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2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notesSlides/notesSlide3.xml" ContentType="application/vnd.openxmlformats-officedocument.presentationml.notesSlide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notesSlides/notesSlide4.xml" ContentType="application/vnd.openxmlformats-officedocument.presentationml.notesSlide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ink/ink832.xml" ContentType="application/inkml+xml"/>
  <Override PartName="/ppt/ink/ink833.xml" ContentType="application/inkml+xml"/>
  <Override PartName="/ppt/ink/ink834.xml" ContentType="application/inkml+xml"/>
  <Override PartName="/ppt/ink/ink835.xml" ContentType="application/inkml+xml"/>
  <Override PartName="/ppt/ink/ink836.xml" ContentType="application/inkml+xml"/>
  <Override PartName="/ppt/ink/ink837.xml" ContentType="application/inkml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notesSlides/notesSlide7.xml" ContentType="application/vnd.openxmlformats-officedocument.presentationml.notesSlide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notesSlides/notesSlide8.xml" ContentType="application/vnd.openxmlformats-officedocument.presentationml.notesSlide+xml"/>
  <Override PartName="/ppt/ink/ink924.xml" ContentType="application/inkml+xml"/>
  <Override PartName="/ppt/ink/ink925.xml" ContentType="application/inkml+xml"/>
  <Override PartName="/ppt/ink/ink926.xml" ContentType="application/inkml+xml"/>
  <Override PartName="/ppt/notesSlides/notesSlide9.xml" ContentType="application/vnd.openxmlformats-officedocument.presentationml.notesSlide+xml"/>
  <Override PartName="/ppt/ink/ink927.xml" ContentType="application/inkml+xml"/>
  <Override PartName="/ppt/ink/ink928.xml" ContentType="application/inkml+xml"/>
  <Override PartName="/ppt/ink/ink929.xml" ContentType="application/inkml+xml"/>
  <Override PartName="/ppt/notesSlides/notesSlide10.xml" ContentType="application/vnd.openxmlformats-officedocument.presentationml.notesSlide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ink/ink952.xml" ContentType="application/inkml+xml"/>
  <Override PartName="/ppt/ink/ink953.xml" ContentType="application/inkml+xml"/>
  <Override PartName="/ppt/ink/ink954.xml" ContentType="application/inkml+xml"/>
  <Override PartName="/ppt/ink/ink955.xml" ContentType="application/inkml+xml"/>
  <Override PartName="/ppt/ink/ink956.xml" ContentType="application/inkml+xml"/>
  <Override PartName="/ppt/ink/ink957.xml" ContentType="application/inkml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ink/ink965.xml" ContentType="application/inkml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ink/ink977.xml" ContentType="application/inkml+xml"/>
  <Override PartName="/ppt/ink/ink978.xml" ContentType="application/inkml+xml"/>
  <Override PartName="/ppt/ink/ink979.xml" ContentType="application/inkml+xml"/>
  <Override PartName="/ppt/ink/ink980.xml" ContentType="application/inkml+xml"/>
  <Override PartName="/ppt/ink/ink981.xml" ContentType="application/inkml+xml"/>
  <Override PartName="/ppt/ink/ink982.xml" ContentType="application/inkml+xml"/>
  <Override PartName="/ppt/ink/ink983.xml" ContentType="application/inkml+xml"/>
  <Override PartName="/ppt/ink/ink984.xml" ContentType="application/inkml+xml"/>
  <Override PartName="/ppt/ink/ink985.xml" ContentType="application/inkml+xml"/>
  <Override PartName="/ppt/ink/ink986.xml" ContentType="application/inkml+xml"/>
  <Override PartName="/ppt/ink/ink987.xml" ContentType="application/inkml+xml"/>
  <Override PartName="/ppt/ink/ink988.xml" ContentType="application/inkml+xml"/>
  <Override PartName="/ppt/ink/ink989.xml" ContentType="application/inkml+xml"/>
  <Override PartName="/ppt/ink/ink990.xml" ContentType="application/inkml+xml"/>
  <Override PartName="/ppt/ink/ink991.xml" ContentType="application/inkml+xml"/>
  <Override PartName="/ppt/ink/ink992.xml" ContentType="application/inkml+xml"/>
  <Override PartName="/ppt/ink/ink993.xml" ContentType="application/inkml+xml"/>
  <Override PartName="/ppt/ink/ink994.xml" ContentType="application/inkml+xml"/>
  <Override PartName="/ppt/ink/ink995.xml" ContentType="application/inkml+xml"/>
  <Override PartName="/ppt/ink/ink996.xml" ContentType="application/inkml+xml"/>
  <Override PartName="/ppt/ink/ink997.xml" ContentType="application/inkml+xml"/>
  <Override PartName="/ppt/ink/ink998.xml" ContentType="application/inkml+xml"/>
  <Override PartName="/ppt/ink/ink999.xml" ContentType="application/inkml+xml"/>
  <Override PartName="/ppt/ink/ink1000.xml" ContentType="application/inkml+xml"/>
  <Override PartName="/ppt/ink/ink1001.xml" ContentType="application/inkml+xml"/>
  <Override PartName="/ppt/ink/ink1002.xml" ContentType="application/inkml+xml"/>
  <Override PartName="/ppt/ink/ink1003.xml" ContentType="application/inkml+xml"/>
  <Override PartName="/ppt/ink/ink1004.xml" ContentType="application/inkml+xml"/>
  <Override PartName="/ppt/ink/ink1005.xml" ContentType="application/inkml+xml"/>
  <Override PartName="/ppt/ink/ink1006.xml" ContentType="application/inkml+xml"/>
  <Override PartName="/ppt/ink/ink1007.xml" ContentType="application/inkml+xml"/>
  <Override PartName="/ppt/ink/ink1008.xml" ContentType="application/inkml+xml"/>
  <Override PartName="/ppt/ink/ink1009.xml" ContentType="application/inkml+xml"/>
  <Override PartName="/ppt/ink/ink1010.xml" ContentType="application/inkml+xml"/>
  <Override PartName="/ppt/ink/ink1011.xml" ContentType="application/inkml+xml"/>
  <Override PartName="/ppt/ink/ink1012.xml" ContentType="application/inkml+xml"/>
  <Override PartName="/ppt/ink/ink1013.xml" ContentType="application/inkml+xml"/>
  <Override PartName="/ppt/ink/ink1014.xml" ContentType="application/inkml+xml"/>
  <Override PartName="/ppt/ink/ink1015.xml" ContentType="application/inkml+xml"/>
  <Override PartName="/ppt/ink/ink1016.xml" ContentType="application/inkml+xml"/>
  <Override PartName="/ppt/ink/ink1017.xml" ContentType="application/inkml+xml"/>
  <Override PartName="/ppt/ink/ink1018.xml" ContentType="application/inkml+xml"/>
  <Override PartName="/ppt/ink/ink1019.xml" ContentType="application/inkml+xml"/>
  <Override PartName="/ppt/ink/ink1020.xml" ContentType="application/inkml+xml"/>
  <Override PartName="/ppt/ink/ink1021.xml" ContentType="application/inkml+xml"/>
  <Override PartName="/ppt/ink/ink1022.xml" ContentType="application/inkml+xml"/>
  <Override PartName="/ppt/ink/ink1023.xml" ContentType="application/inkml+xml"/>
  <Override PartName="/ppt/ink/ink1024.xml" ContentType="application/inkml+xml"/>
  <Override PartName="/ppt/ink/ink1025.xml" ContentType="application/inkml+xml"/>
  <Override PartName="/ppt/ink/ink1026.xml" ContentType="application/inkml+xml"/>
  <Override PartName="/ppt/ink/ink1027.xml" ContentType="application/inkml+xml"/>
  <Override PartName="/ppt/ink/ink1028.xml" ContentType="application/inkml+xml"/>
  <Override PartName="/ppt/ink/ink1029.xml" ContentType="application/inkml+xml"/>
  <Override PartName="/ppt/ink/ink1030.xml" ContentType="application/inkml+xml"/>
  <Override PartName="/ppt/ink/ink1031.xml" ContentType="application/inkml+xml"/>
  <Override PartName="/ppt/ink/ink1032.xml" ContentType="application/inkml+xml"/>
  <Override PartName="/ppt/ink/ink1033.xml" ContentType="application/inkml+xml"/>
  <Override PartName="/ppt/ink/ink1034.xml" ContentType="application/inkml+xml"/>
  <Override PartName="/ppt/ink/ink1035.xml" ContentType="application/inkml+xml"/>
  <Override PartName="/ppt/ink/ink1036.xml" ContentType="application/inkml+xml"/>
  <Override PartName="/ppt/ink/ink1037.xml" ContentType="application/inkml+xml"/>
  <Override PartName="/ppt/ink/ink1038.xml" ContentType="application/inkml+xml"/>
  <Override PartName="/ppt/ink/ink1039.xml" ContentType="application/inkml+xml"/>
  <Override PartName="/ppt/ink/ink1040.xml" ContentType="application/inkml+xml"/>
  <Override PartName="/ppt/ink/ink1041.xml" ContentType="application/inkml+xml"/>
  <Override PartName="/ppt/ink/ink1042.xml" ContentType="application/inkml+xml"/>
  <Override PartName="/ppt/ink/ink1043.xml" ContentType="application/inkml+xml"/>
  <Override PartName="/ppt/ink/ink1044.xml" ContentType="application/inkml+xml"/>
  <Override PartName="/ppt/ink/ink1045.xml" ContentType="application/inkml+xml"/>
  <Override PartName="/ppt/ink/ink1046.xml" ContentType="application/inkml+xml"/>
  <Override PartName="/ppt/ink/ink1047.xml" ContentType="application/inkml+xml"/>
  <Override PartName="/ppt/ink/ink1048.xml" ContentType="application/inkml+xml"/>
  <Override PartName="/ppt/ink/ink1049.xml" ContentType="application/inkml+xml"/>
  <Override PartName="/ppt/ink/ink1050.xml" ContentType="application/inkml+xml"/>
  <Override PartName="/ppt/ink/ink1051.xml" ContentType="application/inkml+xml"/>
  <Override PartName="/ppt/ink/ink1052.xml" ContentType="application/inkml+xml"/>
  <Override PartName="/ppt/ink/ink1053.xml" ContentType="application/inkml+xml"/>
  <Override PartName="/ppt/ink/ink1054.xml" ContentType="application/inkml+xml"/>
  <Override PartName="/ppt/ink/ink1055.xml" ContentType="application/inkml+xml"/>
  <Override PartName="/ppt/ink/ink1056.xml" ContentType="application/inkml+xml"/>
  <Override PartName="/ppt/ink/ink1057.xml" ContentType="application/inkml+xml"/>
  <Override PartName="/ppt/ink/ink1058.xml" ContentType="application/inkml+xml"/>
  <Override PartName="/ppt/ink/ink1059.xml" ContentType="application/inkml+xml"/>
  <Override PartName="/ppt/ink/ink1060.xml" ContentType="application/inkml+xml"/>
  <Override PartName="/ppt/ink/ink1061.xml" ContentType="application/inkml+xml"/>
  <Override PartName="/ppt/ink/ink1062.xml" ContentType="application/inkml+xml"/>
  <Override PartName="/ppt/ink/ink1063.xml" ContentType="application/inkml+xml"/>
  <Override PartName="/ppt/ink/ink1064.xml" ContentType="application/inkml+xml"/>
  <Override PartName="/ppt/ink/ink1065.xml" ContentType="application/inkml+xml"/>
  <Override PartName="/ppt/ink/ink1066.xml" ContentType="application/inkml+xml"/>
  <Override PartName="/ppt/ink/ink1067.xml" ContentType="application/inkml+xml"/>
  <Override PartName="/ppt/ink/ink1068.xml" ContentType="application/inkml+xml"/>
  <Override PartName="/ppt/ink/ink1069.xml" ContentType="application/inkml+xml"/>
  <Override PartName="/ppt/ink/ink1070.xml" ContentType="application/inkml+xml"/>
  <Override PartName="/ppt/ink/ink1071.xml" ContentType="application/inkml+xml"/>
  <Override PartName="/ppt/ink/ink1072.xml" ContentType="application/inkml+xml"/>
  <Override PartName="/ppt/ink/ink1073.xml" ContentType="application/inkml+xml"/>
  <Override PartName="/ppt/ink/ink1074.xml" ContentType="application/inkml+xml"/>
  <Override PartName="/ppt/ink/ink1075.xml" ContentType="application/inkml+xml"/>
  <Override PartName="/ppt/ink/ink1076.xml" ContentType="application/inkml+xml"/>
  <Override PartName="/ppt/ink/ink1077.xml" ContentType="application/inkml+xml"/>
  <Override PartName="/ppt/ink/ink1078.xml" ContentType="application/inkml+xml"/>
  <Override PartName="/ppt/ink/ink1079.xml" ContentType="application/inkml+xml"/>
  <Override PartName="/ppt/ink/ink1080.xml" ContentType="application/inkml+xml"/>
  <Override PartName="/ppt/ink/ink1081.xml" ContentType="application/inkml+xml"/>
  <Override PartName="/ppt/ink/ink1082.xml" ContentType="application/inkml+xml"/>
  <Override PartName="/ppt/ink/ink1083.xml" ContentType="application/inkml+xml"/>
  <Override PartName="/ppt/ink/ink1084.xml" ContentType="application/inkml+xml"/>
  <Override PartName="/ppt/ink/ink1085.xml" ContentType="application/inkml+xml"/>
  <Override PartName="/ppt/ink/ink1086.xml" ContentType="application/inkml+xml"/>
  <Override PartName="/ppt/ink/ink1087.xml" ContentType="application/inkml+xml"/>
  <Override PartName="/ppt/ink/ink1088.xml" ContentType="application/inkml+xml"/>
  <Override PartName="/ppt/ink/ink1089.xml" ContentType="application/inkml+xml"/>
  <Override PartName="/ppt/ink/ink1090.xml" ContentType="application/inkml+xml"/>
  <Override PartName="/ppt/ink/ink1091.xml" ContentType="application/inkml+xml"/>
  <Override PartName="/ppt/ink/ink1092.xml" ContentType="application/inkml+xml"/>
  <Override PartName="/ppt/ink/ink1093.xml" ContentType="application/inkml+xml"/>
  <Override PartName="/ppt/ink/ink1094.xml" ContentType="application/inkml+xml"/>
  <Override PartName="/ppt/ink/ink1095.xml" ContentType="application/inkml+xml"/>
  <Override PartName="/ppt/ink/ink1096.xml" ContentType="application/inkml+xml"/>
  <Override PartName="/ppt/ink/ink1097.xml" ContentType="application/inkml+xml"/>
  <Override PartName="/ppt/ink/ink1098.xml" ContentType="application/inkml+xml"/>
  <Override PartName="/ppt/ink/ink1099.xml" ContentType="application/inkml+xml"/>
  <Override PartName="/ppt/ink/ink1100.xml" ContentType="application/inkml+xml"/>
  <Override PartName="/ppt/ink/ink1101.xml" ContentType="application/inkml+xml"/>
  <Override PartName="/ppt/ink/ink1102.xml" ContentType="application/inkml+xml"/>
  <Override PartName="/ppt/ink/ink1103.xml" ContentType="application/inkml+xml"/>
  <Override PartName="/ppt/ink/ink1104.xml" ContentType="application/inkml+xml"/>
  <Override PartName="/ppt/ink/ink1105.xml" ContentType="application/inkml+xml"/>
  <Override PartName="/ppt/ink/ink1106.xml" ContentType="application/inkml+xml"/>
  <Override PartName="/ppt/ink/ink1107.xml" ContentType="application/inkml+xml"/>
  <Override PartName="/ppt/ink/ink1108.xml" ContentType="application/inkml+xml"/>
  <Override PartName="/ppt/ink/ink1109.xml" ContentType="application/inkml+xml"/>
  <Override PartName="/ppt/ink/ink1110.xml" ContentType="application/inkml+xml"/>
  <Override PartName="/ppt/ink/ink1111.xml" ContentType="application/inkml+xml"/>
  <Override PartName="/ppt/ink/ink1112.xml" ContentType="application/inkml+xml"/>
  <Override PartName="/ppt/ink/ink1113.xml" ContentType="application/inkml+xml"/>
  <Override PartName="/ppt/ink/ink1114.xml" ContentType="application/inkml+xml"/>
  <Override PartName="/ppt/ink/ink1115.xml" ContentType="application/inkml+xml"/>
  <Override PartName="/ppt/ink/ink1116.xml" ContentType="application/inkml+xml"/>
  <Override PartName="/ppt/ink/ink1117.xml" ContentType="application/inkml+xml"/>
  <Override PartName="/ppt/ink/ink1118.xml" ContentType="application/inkml+xml"/>
  <Override PartName="/ppt/ink/ink1119.xml" ContentType="application/inkml+xml"/>
  <Override PartName="/ppt/ink/ink1120.xml" ContentType="application/inkml+xml"/>
  <Override PartName="/ppt/ink/ink1121.xml" ContentType="application/inkml+xml"/>
  <Override PartName="/ppt/ink/ink1122.xml" ContentType="application/inkml+xml"/>
  <Override PartName="/ppt/ink/ink1123.xml" ContentType="application/inkml+xml"/>
  <Override PartName="/ppt/ink/ink1124.xml" ContentType="application/inkml+xml"/>
  <Override PartName="/ppt/ink/ink1125.xml" ContentType="application/inkml+xml"/>
  <Override PartName="/ppt/ink/ink1126.xml" ContentType="application/inkml+xml"/>
  <Override PartName="/ppt/ink/ink1127.xml" ContentType="application/inkml+xml"/>
  <Override PartName="/ppt/ink/ink1128.xml" ContentType="application/inkml+xml"/>
  <Override PartName="/ppt/ink/ink1129.xml" ContentType="application/inkml+xml"/>
  <Override PartName="/ppt/ink/ink1130.xml" ContentType="application/inkml+xml"/>
  <Override PartName="/ppt/ink/ink1131.xml" ContentType="application/inkml+xml"/>
  <Override PartName="/ppt/ink/ink1132.xml" ContentType="application/inkml+xml"/>
  <Override PartName="/ppt/ink/ink1133.xml" ContentType="application/inkml+xml"/>
  <Override PartName="/ppt/ink/ink1134.xml" ContentType="application/inkml+xml"/>
  <Override PartName="/ppt/ink/ink1135.xml" ContentType="application/inkml+xml"/>
  <Override PartName="/ppt/ink/ink1136.xml" ContentType="application/inkml+xml"/>
  <Override PartName="/ppt/ink/ink1137.xml" ContentType="application/inkml+xml"/>
  <Override PartName="/ppt/ink/ink1138.xml" ContentType="application/inkml+xml"/>
  <Override PartName="/ppt/ink/ink1139.xml" ContentType="application/inkml+xml"/>
  <Override PartName="/ppt/ink/ink1140.xml" ContentType="application/inkml+xml"/>
  <Override PartName="/ppt/ink/ink1141.xml" ContentType="application/inkml+xml"/>
  <Override PartName="/ppt/ink/ink1142.xml" ContentType="application/inkml+xml"/>
  <Override PartName="/ppt/ink/ink1143.xml" ContentType="application/inkml+xml"/>
  <Override PartName="/ppt/ink/ink1144.xml" ContentType="application/inkml+xml"/>
  <Override PartName="/ppt/ink/ink1145.xml" ContentType="application/inkml+xml"/>
  <Override PartName="/ppt/ink/ink1146.xml" ContentType="application/inkml+xml"/>
  <Override PartName="/ppt/ink/ink1147.xml" ContentType="application/inkml+xml"/>
  <Override PartName="/ppt/ink/ink1148.xml" ContentType="application/inkml+xml"/>
  <Override PartName="/ppt/ink/ink1149.xml" ContentType="application/inkml+xml"/>
  <Override PartName="/ppt/notesSlides/notesSlide11.xml" ContentType="application/vnd.openxmlformats-officedocument.presentationml.notesSlide+xml"/>
  <Override PartName="/ppt/ink/ink1150.xml" ContentType="application/inkml+xml"/>
  <Override PartName="/ppt/ink/ink1151.xml" ContentType="application/inkml+xml"/>
  <Override PartName="/ppt/ink/ink1152.xml" ContentType="application/inkml+xml"/>
  <Override PartName="/ppt/ink/ink1153.xml" ContentType="application/inkml+xml"/>
  <Override PartName="/ppt/ink/ink1154.xml" ContentType="application/inkml+xml"/>
  <Override PartName="/ppt/ink/ink1155.xml" ContentType="application/inkml+xml"/>
  <Override PartName="/ppt/ink/ink1156.xml" ContentType="application/inkml+xml"/>
  <Override PartName="/ppt/ink/ink1157.xml" ContentType="application/inkml+xml"/>
  <Override PartName="/ppt/ink/ink1158.xml" ContentType="application/inkml+xml"/>
  <Override PartName="/ppt/ink/ink1159.xml" ContentType="application/inkml+xml"/>
  <Override PartName="/ppt/ink/ink1160.xml" ContentType="application/inkml+xml"/>
  <Override PartName="/ppt/ink/ink1161.xml" ContentType="application/inkml+xml"/>
  <Override PartName="/ppt/ink/ink1162.xml" ContentType="application/inkml+xml"/>
  <Override PartName="/ppt/ink/ink1163.xml" ContentType="application/inkml+xml"/>
  <Override PartName="/ppt/ink/ink1164.xml" ContentType="application/inkml+xml"/>
  <Override PartName="/ppt/ink/ink1165.xml" ContentType="application/inkml+xml"/>
  <Override PartName="/ppt/ink/ink1166.xml" ContentType="application/inkml+xml"/>
  <Override PartName="/ppt/ink/ink1167.xml" ContentType="application/inkml+xml"/>
  <Override PartName="/ppt/ink/ink1168.xml" ContentType="application/inkml+xml"/>
  <Override PartName="/ppt/ink/ink1169.xml" ContentType="application/inkml+xml"/>
  <Override PartName="/ppt/ink/ink1170.xml" ContentType="application/inkml+xml"/>
  <Override PartName="/ppt/ink/ink1171.xml" ContentType="application/inkml+xml"/>
  <Override PartName="/ppt/ink/ink1172.xml" ContentType="application/inkml+xml"/>
  <Override PartName="/ppt/ink/ink1173.xml" ContentType="application/inkml+xml"/>
  <Override PartName="/ppt/ink/ink1174.xml" ContentType="application/inkml+xml"/>
  <Override PartName="/ppt/ink/ink1175.xml" ContentType="application/inkml+xml"/>
  <Override PartName="/ppt/ink/ink1176.xml" ContentType="application/inkml+xml"/>
  <Override PartName="/ppt/ink/ink1177.xml" ContentType="application/inkml+xml"/>
  <Override PartName="/ppt/ink/ink1178.xml" ContentType="application/inkml+xml"/>
  <Override PartName="/ppt/ink/ink1179.xml" ContentType="application/inkml+xml"/>
  <Override PartName="/ppt/ink/ink1180.xml" ContentType="application/inkml+xml"/>
  <Override PartName="/ppt/ink/ink1181.xml" ContentType="application/inkml+xml"/>
  <Override PartName="/ppt/ink/ink1182.xml" ContentType="application/inkml+xml"/>
  <Override PartName="/ppt/ink/ink1183.xml" ContentType="application/inkml+xml"/>
  <Override PartName="/ppt/ink/ink1184.xml" ContentType="application/inkml+xml"/>
  <Override PartName="/ppt/ink/ink1185.xml" ContentType="application/inkml+xml"/>
  <Override PartName="/ppt/ink/ink1186.xml" ContentType="application/inkml+xml"/>
  <Override PartName="/ppt/ink/ink1187.xml" ContentType="application/inkml+xml"/>
  <Override PartName="/ppt/ink/ink1188.xml" ContentType="application/inkml+xml"/>
  <Override PartName="/ppt/ink/ink1189.xml" ContentType="application/inkml+xml"/>
  <Override PartName="/ppt/ink/ink1190.xml" ContentType="application/inkml+xml"/>
  <Override PartName="/ppt/ink/ink1191.xml" ContentType="application/inkml+xml"/>
  <Override PartName="/ppt/ink/ink1192.xml" ContentType="application/inkml+xml"/>
  <Override PartName="/ppt/ink/ink1193.xml" ContentType="application/inkml+xml"/>
  <Override PartName="/ppt/ink/ink1194.xml" ContentType="application/inkml+xml"/>
  <Override PartName="/ppt/ink/ink1195.xml" ContentType="application/inkml+xml"/>
  <Override PartName="/ppt/ink/ink1196.xml" ContentType="application/inkml+xml"/>
  <Override PartName="/ppt/ink/ink1197.xml" ContentType="application/inkml+xml"/>
  <Override PartName="/ppt/ink/ink1198.xml" ContentType="application/inkml+xml"/>
  <Override PartName="/ppt/ink/ink1199.xml" ContentType="application/inkml+xml"/>
  <Override PartName="/ppt/ink/ink1200.xml" ContentType="application/inkml+xml"/>
  <Override PartName="/ppt/ink/ink1201.xml" ContentType="application/inkml+xml"/>
  <Override PartName="/ppt/ink/ink1202.xml" ContentType="application/inkml+xml"/>
  <Override PartName="/ppt/ink/ink1203.xml" ContentType="application/inkml+xml"/>
  <Override PartName="/ppt/ink/ink1204.xml" ContentType="application/inkml+xml"/>
  <Override PartName="/ppt/ink/ink1205.xml" ContentType="application/inkml+xml"/>
  <Override PartName="/ppt/ink/ink1206.xml" ContentType="application/inkml+xml"/>
  <Override PartName="/ppt/ink/ink1207.xml" ContentType="application/inkml+xml"/>
  <Override PartName="/ppt/ink/ink1208.xml" ContentType="application/inkml+xml"/>
  <Override PartName="/ppt/ink/ink1209.xml" ContentType="application/inkml+xml"/>
  <Override PartName="/ppt/ink/ink1210.xml" ContentType="application/inkml+xml"/>
  <Override PartName="/ppt/ink/ink1211.xml" ContentType="application/inkml+xml"/>
  <Override PartName="/ppt/ink/ink1212.xml" ContentType="application/inkml+xml"/>
  <Override PartName="/ppt/ink/ink1213.xml" ContentType="application/inkml+xml"/>
  <Override PartName="/ppt/ink/ink1214.xml" ContentType="application/inkml+xml"/>
  <Override PartName="/ppt/ink/ink1215.xml" ContentType="application/inkml+xml"/>
  <Override PartName="/ppt/ink/ink1216.xml" ContentType="application/inkml+xml"/>
  <Override PartName="/ppt/ink/ink1217.xml" ContentType="application/inkml+xml"/>
  <Override PartName="/ppt/ink/ink1218.xml" ContentType="application/inkml+xml"/>
  <Override PartName="/ppt/ink/ink1219.xml" ContentType="application/inkml+xml"/>
  <Override PartName="/ppt/ink/ink1220.xml" ContentType="application/inkml+xml"/>
  <Override PartName="/ppt/ink/ink1221.xml" ContentType="application/inkml+xml"/>
  <Override PartName="/ppt/ink/ink1222.xml" ContentType="application/inkml+xml"/>
  <Override PartName="/ppt/ink/ink1223.xml" ContentType="application/inkml+xml"/>
  <Override PartName="/ppt/ink/ink1224.xml" ContentType="application/inkml+xml"/>
  <Override PartName="/ppt/ink/ink1225.xml" ContentType="application/inkml+xml"/>
  <Override PartName="/ppt/ink/ink1226.xml" ContentType="application/inkml+xml"/>
  <Override PartName="/ppt/ink/ink1227.xml" ContentType="application/inkml+xml"/>
  <Override PartName="/ppt/ink/ink1228.xml" ContentType="application/inkml+xml"/>
  <Override PartName="/ppt/ink/ink1229.xml" ContentType="application/inkml+xml"/>
  <Override PartName="/ppt/ink/ink1230.xml" ContentType="application/inkml+xml"/>
  <Override PartName="/ppt/ink/ink1231.xml" ContentType="application/inkml+xml"/>
  <Override PartName="/ppt/ink/ink1232.xml" ContentType="application/inkml+xml"/>
  <Override PartName="/ppt/ink/ink1233.xml" ContentType="application/inkml+xml"/>
  <Override PartName="/ppt/ink/ink1234.xml" ContentType="application/inkml+xml"/>
  <Override PartName="/ppt/ink/ink1235.xml" ContentType="application/inkml+xml"/>
  <Override PartName="/ppt/ink/ink1236.xml" ContentType="application/inkml+xml"/>
  <Override PartName="/ppt/ink/ink1237.xml" ContentType="application/inkml+xml"/>
  <Override PartName="/ppt/ink/ink1238.xml" ContentType="application/inkml+xml"/>
  <Override PartName="/ppt/ink/ink1239.xml" ContentType="application/inkml+xml"/>
  <Override PartName="/ppt/ink/ink1240.xml" ContentType="application/inkml+xml"/>
  <Override PartName="/ppt/ink/ink1241.xml" ContentType="application/inkml+xml"/>
  <Override PartName="/ppt/ink/ink1242.xml" ContentType="application/inkml+xml"/>
  <Override PartName="/ppt/ink/ink1243.xml" ContentType="application/inkml+xml"/>
  <Override PartName="/ppt/ink/ink1244.xml" ContentType="application/inkml+xml"/>
  <Override PartName="/ppt/ink/ink1245.xml" ContentType="application/inkml+xml"/>
  <Override PartName="/ppt/ink/ink1246.xml" ContentType="application/inkml+xml"/>
  <Override PartName="/ppt/ink/ink1247.xml" ContentType="application/inkml+xml"/>
  <Override PartName="/ppt/ink/ink1248.xml" ContentType="application/inkml+xml"/>
  <Override PartName="/ppt/ink/ink1249.xml" ContentType="application/inkml+xml"/>
  <Override PartName="/ppt/ink/ink1250.xml" ContentType="application/inkml+xml"/>
  <Override PartName="/ppt/ink/ink1251.xml" ContentType="application/inkml+xml"/>
  <Override PartName="/ppt/ink/ink1252.xml" ContentType="application/inkml+xml"/>
  <Override PartName="/ppt/ink/ink1253.xml" ContentType="application/inkml+xml"/>
  <Override PartName="/ppt/ink/ink1254.xml" ContentType="application/inkml+xml"/>
  <Override PartName="/ppt/ink/ink1255.xml" ContentType="application/inkml+xml"/>
  <Override PartName="/ppt/ink/ink1256.xml" ContentType="application/inkml+xml"/>
  <Override PartName="/ppt/ink/ink1257.xml" ContentType="application/inkml+xml"/>
  <Override PartName="/ppt/ink/ink1258.xml" ContentType="application/inkml+xml"/>
  <Override PartName="/ppt/ink/ink1259.xml" ContentType="application/inkml+xml"/>
  <Override PartName="/ppt/ink/ink1260.xml" ContentType="application/inkml+xml"/>
  <Override PartName="/ppt/ink/ink1261.xml" ContentType="application/inkml+xml"/>
  <Override PartName="/ppt/ink/ink1262.xml" ContentType="application/inkml+xml"/>
  <Override PartName="/ppt/ink/ink1263.xml" ContentType="application/inkml+xml"/>
  <Override PartName="/ppt/ink/ink1264.xml" ContentType="application/inkml+xml"/>
  <Override PartName="/ppt/ink/ink1265.xml" ContentType="application/inkml+xml"/>
  <Override PartName="/ppt/ink/ink1266.xml" ContentType="application/inkml+xml"/>
  <Override PartName="/ppt/ink/ink1267.xml" ContentType="application/inkml+xml"/>
  <Override PartName="/ppt/ink/ink1268.xml" ContentType="application/inkml+xml"/>
  <Override PartName="/ppt/ink/ink1269.xml" ContentType="application/inkml+xml"/>
  <Override PartName="/ppt/ink/ink1270.xml" ContentType="application/inkml+xml"/>
  <Override PartName="/ppt/ink/ink1271.xml" ContentType="application/inkml+xml"/>
  <Override PartName="/ppt/ink/ink1272.xml" ContentType="application/inkml+xml"/>
  <Override PartName="/ppt/ink/ink1273.xml" ContentType="application/inkml+xml"/>
  <Override PartName="/ppt/ink/ink1274.xml" ContentType="application/inkml+xml"/>
  <Override PartName="/ppt/ink/ink1275.xml" ContentType="application/inkml+xml"/>
  <Override PartName="/ppt/ink/ink1276.xml" ContentType="application/inkml+xml"/>
  <Override PartName="/ppt/ink/ink1277.xml" ContentType="application/inkml+xml"/>
  <Override PartName="/ppt/ink/ink1278.xml" ContentType="application/inkml+xml"/>
  <Override PartName="/ppt/ink/ink1279.xml" ContentType="application/inkml+xml"/>
  <Override PartName="/ppt/ink/ink1280.xml" ContentType="application/inkml+xml"/>
  <Override PartName="/ppt/ink/ink1281.xml" ContentType="application/inkml+xml"/>
  <Override PartName="/ppt/ink/ink1282.xml" ContentType="application/inkml+xml"/>
  <Override PartName="/ppt/ink/ink1283.xml" ContentType="application/inkml+xml"/>
  <Override PartName="/ppt/ink/ink1284.xml" ContentType="application/inkml+xml"/>
  <Override PartName="/ppt/ink/ink1285.xml" ContentType="application/inkml+xml"/>
  <Override PartName="/ppt/ink/ink1286.xml" ContentType="application/inkml+xml"/>
  <Override PartName="/ppt/ink/ink1287.xml" ContentType="application/inkml+xml"/>
  <Override PartName="/ppt/ink/ink1288.xml" ContentType="application/inkml+xml"/>
  <Override PartName="/ppt/ink/ink1289.xml" ContentType="application/inkml+xml"/>
  <Override PartName="/ppt/ink/ink1290.xml" ContentType="application/inkml+xml"/>
  <Override PartName="/ppt/ink/ink1291.xml" ContentType="application/inkml+xml"/>
  <Override PartName="/ppt/ink/ink1292.xml" ContentType="application/inkml+xml"/>
  <Override PartName="/ppt/ink/ink1293.xml" ContentType="application/inkml+xml"/>
  <Override PartName="/ppt/ink/ink1294.xml" ContentType="application/inkml+xml"/>
  <Override PartName="/ppt/ink/ink1295.xml" ContentType="application/inkml+xml"/>
  <Override PartName="/ppt/ink/ink1296.xml" ContentType="application/inkml+xml"/>
  <Override PartName="/ppt/ink/ink1297.xml" ContentType="application/inkml+xml"/>
  <Override PartName="/ppt/ink/ink1298.xml" ContentType="application/inkml+xml"/>
  <Override PartName="/ppt/ink/ink1299.xml" ContentType="application/inkml+xml"/>
  <Override PartName="/ppt/ink/ink1300.xml" ContentType="application/inkml+xml"/>
  <Override PartName="/ppt/ink/ink1301.xml" ContentType="application/inkml+xml"/>
  <Override PartName="/ppt/ink/ink1302.xml" ContentType="application/inkml+xml"/>
  <Override PartName="/ppt/ink/ink1303.xml" ContentType="application/inkml+xml"/>
  <Override PartName="/ppt/ink/ink1304.xml" ContentType="application/inkml+xml"/>
  <Override PartName="/ppt/ink/ink1305.xml" ContentType="application/inkml+xml"/>
  <Override PartName="/ppt/ink/ink1306.xml" ContentType="application/inkml+xml"/>
  <Override PartName="/ppt/ink/ink1307.xml" ContentType="application/inkml+xml"/>
  <Override PartName="/ppt/ink/ink1308.xml" ContentType="application/inkml+xml"/>
  <Override PartName="/ppt/ink/ink1309.xml" ContentType="application/inkml+xml"/>
  <Override PartName="/ppt/ink/ink1310.xml" ContentType="application/inkml+xml"/>
  <Override PartName="/ppt/ink/ink1311.xml" ContentType="application/inkml+xml"/>
  <Override PartName="/ppt/ink/ink1312.xml" ContentType="application/inkml+xml"/>
  <Override PartName="/ppt/ink/ink1313.xml" ContentType="application/inkml+xml"/>
  <Override PartName="/ppt/ink/ink1314.xml" ContentType="application/inkml+xml"/>
  <Override PartName="/ppt/ink/ink1315.xml" ContentType="application/inkml+xml"/>
  <Override PartName="/ppt/ink/ink1316.xml" ContentType="application/inkml+xml"/>
  <Override PartName="/ppt/ink/ink1317.xml" ContentType="application/inkml+xml"/>
  <Override PartName="/ppt/ink/ink1318.xml" ContentType="application/inkml+xml"/>
  <Override PartName="/ppt/ink/ink1319.xml" ContentType="application/inkml+xml"/>
  <Override PartName="/ppt/ink/ink1320.xml" ContentType="application/inkml+xml"/>
  <Override PartName="/ppt/ink/ink1321.xml" ContentType="application/inkml+xml"/>
  <Override PartName="/ppt/ink/ink1322.xml" ContentType="application/inkml+xml"/>
  <Override PartName="/ppt/ink/ink1323.xml" ContentType="application/inkml+xml"/>
  <Override PartName="/ppt/ink/ink1324.xml" ContentType="application/inkml+xml"/>
  <Override PartName="/ppt/ink/ink1325.xml" ContentType="application/inkml+xml"/>
  <Override PartName="/ppt/ink/ink1326.xml" ContentType="application/inkml+xml"/>
  <Override PartName="/ppt/ink/ink1327.xml" ContentType="application/inkml+xml"/>
  <Override PartName="/ppt/ink/ink1328.xml" ContentType="application/inkml+xml"/>
  <Override PartName="/ppt/ink/ink1329.xml" ContentType="application/inkml+xml"/>
  <Override PartName="/ppt/ink/ink1330.xml" ContentType="application/inkml+xml"/>
  <Override PartName="/ppt/ink/ink1331.xml" ContentType="application/inkml+xml"/>
  <Override PartName="/ppt/ink/ink1332.xml" ContentType="application/inkml+xml"/>
  <Override PartName="/ppt/ink/ink1333.xml" ContentType="application/inkml+xml"/>
  <Override PartName="/ppt/ink/ink1334.xml" ContentType="application/inkml+xml"/>
  <Override PartName="/ppt/ink/ink1335.xml" ContentType="application/inkml+xml"/>
  <Override PartName="/ppt/ink/ink1336.xml" ContentType="application/inkml+xml"/>
  <Override PartName="/ppt/ink/ink1337.xml" ContentType="application/inkml+xml"/>
  <Override PartName="/ppt/ink/ink1338.xml" ContentType="application/inkml+xml"/>
  <Override PartName="/ppt/ink/ink1339.xml" ContentType="application/inkml+xml"/>
  <Override PartName="/ppt/ink/ink1340.xml" ContentType="application/inkml+xml"/>
  <Override PartName="/ppt/ink/ink1341.xml" ContentType="application/inkml+xml"/>
  <Override PartName="/ppt/ink/ink1342.xml" ContentType="application/inkml+xml"/>
  <Override PartName="/ppt/ink/ink1343.xml" ContentType="application/inkml+xml"/>
  <Override PartName="/ppt/ink/ink1344.xml" ContentType="application/inkml+xml"/>
  <Override PartName="/ppt/ink/ink1345.xml" ContentType="application/inkml+xml"/>
  <Override PartName="/ppt/ink/ink1346.xml" ContentType="application/inkml+xml"/>
  <Override PartName="/ppt/ink/ink1347.xml" ContentType="application/inkml+xml"/>
  <Override PartName="/ppt/ink/ink1348.xml" ContentType="application/inkml+xml"/>
  <Override PartName="/ppt/ink/ink1349.xml" ContentType="application/inkml+xml"/>
  <Override PartName="/ppt/ink/ink1350.xml" ContentType="application/inkml+xml"/>
  <Override PartName="/ppt/ink/ink1351.xml" ContentType="application/inkml+xml"/>
  <Override PartName="/ppt/ink/ink1352.xml" ContentType="application/inkml+xml"/>
  <Override PartName="/ppt/ink/ink1353.xml" ContentType="application/inkml+xml"/>
  <Override PartName="/ppt/ink/ink1354.xml" ContentType="application/inkml+xml"/>
  <Override PartName="/ppt/ink/ink1355.xml" ContentType="application/inkml+xml"/>
  <Override PartName="/ppt/ink/ink1356.xml" ContentType="application/inkml+xml"/>
  <Override PartName="/ppt/ink/ink1357.xml" ContentType="application/inkml+xml"/>
  <Override PartName="/ppt/ink/ink1358.xml" ContentType="application/inkml+xml"/>
  <Override PartName="/ppt/ink/ink1359.xml" ContentType="application/inkml+xml"/>
  <Override PartName="/ppt/ink/ink1360.xml" ContentType="application/inkml+xml"/>
  <Override PartName="/ppt/ink/ink1361.xml" ContentType="application/inkml+xml"/>
  <Override PartName="/ppt/ink/ink1362.xml" ContentType="application/inkml+xml"/>
  <Override PartName="/ppt/ink/ink1363.xml" ContentType="application/inkml+xml"/>
  <Override PartName="/ppt/ink/ink1364.xml" ContentType="application/inkml+xml"/>
  <Override PartName="/ppt/ink/ink1365.xml" ContentType="application/inkml+xml"/>
  <Override PartName="/ppt/ink/ink1366.xml" ContentType="application/inkml+xml"/>
  <Override PartName="/ppt/ink/ink1367.xml" ContentType="application/inkml+xml"/>
  <Override PartName="/ppt/ink/ink1368.xml" ContentType="application/inkml+xml"/>
  <Override PartName="/ppt/ink/ink1369.xml" ContentType="application/inkml+xml"/>
  <Override PartName="/ppt/ink/ink1370.xml" ContentType="application/inkml+xml"/>
  <Override PartName="/ppt/ink/ink1371.xml" ContentType="application/inkml+xml"/>
  <Override PartName="/ppt/ink/ink1372.xml" ContentType="application/inkml+xml"/>
  <Override PartName="/ppt/ink/ink1373.xml" ContentType="application/inkml+xml"/>
  <Override PartName="/ppt/ink/ink1374.xml" ContentType="application/inkml+xml"/>
  <Override PartName="/ppt/ink/ink1375.xml" ContentType="application/inkml+xml"/>
  <Override PartName="/ppt/ink/ink1376.xml" ContentType="application/inkml+xml"/>
  <Override PartName="/ppt/ink/ink1377.xml" ContentType="application/inkml+xml"/>
  <Override PartName="/ppt/ink/ink1378.xml" ContentType="application/inkml+xml"/>
  <Override PartName="/ppt/ink/ink1379.xml" ContentType="application/inkml+xml"/>
  <Override PartName="/ppt/ink/ink1380.xml" ContentType="application/inkml+xml"/>
  <Override PartName="/ppt/ink/ink1381.xml" ContentType="application/inkml+xml"/>
  <Override PartName="/ppt/ink/ink1382.xml" ContentType="application/inkml+xml"/>
  <Override PartName="/ppt/ink/ink1383.xml" ContentType="application/inkml+xml"/>
  <Override PartName="/ppt/ink/ink1384.xml" ContentType="application/inkml+xml"/>
  <Override PartName="/ppt/ink/ink1385.xml" ContentType="application/inkml+xml"/>
  <Override PartName="/ppt/ink/ink1386.xml" ContentType="application/inkml+xml"/>
  <Override PartName="/ppt/ink/ink1387.xml" ContentType="application/inkml+xml"/>
  <Override PartName="/ppt/ink/ink1388.xml" ContentType="application/inkml+xml"/>
  <Override PartName="/ppt/ink/ink1389.xml" ContentType="application/inkml+xml"/>
  <Override PartName="/ppt/ink/ink1390.xml" ContentType="application/inkml+xml"/>
  <Override PartName="/ppt/ink/ink1391.xml" ContentType="application/inkml+xml"/>
  <Override PartName="/ppt/ink/ink1392.xml" ContentType="application/inkml+xml"/>
  <Override PartName="/ppt/ink/ink1393.xml" ContentType="application/inkml+xml"/>
  <Override PartName="/ppt/ink/ink1394.xml" ContentType="application/inkml+xml"/>
  <Override PartName="/ppt/ink/ink1395.xml" ContentType="application/inkml+xml"/>
  <Override PartName="/ppt/ink/ink1396.xml" ContentType="application/inkml+xml"/>
  <Override PartName="/ppt/ink/ink1397.xml" ContentType="application/inkml+xml"/>
  <Override PartName="/ppt/ink/ink1398.xml" ContentType="application/inkml+xml"/>
  <Override PartName="/ppt/ink/ink1399.xml" ContentType="application/inkml+xml"/>
  <Override PartName="/ppt/ink/ink1400.xml" ContentType="application/inkml+xml"/>
  <Override PartName="/ppt/ink/ink1401.xml" ContentType="application/inkml+xml"/>
  <Override PartName="/ppt/ink/ink1402.xml" ContentType="application/inkml+xml"/>
  <Override PartName="/ppt/ink/ink1403.xml" ContentType="application/inkml+xml"/>
  <Override PartName="/ppt/ink/ink1404.xml" ContentType="application/inkml+xml"/>
  <Override PartName="/ppt/ink/ink1405.xml" ContentType="application/inkml+xml"/>
  <Override PartName="/ppt/ink/ink1406.xml" ContentType="application/inkml+xml"/>
  <Override PartName="/ppt/ink/ink1407.xml" ContentType="application/inkml+xml"/>
  <Override PartName="/ppt/ink/ink1408.xml" ContentType="application/inkml+xml"/>
  <Override PartName="/ppt/ink/ink1409.xml" ContentType="application/inkml+xml"/>
  <Override PartName="/ppt/ink/ink1410.xml" ContentType="application/inkml+xml"/>
  <Override PartName="/ppt/ink/ink1411.xml" ContentType="application/inkml+xml"/>
  <Override PartName="/ppt/ink/ink1412.xml" ContentType="application/inkml+xml"/>
  <Override PartName="/ppt/ink/ink1413.xml" ContentType="application/inkml+xml"/>
  <Override PartName="/ppt/ink/ink1414.xml" ContentType="application/inkml+xml"/>
  <Override PartName="/ppt/ink/ink1415.xml" ContentType="application/inkml+xml"/>
  <Override PartName="/ppt/ink/ink1416.xml" ContentType="application/inkml+xml"/>
  <Override PartName="/ppt/ink/ink1417.xml" ContentType="application/inkml+xml"/>
  <Override PartName="/ppt/ink/ink1418.xml" ContentType="application/inkml+xml"/>
  <Override PartName="/ppt/ink/ink1419.xml" ContentType="application/inkml+xml"/>
  <Override PartName="/ppt/ink/ink1420.xml" ContentType="application/inkml+xml"/>
  <Override PartName="/ppt/ink/ink1421.xml" ContentType="application/inkml+xml"/>
  <Override PartName="/ppt/ink/ink1422.xml" ContentType="application/inkml+xml"/>
  <Override PartName="/ppt/ink/ink1423.xml" ContentType="application/inkml+xml"/>
  <Override PartName="/ppt/ink/ink1424.xml" ContentType="application/inkml+xml"/>
  <Override PartName="/ppt/ink/ink1425.xml" ContentType="application/inkml+xml"/>
  <Override PartName="/ppt/ink/ink1426.xml" ContentType="application/inkml+xml"/>
  <Override PartName="/ppt/ink/ink1427.xml" ContentType="application/inkml+xml"/>
  <Override PartName="/ppt/ink/ink1428.xml" ContentType="application/inkml+xml"/>
  <Override PartName="/ppt/ink/ink1429.xml" ContentType="application/inkml+xml"/>
  <Override PartName="/ppt/ink/ink1430.xml" ContentType="application/inkml+xml"/>
  <Override PartName="/ppt/ink/ink1431.xml" ContentType="application/inkml+xml"/>
  <Override PartName="/ppt/ink/ink1432.xml" ContentType="application/inkml+xml"/>
  <Override PartName="/ppt/ink/ink1433.xml" ContentType="application/inkml+xml"/>
  <Override PartName="/ppt/ink/ink1434.xml" ContentType="application/inkml+xml"/>
  <Override PartName="/ppt/ink/ink1435.xml" ContentType="application/inkml+xml"/>
  <Override PartName="/ppt/ink/ink1436.xml" ContentType="application/inkml+xml"/>
  <Override PartName="/ppt/ink/ink1437.xml" ContentType="application/inkml+xml"/>
  <Override PartName="/ppt/ink/ink1438.xml" ContentType="application/inkml+xml"/>
  <Override PartName="/ppt/ink/ink1439.xml" ContentType="application/inkml+xml"/>
  <Override PartName="/ppt/ink/ink1440.xml" ContentType="application/inkml+xml"/>
  <Override PartName="/ppt/ink/ink1441.xml" ContentType="application/inkml+xml"/>
  <Override PartName="/ppt/ink/ink1442.xml" ContentType="application/inkml+xml"/>
  <Override PartName="/ppt/ink/ink1443.xml" ContentType="application/inkml+xml"/>
  <Override PartName="/ppt/ink/ink1444.xml" ContentType="application/inkml+xml"/>
  <Override PartName="/ppt/ink/ink1445.xml" ContentType="application/inkml+xml"/>
  <Override PartName="/ppt/ink/ink1446.xml" ContentType="application/inkml+xml"/>
  <Override PartName="/ppt/ink/ink1447.xml" ContentType="application/inkml+xml"/>
  <Override PartName="/ppt/ink/ink1448.xml" ContentType="application/inkml+xml"/>
  <Override PartName="/ppt/ink/ink1449.xml" ContentType="application/inkml+xml"/>
  <Override PartName="/ppt/ink/ink1450.xml" ContentType="application/inkml+xml"/>
  <Override PartName="/ppt/ink/ink1451.xml" ContentType="application/inkml+xml"/>
  <Override PartName="/ppt/ink/ink1452.xml" ContentType="application/inkml+xml"/>
  <Override PartName="/ppt/ink/ink1453.xml" ContentType="application/inkml+xml"/>
  <Override PartName="/ppt/ink/ink1454.xml" ContentType="application/inkml+xml"/>
  <Override PartName="/ppt/ink/ink1455.xml" ContentType="application/inkml+xml"/>
  <Override PartName="/ppt/ink/ink1456.xml" ContentType="application/inkml+xml"/>
  <Override PartName="/ppt/ink/ink1457.xml" ContentType="application/inkml+xml"/>
  <Override PartName="/ppt/ink/ink1458.xml" ContentType="application/inkml+xml"/>
  <Override PartName="/ppt/ink/ink1459.xml" ContentType="application/inkml+xml"/>
  <Override PartName="/ppt/ink/ink1460.xml" ContentType="application/inkml+xml"/>
  <Override PartName="/ppt/ink/ink1461.xml" ContentType="application/inkml+xml"/>
  <Override PartName="/ppt/ink/ink1462.xml" ContentType="application/inkml+xml"/>
  <Override PartName="/ppt/ink/ink1463.xml" ContentType="application/inkml+xml"/>
  <Override PartName="/ppt/ink/ink1464.xml" ContentType="application/inkml+xml"/>
  <Override PartName="/ppt/ink/ink1465.xml" ContentType="application/inkml+xml"/>
  <Override PartName="/ppt/ink/ink1466.xml" ContentType="application/inkml+xml"/>
  <Override PartName="/ppt/ink/ink1467.xml" ContentType="application/inkml+xml"/>
  <Override PartName="/ppt/ink/ink1468.xml" ContentType="application/inkml+xml"/>
  <Override PartName="/ppt/ink/ink1469.xml" ContentType="application/inkml+xml"/>
  <Override PartName="/ppt/ink/ink1470.xml" ContentType="application/inkml+xml"/>
  <Override PartName="/ppt/ink/ink1471.xml" ContentType="application/inkml+xml"/>
  <Override PartName="/ppt/ink/ink1472.xml" ContentType="application/inkml+xml"/>
  <Override PartName="/ppt/ink/ink1473.xml" ContentType="application/inkml+xml"/>
  <Override PartName="/ppt/ink/ink1474.xml" ContentType="application/inkml+xml"/>
  <Override PartName="/ppt/ink/ink1475.xml" ContentType="application/inkml+xml"/>
  <Override PartName="/ppt/ink/ink1476.xml" ContentType="application/inkml+xml"/>
  <Override PartName="/ppt/ink/ink1477.xml" ContentType="application/inkml+xml"/>
  <Override PartName="/ppt/ink/ink1478.xml" ContentType="application/inkml+xml"/>
  <Override PartName="/ppt/ink/ink1479.xml" ContentType="application/inkml+xml"/>
  <Override PartName="/ppt/ink/ink1480.xml" ContentType="application/inkml+xml"/>
  <Override PartName="/ppt/ink/ink1481.xml" ContentType="application/inkml+xml"/>
  <Override PartName="/ppt/ink/ink1482.xml" ContentType="application/inkml+xml"/>
  <Override PartName="/ppt/ink/ink1483.xml" ContentType="application/inkml+xml"/>
  <Override PartName="/ppt/ink/ink1484.xml" ContentType="application/inkml+xml"/>
  <Override PartName="/ppt/ink/ink1485.xml" ContentType="application/inkml+xml"/>
  <Override PartName="/ppt/ink/ink1486.xml" ContentType="application/inkml+xml"/>
  <Override PartName="/ppt/ink/ink1487.xml" ContentType="application/inkml+xml"/>
  <Override PartName="/ppt/ink/ink1488.xml" ContentType="application/inkml+xml"/>
  <Override PartName="/ppt/ink/ink1489.xml" ContentType="application/inkml+xml"/>
  <Override PartName="/ppt/ink/ink1490.xml" ContentType="application/inkml+xml"/>
  <Override PartName="/ppt/ink/ink1491.xml" ContentType="application/inkml+xml"/>
  <Override PartName="/ppt/ink/ink1492.xml" ContentType="application/inkml+xml"/>
  <Override PartName="/ppt/ink/ink1493.xml" ContentType="application/inkml+xml"/>
  <Override PartName="/ppt/ink/ink1494.xml" ContentType="application/inkml+xml"/>
  <Override PartName="/ppt/ink/ink1495.xml" ContentType="application/inkml+xml"/>
  <Override PartName="/ppt/ink/ink1496.xml" ContentType="application/inkml+xml"/>
  <Override PartName="/ppt/ink/ink1497.xml" ContentType="application/inkml+xml"/>
  <Override PartName="/ppt/ink/ink1498.xml" ContentType="application/inkml+xml"/>
  <Override PartName="/ppt/ink/ink1499.xml" ContentType="application/inkml+xml"/>
  <Override PartName="/ppt/ink/ink1500.xml" ContentType="application/inkml+xml"/>
  <Override PartName="/ppt/ink/ink1501.xml" ContentType="application/inkml+xml"/>
  <Override PartName="/ppt/ink/ink1502.xml" ContentType="application/inkml+xml"/>
  <Override PartName="/ppt/ink/ink1503.xml" ContentType="application/inkml+xml"/>
  <Override PartName="/ppt/ink/ink1504.xml" ContentType="application/inkml+xml"/>
  <Override PartName="/ppt/ink/ink1505.xml" ContentType="application/inkml+xml"/>
  <Override PartName="/ppt/ink/ink1506.xml" ContentType="application/inkml+xml"/>
  <Override PartName="/ppt/ink/ink1507.xml" ContentType="application/inkml+xml"/>
  <Override PartName="/ppt/ink/ink1508.xml" ContentType="application/inkml+xml"/>
  <Override PartName="/ppt/ink/ink1509.xml" ContentType="application/inkml+xml"/>
  <Override PartName="/ppt/ink/ink1510.xml" ContentType="application/inkml+xml"/>
  <Override PartName="/ppt/ink/ink1511.xml" ContentType="application/inkml+xml"/>
  <Override PartName="/ppt/ink/ink1512.xml" ContentType="application/inkml+xml"/>
  <Override PartName="/ppt/ink/ink1513.xml" ContentType="application/inkml+xml"/>
  <Override PartName="/ppt/ink/ink1514.xml" ContentType="application/inkml+xml"/>
  <Override PartName="/ppt/ink/ink1515.xml" ContentType="application/inkml+xml"/>
  <Override PartName="/ppt/ink/ink1516.xml" ContentType="application/inkml+xml"/>
  <Override PartName="/ppt/ink/ink1517.xml" ContentType="application/inkml+xml"/>
  <Override PartName="/ppt/ink/ink1518.xml" ContentType="application/inkml+xml"/>
  <Override PartName="/ppt/ink/ink1519.xml" ContentType="application/inkml+xml"/>
  <Override PartName="/ppt/ink/ink1520.xml" ContentType="application/inkml+xml"/>
  <Override PartName="/ppt/ink/ink1521.xml" ContentType="application/inkml+xml"/>
  <Override PartName="/ppt/ink/ink1522.xml" ContentType="application/inkml+xml"/>
  <Override PartName="/ppt/ink/ink1523.xml" ContentType="application/inkml+xml"/>
  <Override PartName="/ppt/ink/ink1524.xml" ContentType="application/inkml+xml"/>
  <Override PartName="/ppt/ink/ink1525.xml" ContentType="application/inkml+xml"/>
  <Override PartName="/ppt/ink/ink1526.xml" ContentType="application/inkml+xml"/>
  <Override PartName="/ppt/ink/ink1527.xml" ContentType="application/inkml+xml"/>
  <Override PartName="/ppt/ink/ink1528.xml" ContentType="application/inkml+xml"/>
  <Override PartName="/ppt/ink/ink1529.xml" ContentType="application/inkml+xml"/>
  <Override PartName="/ppt/ink/ink1530.xml" ContentType="application/inkml+xml"/>
  <Override PartName="/ppt/ink/ink1531.xml" ContentType="application/inkml+xml"/>
  <Override PartName="/ppt/ink/ink1532.xml" ContentType="application/inkml+xml"/>
  <Override PartName="/ppt/ink/ink1533.xml" ContentType="application/inkml+xml"/>
  <Override PartName="/ppt/ink/ink1534.xml" ContentType="application/inkml+xml"/>
  <Override PartName="/ppt/ink/ink1535.xml" ContentType="application/inkml+xml"/>
  <Override PartName="/ppt/ink/ink1536.xml" ContentType="application/inkml+xml"/>
  <Override PartName="/ppt/ink/ink1537.xml" ContentType="application/inkml+xml"/>
  <Override PartName="/ppt/ink/ink1538.xml" ContentType="application/inkml+xml"/>
  <Override PartName="/ppt/ink/ink1539.xml" ContentType="application/inkml+xml"/>
  <Override PartName="/ppt/ink/ink1540.xml" ContentType="application/inkml+xml"/>
  <Override PartName="/ppt/ink/ink1541.xml" ContentType="application/inkml+xml"/>
  <Override PartName="/ppt/ink/ink1542.xml" ContentType="application/inkml+xml"/>
  <Override PartName="/ppt/ink/ink1543.xml" ContentType="application/inkml+xml"/>
  <Override PartName="/ppt/ink/ink1544.xml" ContentType="application/inkml+xml"/>
  <Override PartName="/ppt/ink/ink1545.xml" ContentType="application/inkml+xml"/>
  <Override PartName="/ppt/ink/ink1546.xml" ContentType="application/inkml+xml"/>
  <Override PartName="/ppt/ink/ink1547.xml" ContentType="application/inkml+xml"/>
  <Override PartName="/ppt/ink/ink1548.xml" ContentType="application/inkml+xml"/>
  <Override PartName="/ppt/ink/ink1549.xml" ContentType="application/inkml+xml"/>
  <Override PartName="/ppt/ink/ink1550.xml" ContentType="application/inkml+xml"/>
  <Override PartName="/ppt/ink/ink1551.xml" ContentType="application/inkml+xml"/>
  <Override PartName="/ppt/ink/ink1552.xml" ContentType="application/inkml+xml"/>
  <Override PartName="/ppt/ink/ink1553.xml" ContentType="application/inkml+xml"/>
  <Override PartName="/ppt/ink/ink1554.xml" ContentType="application/inkml+xml"/>
  <Override PartName="/ppt/ink/ink1555.xml" ContentType="application/inkml+xml"/>
  <Override PartName="/ppt/ink/ink1556.xml" ContentType="application/inkml+xml"/>
  <Override PartName="/ppt/ink/ink1557.xml" ContentType="application/inkml+xml"/>
  <Override PartName="/ppt/ink/ink1558.xml" ContentType="application/inkml+xml"/>
  <Override PartName="/ppt/ink/ink1559.xml" ContentType="application/inkml+xml"/>
  <Override PartName="/ppt/ink/ink1560.xml" ContentType="application/inkml+xml"/>
  <Override PartName="/ppt/ink/ink1561.xml" ContentType="application/inkml+xml"/>
  <Override PartName="/ppt/ink/ink1562.xml" ContentType="application/inkml+xml"/>
  <Override PartName="/ppt/ink/ink1563.xml" ContentType="application/inkml+xml"/>
  <Override PartName="/ppt/ink/ink1564.xml" ContentType="application/inkml+xml"/>
  <Override PartName="/ppt/ink/ink1565.xml" ContentType="application/inkml+xml"/>
  <Override PartName="/ppt/ink/ink1566.xml" ContentType="application/inkml+xml"/>
  <Override PartName="/ppt/ink/ink1567.xml" ContentType="application/inkml+xml"/>
  <Override PartName="/ppt/ink/ink1568.xml" ContentType="application/inkml+xml"/>
  <Override PartName="/ppt/ink/ink1569.xml" ContentType="application/inkml+xml"/>
  <Override PartName="/ppt/ink/ink1570.xml" ContentType="application/inkml+xml"/>
  <Override PartName="/ppt/ink/ink1571.xml" ContentType="application/inkml+xml"/>
  <Override PartName="/ppt/ink/ink1572.xml" ContentType="application/inkml+xml"/>
  <Override PartName="/ppt/ink/ink1573.xml" ContentType="application/inkml+xml"/>
  <Override PartName="/ppt/ink/ink1574.xml" ContentType="application/inkml+xml"/>
  <Override PartName="/ppt/ink/ink1575.xml" ContentType="application/inkml+xml"/>
  <Override PartName="/ppt/ink/ink1576.xml" ContentType="application/inkml+xml"/>
  <Override PartName="/ppt/ink/ink1577.xml" ContentType="application/inkml+xml"/>
  <Override PartName="/ppt/ink/ink1578.xml" ContentType="application/inkml+xml"/>
  <Override PartName="/ppt/ink/ink1579.xml" ContentType="application/inkml+xml"/>
  <Override PartName="/ppt/ink/ink1580.xml" ContentType="application/inkml+xml"/>
  <Override PartName="/ppt/ink/ink1581.xml" ContentType="application/inkml+xml"/>
  <Override PartName="/ppt/ink/ink1582.xml" ContentType="application/inkml+xml"/>
  <Override PartName="/ppt/ink/ink1583.xml" ContentType="application/inkml+xml"/>
  <Override PartName="/ppt/ink/ink1584.xml" ContentType="application/inkml+xml"/>
  <Override PartName="/ppt/ink/ink1585.xml" ContentType="application/inkml+xml"/>
  <Override PartName="/ppt/ink/ink1586.xml" ContentType="application/inkml+xml"/>
  <Override PartName="/ppt/ink/ink1587.xml" ContentType="application/inkml+xml"/>
  <Override PartName="/ppt/ink/ink1588.xml" ContentType="application/inkml+xml"/>
  <Override PartName="/ppt/ink/ink1589.xml" ContentType="application/inkml+xml"/>
  <Override PartName="/ppt/ink/ink1590.xml" ContentType="application/inkml+xml"/>
  <Override PartName="/ppt/ink/ink1591.xml" ContentType="application/inkml+xml"/>
  <Override PartName="/ppt/ink/ink1592.xml" ContentType="application/inkml+xml"/>
  <Override PartName="/ppt/ink/ink1593.xml" ContentType="application/inkml+xml"/>
  <Override PartName="/ppt/ink/ink1594.xml" ContentType="application/inkml+xml"/>
  <Override PartName="/ppt/ink/ink1595.xml" ContentType="application/inkml+xml"/>
  <Override PartName="/ppt/ink/ink1596.xml" ContentType="application/inkml+xml"/>
  <Override PartName="/ppt/ink/ink1597.xml" ContentType="application/inkml+xml"/>
  <Override PartName="/ppt/ink/ink1598.xml" ContentType="application/inkml+xml"/>
  <Override PartName="/ppt/ink/ink1599.xml" ContentType="application/inkml+xml"/>
  <Override PartName="/ppt/ink/ink1600.xml" ContentType="application/inkml+xml"/>
  <Override PartName="/ppt/ink/ink1601.xml" ContentType="application/inkml+xml"/>
  <Override PartName="/ppt/ink/ink1602.xml" ContentType="application/inkml+xml"/>
  <Override PartName="/ppt/ink/ink1603.xml" ContentType="application/inkml+xml"/>
  <Override PartName="/ppt/ink/ink1604.xml" ContentType="application/inkml+xml"/>
  <Override PartName="/ppt/ink/ink1605.xml" ContentType="application/inkml+xml"/>
  <Override PartName="/ppt/ink/ink1606.xml" ContentType="application/inkml+xml"/>
  <Override PartName="/ppt/ink/ink1607.xml" ContentType="application/inkml+xml"/>
  <Override PartName="/ppt/ink/ink1608.xml" ContentType="application/inkml+xml"/>
  <Override PartName="/ppt/ink/ink1609.xml" ContentType="application/inkml+xml"/>
  <Override PartName="/ppt/ink/ink1610.xml" ContentType="application/inkml+xml"/>
  <Override PartName="/ppt/ink/ink1611.xml" ContentType="application/inkml+xml"/>
  <Override PartName="/ppt/ink/ink1612.xml" ContentType="application/inkml+xml"/>
  <Override PartName="/ppt/ink/ink1613.xml" ContentType="application/inkml+xml"/>
  <Override PartName="/ppt/ink/ink1614.xml" ContentType="application/inkml+xml"/>
  <Override PartName="/ppt/ink/ink1615.xml" ContentType="application/inkml+xml"/>
  <Override PartName="/ppt/ink/ink1616.xml" ContentType="application/inkml+xml"/>
  <Override PartName="/ppt/ink/ink1617.xml" ContentType="application/inkml+xml"/>
  <Override PartName="/ppt/ink/ink1618.xml" ContentType="application/inkml+xml"/>
  <Override PartName="/ppt/ink/ink1619.xml" ContentType="application/inkml+xml"/>
  <Override PartName="/ppt/ink/ink1620.xml" ContentType="application/inkml+xml"/>
  <Override PartName="/ppt/ink/ink1621.xml" ContentType="application/inkml+xml"/>
  <Override PartName="/ppt/ink/ink1622.xml" ContentType="application/inkml+xml"/>
  <Override PartName="/ppt/ink/ink1623.xml" ContentType="application/inkml+xml"/>
  <Override PartName="/ppt/ink/ink1624.xml" ContentType="application/inkml+xml"/>
  <Override PartName="/ppt/ink/ink1625.xml" ContentType="application/inkml+xml"/>
  <Override PartName="/ppt/ink/ink1626.xml" ContentType="application/inkml+xml"/>
  <Override PartName="/ppt/ink/ink1627.xml" ContentType="application/inkml+xml"/>
  <Override PartName="/ppt/ink/ink1628.xml" ContentType="application/inkml+xml"/>
  <Override PartName="/ppt/ink/ink1629.xml" ContentType="application/inkml+xml"/>
  <Override PartName="/ppt/ink/ink1630.xml" ContentType="application/inkml+xml"/>
  <Override PartName="/ppt/ink/ink1631.xml" ContentType="application/inkml+xml"/>
  <Override PartName="/ppt/ink/ink1632.xml" ContentType="application/inkml+xml"/>
  <Override PartName="/ppt/ink/ink1633.xml" ContentType="application/inkml+xml"/>
  <Override PartName="/ppt/ink/ink1634.xml" ContentType="application/inkml+xml"/>
  <Override PartName="/ppt/ink/ink1635.xml" ContentType="application/inkml+xml"/>
  <Override PartName="/ppt/ink/ink1636.xml" ContentType="application/inkml+xml"/>
  <Override PartName="/ppt/ink/ink1637.xml" ContentType="application/inkml+xml"/>
  <Override PartName="/ppt/ink/ink1638.xml" ContentType="application/inkml+xml"/>
  <Override PartName="/ppt/ink/ink1639.xml" ContentType="application/inkml+xml"/>
  <Override PartName="/ppt/ink/ink1640.xml" ContentType="application/inkml+xml"/>
  <Override PartName="/ppt/ink/ink1641.xml" ContentType="application/inkml+xml"/>
  <Override PartName="/ppt/ink/ink1642.xml" ContentType="application/inkml+xml"/>
  <Override PartName="/ppt/ink/ink1643.xml" ContentType="application/inkml+xml"/>
  <Override PartName="/ppt/ink/ink1644.xml" ContentType="application/inkml+xml"/>
  <Override PartName="/ppt/ink/ink1645.xml" ContentType="application/inkml+xml"/>
  <Override PartName="/ppt/ink/ink1646.xml" ContentType="application/inkml+xml"/>
  <Override PartName="/ppt/ink/ink1647.xml" ContentType="application/inkml+xml"/>
  <Override PartName="/ppt/ink/ink1648.xml" ContentType="application/inkml+xml"/>
  <Override PartName="/ppt/ink/ink1649.xml" ContentType="application/inkml+xml"/>
  <Override PartName="/ppt/ink/ink1650.xml" ContentType="application/inkml+xml"/>
  <Override PartName="/ppt/ink/ink1651.xml" ContentType="application/inkml+xml"/>
  <Override PartName="/ppt/ink/ink1652.xml" ContentType="application/inkml+xml"/>
  <Override PartName="/ppt/ink/ink1653.xml" ContentType="application/inkml+xml"/>
  <Override PartName="/ppt/ink/ink1654.xml" ContentType="application/inkml+xml"/>
  <Override PartName="/ppt/ink/ink1655.xml" ContentType="application/inkml+xml"/>
  <Override PartName="/ppt/ink/ink1656.xml" ContentType="application/inkml+xml"/>
  <Override PartName="/ppt/ink/ink1657.xml" ContentType="application/inkml+xml"/>
  <Override PartName="/ppt/ink/ink1658.xml" ContentType="application/inkml+xml"/>
  <Override PartName="/ppt/ink/ink1659.xml" ContentType="application/inkml+xml"/>
  <Override PartName="/ppt/ink/ink1660.xml" ContentType="application/inkml+xml"/>
  <Override PartName="/ppt/ink/ink1661.xml" ContentType="application/inkml+xml"/>
  <Override PartName="/ppt/ink/ink1662.xml" ContentType="application/inkml+xml"/>
  <Override PartName="/ppt/ink/ink1663.xml" ContentType="application/inkml+xml"/>
  <Override PartName="/ppt/ink/ink1664.xml" ContentType="application/inkml+xml"/>
  <Override PartName="/ppt/ink/ink1665.xml" ContentType="application/inkml+xml"/>
  <Override PartName="/ppt/ink/ink1666.xml" ContentType="application/inkml+xml"/>
  <Override PartName="/ppt/ink/ink1667.xml" ContentType="application/inkml+xml"/>
  <Override PartName="/ppt/ink/ink1668.xml" ContentType="application/inkml+xml"/>
  <Override PartName="/ppt/ink/ink1669.xml" ContentType="application/inkml+xml"/>
  <Override PartName="/ppt/ink/ink1670.xml" ContentType="application/inkml+xml"/>
  <Override PartName="/ppt/ink/ink1671.xml" ContentType="application/inkml+xml"/>
  <Override PartName="/ppt/ink/ink1672.xml" ContentType="application/inkml+xml"/>
  <Override PartName="/ppt/ink/ink1673.xml" ContentType="application/inkml+xml"/>
  <Override PartName="/ppt/ink/ink1674.xml" ContentType="application/inkml+xml"/>
  <Override PartName="/ppt/ink/ink1675.xml" ContentType="application/inkml+xml"/>
  <Override PartName="/ppt/ink/ink1676.xml" ContentType="application/inkml+xml"/>
  <Override PartName="/ppt/ink/ink1677.xml" ContentType="application/inkml+xml"/>
  <Override PartName="/ppt/ink/ink1678.xml" ContentType="application/inkml+xml"/>
  <Override PartName="/ppt/ink/ink1679.xml" ContentType="application/inkml+xml"/>
  <Override PartName="/ppt/ink/ink1680.xml" ContentType="application/inkml+xml"/>
  <Override PartName="/ppt/ink/ink1681.xml" ContentType="application/inkml+xml"/>
  <Override PartName="/ppt/ink/ink1682.xml" ContentType="application/inkml+xml"/>
  <Override PartName="/ppt/ink/ink1683.xml" ContentType="application/inkml+xml"/>
  <Override PartName="/ppt/ink/ink1684.xml" ContentType="application/inkml+xml"/>
  <Override PartName="/ppt/ink/ink1685.xml" ContentType="application/inkml+xml"/>
  <Override PartName="/ppt/ink/ink1686.xml" ContentType="application/inkml+xml"/>
  <Override PartName="/ppt/ink/ink1687.xml" ContentType="application/inkml+xml"/>
  <Override PartName="/ppt/ink/ink1688.xml" ContentType="application/inkml+xml"/>
  <Override PartName="/ppt/ink/ink1689.xml" ContentType="application/inkml+xml"/>
  <Override PartName="/ppt/ink/ink1690.xml" ContentType="application/inkml+xml"/>
  <Override PartName="/ppt/ink/ink1691.xml" ContentType="application/inkml+xml"/>
  <Override PartName="/ppt/ink/ink1692.xml" ContentType="application/inkml+xml"/>
  <Override PartName="/ppt/ink/ink1693.xml" ContentType="application/inkml+xml"/>
  <Override PartName="/ppt/ink/ink1694.xml" ContentType="application/inkml+xml"/>
  <Override PartName="/ppt/ink/ink1695.xml" ContentType="application/inkml+xml"/>
  <Override PartName="/ppt/ink/ink1696.xml" ContentType="application/inkml+xml"/>
  <Override PartName="/ppt/ink/ink1697.xml" ContentType="application/inkml+xml"/>
  <Override PartName="/ppt/ink/ink1698.xml" ContentType="application/inkml+xml"/>
  <Override PartName="/ppt/ink/ink1699.xml" ContentType="application/inkml+xml"/>
  <Override PartName="/ppt/ink/ink1700.xml" ContentType="application/inkml+xml"/>
  <Override PartName="/ppt/ink/ink1701.xml" ContentType="application/inkml+xml"/>
  <Override PartName="/ppt/ink/ink1702.xml" ContentType="application/inkml+xml"/>
  <Override PartName="/ppt/ink/ink1703.xml" ContentType="application/inkml+xml"/>
  <Override PartName="/ppt/ink/ink1704.xml" ContentType="application/inkml+xml"/>
  <Override PartName="/ppt/ink/ink1705.xml" ContentType="application/inkml+xml"/>
  <Override PartName="/ppt/ink/ink1706.xml" ContentType="application/inkml+xml"/>
  <Override PartName="/ppt/ink/ink1707.xml" ContentType="application/inkml+xml"/>
  <Override PartName="/ppt/ink/ink1708.xml" ContentType="application/inkml+xml"/>
  <Override PartName="/ppt/ink/ink1709.xml" ContentType="application/inkml+xml"/>
  <Override PartName="/ppt/ink/ink1710.xml" ContentType="application/inkml+xml"/>
  <Override PartName="/ppt/ink/ink1711.xml" ContentType="application/inkml+xml"/>
  <Override PartName="/ppt/ink/ink1712.xml" ContentType="application/inkml+xml"/>
  <Override PartName="/ppt/ink/ink1713.xml" ContentType="application/inkml+xml"/>
  <Override PartName="/ppt/ink/ink1714.xml" ContentType="application/inkml+xml"/>
  <Override PartName="/ppt/ink/ink1715.xml" ContentType="application/inkml+xml"/>
  <Override PartName="/ppt/ink/ink1716.xml" ContentType="application/inkml+xml"/>
  <Override PartName="/ppt/ink/ink1717.xml" ContentType="application/inkml+xml"/>
  <Override PartName="/ppt/ink/ink1718.xml" ContentType="application/inkml+xml"/>
  <Override PartName="/ppt/ink/ink1719.xml" ContentType="application/inkml+xml"/>
  <Override PartName="/ppt/ink/ink1720.xml" ContentType="application/inkml+xml"/>
  <Override PartName="/ppt/ink/ink1721.xml" ContentType="application/inkml+xml"/>
  <Override PartName="/ppt/ink/ink1722.xml" ContentType="application/inkml+xml"/>
  <Override PartName="/ppt/notesSlides/notesSlide12.xml" ContentType="application/vnd.openxmlformats-officedocument.presentationml.notesSlide+xml"/>
  <Override PartName="/ppt/ink/ink1723.xml" ContentType="application/inkml+xml"/>
  <Override PartName="/ppt/ink/ink1724.xml" ContentType="application/inkml+xml"/>
  <Override PartName="/ppt/ink/ink1725.xml" ContentType="application/inkml+xml"/>
  <Override PartName="/ppt/ink/ink1726.xml" ContentType="application/inkml+xml"/>
  <Override PartName="/ppt/ink/ink1727.xml" ContentType="application/inkml+xml"/>
  <Override PartName="/ppt/ink/ink1728.xml" ContentType="application/inkml+xml"/>
  <Override PartName="/ppt/ink/ink1729.xml" ContentType="application/inkml+xml"/>
  <Override PartName="/ppt/ink/ink1730.xml" ContentType="application/inkml+xml"/>
  <Override PartName="/ppt/ink/ink1731.xml" ContentType="application/inkml+xml"/>
  <Override PartName="/ppt/ink/ink1732.xml" ContentType="application/inkml+xml"/>
  <Override PartName="/ppt/ink/ink1733.xml" ContentType="application/inkml+xml"/>
  <Override PartName="/ppt/ink/ink1734.xml" ContentType="application/inkml+xml"/>
  <Override PartName="/ppt/ink/ink1735.xml" ContentType="application/inkml+xml"/>
  <Override PartName="/ppt/ink/ink1736.xml" ContentType="application/inkml+xml"/>
  <Override PartName="/ppt/ink/ink1737.xml" ContentType="application/inkml+xml"/>
  <Override PartName="/ppt/ink/ink1738.xml" ContentType="application/inkml+xml"/>
  <Override PartName="/ppt/ink/ink1739.xml" ContentType="application/inkml+xml"/>
  <Override PartName="/ppt/ink/ink1740.xml" ContentType="application/inkml+xml"/>
  <Override PartName="/ppt/ink/ink1741.xml" ContentType="application/inkml+xml"/>
  <Override PartName="/ppt/ink/ink1742.xml" ContentType="application/inkml+xml"/>
  <Override PartName="/ppt/ink/ink1743.xml" ContentType="application/inkml+xml"/>
  <Override PartName="/ppt/ink/ink1744.xml" ContentType="application/inkml+xml"/>
  <Override PartName="/ppt/ink/ink1745.xml" ContentType="application/inkml+xml"/>
  <Override PartName="/ppt/ink/ink1746.xml" ContentType="application/inkml+xml"/>
  <Override PartName="/ppt/ink/ink1747.xml" ContentType="application/inkml+xml"/>
  <Override PartName="/ppt/ink/ink1748.xml" ContentType="application/inkml+xml"/>
  <Override PartName="/ppt/ink/ink1749.xml" ContentType="application/inkml+xml"/>
  <Override PartName="/ppt/ink/ink1750.xml" ContentType="application/inkml+xml"/>
  <Override PartName="/ppt/ink/ink1751.xml" ContentType="application/inkml+xml"/>
  <Override PartName="/ppt/ink/ink1752.xml" ContentType="application/inkml+xml"/>
  <Override PartName="/ppt/ink/ink1753.xml" ContentType="application/inkml+xml"/>
  <Override PartName="/ppt/ink/ink1754.xml" ContentType="application/inkml+xml"/>
  <Override PartName="/ppt/ink/ink1755.xml" ContentType="application/inkml+xml"/>
  <Override PartName="/ppt/ink/ink1756.xml" ContentType="application/inkml+xml"/>
  <Override PartName="/ppt/ink/ink1757.xml" ContentType="application/inkml+xml"/>
  <Override PartName="/ppt/ink/ink1758.xml" ContentType="application/inkml+xml"/>
  <Override PartName="/ppt/ink/ink1759.xml" ContentType="application/inkml+xml"/>
  <Override PartName="/ppt/ink/ink1760.xml" ContentType="application/inkml+xml"/>
  <Override PartName="/ppt/ink/ink1761.xml" ContentType="application/inkml+xml"/>
  <Override PartName="/ppt/ink/ink1762.xml" ContentType="application/inkml+xml"/>
  <Override PartName="/ppt/ink/ink1763.xml" ContentType="application/inkml+xml"/>
  <Override PartName="/ppt/ink/ink1764.xml" ContentType="application/inkml+xml"/>
  <Override PartName="/ppt/ink/ink1765.xml" ContentType="application/inkml+xml"/>
  <Override PartName="/ppt/ink/ink1766.xml" ContentType="application/inkml+xml"/>
  <Override PartName="/ppt/ink/ink1767.xml" ContentType="application/inkml+xml"/>
  <Override PartName="/ppt/ink/ink1768.xml" ContentType="application/inkml+xml"/>
  <Override PartName="/ppt/ink/ink1769.xml" ContentType="application/inkml+xml"/>
  <Override PartName="/ppt/ink/ink1770.xml" ContentType="application/inkml+xml"/>
  <Override PartName="/ppt/ink/ink1771.xml" ContentType="application/inkml+xml"/>
  <Override PartName="/ppt/ink/ink1772.xml" ContentType="application/inkml+xml"/>
  <Override PartName="/ppt/ink/ink1773.xml" ContentType="application/inkml+xml"/>
  <Override PartName="/ppt/ink/ink1774.xml" ContentType="application/inkml+xml"/>
  <Override PartName="/ppt/ink/ink1775.xml" ContentType="application/inkml+xml"/>
  <Override PartName="/ppt/ink/ink1776.xml" ContentType="application/inkml+xml"/>
  <Override PartName="/ppt/ink/ink1777.xml" ContentType="application/inkml+xml"/>
  <Override PartName="/ppt/ink/ink1778.xml" ContentType="application/inkml+xml"/>
  <Override PartName="/ppt/ink/ink1779.xml" ContentType="application/inkml+xml"/>
  <Override PartName="/ppt/ink/ink1780.xml" ContentType="application/inkml+xml"/>
  <Override PartName="/ppt/ink/ink1781.xml" ContentType="application/inkml+xml"/>
  <Override PartName="/ppt/ink/ink1782.xml" ContentType="application/inkml+xml"/>
  <Override PartName="/ppt/ink/ink1783.xml" ContentType="application/inkml+xml"/>
  <Override PartName="/ppt/ink/ink1784.xml" ContentType="application/inkml+xml"/>
  <Override PartName="/ppt/ink/ink1785.xml" ContentType="application/inkml+xml"/>
  <Override PartName="/ppt/ink/ink1786.xml" ContentType="application/inkml+xml"/>
  <Override PartName="/ppt/ink/ink1787.xml" ContentType="application/inkml+xml"/>
  <Override PartName="/ppt/ink/ink1788.xml" ContentType="application/inkml+xml"/>
  <Override PartName="/ppt/ink/ink1789.xml" ContentType="application/inkml+xml"/>
  <Override PartName="/ppt/ink/ink1790.xml" ContentType="application/inkml+xml"/>
  <Override PartName="/ppt/ink/ink1791.xml" ContentType="application/inkml+xml"/>
  <Override PartName="/ppt/ink/ink1792.xml" ContentType="application/inkml+xml"/>
  <Override PartName="/ppt/ink/ink1793.xml" ContentType="application/inkml+xml"/>
  <Override PartName="/ppt/ink/ink1794.xml" ContentType="application/inkml+xml"/>
  <Override PartName="/ppt/ink/ink1795.xml" ContentType="application/inkml+xml"/>
  <Override PartName="/ppt/ink/ink1796.xml" ContentType="application/inkml+xml"/>
  <Override PartName="/ppt/ink/ink1797.xml" ContentType="application/inkml+xml"/>
  <Override PartName="/ppt/ink/ink1798.xml" ContentType="application/inkml+xml"/>
  <Override PartName="/ppt/ink/ink1799.xml" ContentType="application/inkml+xml"/>
  <Override PartName="/ppt/ink/ink1800.xml" ContentType="application/inkml+xml"/>
  <Override PartName="/ppt/ink/ink1801.xml" ContentType="application/inkml+xml"/>
  <Override PartName="/ppt/ink/ink1802.xml" ContentType="application/inkml+xml"/>
  <Override PartName="/ppt/ink/ink1803.xml" ContentType="application/inkml+xml"/>
  <Override PartName="/ppt/ink/ink1804.xml" ContentType="application/inkml+xml"/>
  <Override PartName="/ppt/ink/ink1805.xml" ContentType="application/inkml+xml"/>
  <Override PartName="/ppt/ink/ink1806.xml" ContentType="application/inkml+xml"/>
  <Override PartName="/ppt/ink/ink1807.xml" ContentType="application/inkml+xml"/>
  <Override PartName="/ppt/ink/ink1808.xml" ContentType="application/inkml+xml"/>
  <Override PartName="/ppt/ink/ink1809.xml" ContentType="application/inkml+xml"/>
  <Override PartName="/ppt/ink/ink1810.xml" ContentType="application/inkml+xml"/>
  <Override PartName="/ppt/ink/ink1811.xml" ContentType="application/inkml+xml"/>
  <Override PartName="/ppt/ink/ink1812.xml" ContentType="application/inkml+xml"/>
  <Override PartName="/ppt/ink/ink1813.xml" ContentType="application/inkml+xml"/>
  <Override PartName="/ppt/ink/ink1814.xml" ContentType="application/inkml+xml"/>
  <Override PartName="/ppt/ink/ink1815.xml" ContentType="application/inkml+xml"/>
  <Override PartName="/ppt/ink/ink1816.xml" ContentType="application/inkml+xml"/>
  <Override PartName="/ppt/ink/ink1817.xml" ContentType="application/inkml+xml"/>
  <Override PartName="/ppt/ink/ink1818.xml" ContentType="application/inkml+xml"/>
  <Override PartName="/ppt/ink/ink1819.xml" ContentType="application/inkml+xml"/>
  <Override PartName="/ppt/ink/ink1820.xml" ContentType="application/inkml+xml"/>
  <Override PartName="/ppt/ink/ink1821.xml" ContentType="application/inkml+xml"/>
  <Override PartName="/ppt/ink/ink1822.xml" ContentType="application/inkml+xml"/>
  <Override PartName="/ppt/ink/ink1823.xml" ContentType="application/inkml+xml"/>
  <Override PartName="/ppt/ink/ink1824.xml" ContentType="application/inkml+xml"/>
  <Override PartName="/ppt/ink/ink1825.xml" ContentType="application/inkml+xml"/>
  <Override PartName="/ppt/ink/ink1826.xml" ContentType="application/inkml+xml"/>
  <Override PartName="/ppt/ink/ink1827.xml" ContentType="application/inkml+xml"/>
  <Override PartName="/ppt/ink/ink1828.xml" ContentType="application/inkml+xml"/>
  <Override PartName="/ppt/ink/ink1829.xml" ContentType="application/inkml+xml"/>
  <Override PartName="/ppt/ink/ink1830.xml" ContentType="application/inkml+xml"/>
  <Override PartName="/ppt/ink/ink1831.xml" ContentType="application/inkml+xml"/>
  <Override PartName="/ppt/ink/ink1832.xml" ContentType="application/inkml+xml"/>
  <Override PartName="/ppt/ink/ink1833.xml" ContentType="application/inkml+xml"/>
  <Override PartName="/ppt/ink/ink1834.xml" ContentType="application/inkml+xml"/>
  <Override PartName="/ppt/ink/ink1835.xml" ContentType="application/inkml+xml"/>
  <Override PartName="/ppt/ink/ink1836.xml" ContentType="application/inkml+xml"/>
  <Override PartName="/ppt/ink/ink1837.xml" ContentType="application/inkml+xml"/>
  <Override PartName="/ppt/ink/ink1838.xml" ContentType="application/inkml+xml"/>
  <Override PartName="/ppt/ink/ink1839.xml" ContentType="application/inkml+xml"/>
  <Override PartName="/ppt/ink/ink1840.xml" ContentType="application/inkml+xml"/>
  <Override PartName="/ppt/ink/ink1841.xml" ContentType="application/inkml+xml"/>
  <Override PartName="/ppt/ink/ink1842.xml" ContentType="application/inkml+xml"/>
  <Override PartName="/ppt/ink/ink1843.xml" ContentType="application/inkml+xml"/>
  <Override PartName="/ppt/ink/ink1844.xml" ContentType="application/inkml+xml"/>
  <Override PartName="/ppt/ink/ink1845.xml" ContentType="application/inkml+xml"/>
  <Override PartName="/ppt/ink/ink1846.xml" ContentType="application/inkml+xml"/>
  <Override PartName="/ppt/ink/ink1847.xml" ContentType="application/inkml+xml"/>
  <Override PartName="/ppt/ink/ink1848.xml" ContentType="application/inkml+xml"/>
  <Override PartName="/ppt/ink/ink1849.xml" ContentType="application/inkml+xml"/>
  <Override PartName="/ppt/ink/ink1850.xml" ContentType="application/inkml+xml"/>
  <Override PartName="/ppt/ink/ink1851.xml" ContentType="application/inkml+xml"/>
  <Override PartName="/ppt/ink/ink1852.xml" ContentType="application/inkml+xml"/>
  <Override PartName="/ppt/ink/ink1853.xml" ContentType="application/inkml+xml"/>
  <Override PartName="/ppt/ink/ink1854.xml" ContentType="application/inkml+xml"/>
  <Override PartName="/ppt/ink/ink1855.xml" ContentType="application/inkml+xml"/>
  <Override PartName="/ppt/ink/ink1856.xml" ContentType="application/inkml+xml"/>
  <Override PartName="/ppt/ink/ink1857.xml" ContentType="application/inkml+xml"/>
  <Override PartName="/ppt/ink/ink1858.xml" ContentType="application/inkml+xml"/>
  <Override PartName="/ppt/ink/ink1859.xml" ContentType="application/inkml+xml"/>
  <Override PartName="/ppt/ink/ink1860.xml" ContentType="application/inkml+xml"/>
  <Override PartName="/ppt/ink/ink1861.xml" ContentType="application/inkml+xml"/>
  <Override PartName="/ppt/ink/ink1862.xml" ContentType="application/inkml+xml"/>
  <Override PartName="/ppt/ink/ink1863.xml" ContentType="application/inkml+xml"/>
  <Override PartName="/ppt/ink/ink1864.xml" ContentType="application/inkml+xml"/>
  <Override PartName="/ppt/ink/ink1865.xml" ContentType="application/inkml+xml"/>
  <Override PartName="/ppt/ink/ink1866.xml" ContentType="application/inkml+xml"/>
  <Override PartName="/ppt/ink/ink1867.xml" ContentType="application/inkml+xml"/>
  <Override PartName="/ppt/ink/ink1868.xml" ContentType="application/inkml+xml"/>
  <Override PartName="/ppt/ink/ink1869.xml" ContentType="application/inkml+xml"/>
  <Override PartName="/ppt/ink/ink1870.xml" ContentType="application/inkml+xml"/>
  <Override PartName="/ppt/ink/ink1871.xml" ContentType="application/inkml+xml"/>
  <Override PartName="/ppt/ink/ink1872.xml" ContentType="application/inkml+xml"/>
  <Override PartName="/ppt/ink/ink1873.xml" ContentType="application/inkml+xml"/>
  <Override PartName="/ppt/ink/ink1874.xml" ContentType="application/inkml+xml"/>
  <Override PartName="/ppt/ink/ink1875.xml" ContentType="application/inkml+xml"/>
  <Override PartName="/ppt/ink/ink1876.xml" ContentType="application/inkml+xml"/>
  <Override PartName="/ppt/ink/ink1877.xml" ContentType="application/inkml+xml"/>
  <Override PartName="/ppt/ink/ink1878.xml" ContentType="application/inkml+xml"/>
  <Override PartName="/ppt/ink/ink1879.xml" ContentType="application/inkml+xml"/>
  <Override PartName="/ppt/ink/ink1880.xml" ContentType="application/inkml+xml"/>
  <Override PartName="/ppt/ink/ink1881.xml" ContentType="application/inkml+xml"/>
  <Override PartName="/ppt/ink/ink1882.xml" ContentType="application/inkml+xml"/>
  <Override PartName="/ppt/ink/ink1883.xml" ContentType="application/inkml+xml"/>
  <Override PartName="/ppt/ink/ink1884.xml" ContentType="application/inkml+xml"/>
  <Override PartName="/ppt/ink/ink1885.xml" ContentType="application/inkml+xml"/>
  <Override PartName="/ppt/ink/ink1886.xml" ContentType="application/inkml+xml"/>
  <Override PartName="/ppt/ink/ink1887.xml" ContentType="application/inkml+xml"/>
  <Override PartName="/ppt/ink/ink1888.xml" ContentType="application/inkml+xml"/>
  <Override PartName="/ppt/ink/ink1889.xml" ContentType="application/inkml+xml"/>
  <Override PartName="/ppt/ink/ink1890.xml" ContentType="application/inkml+xml"/>
  <Override PartName="/ppt/ink/ink1891.xml" ContentType="application/inkml+xml"/>
  <Override PartName="/ppt/ink/ink1892.xml" ContentType="application/inkml+xml"/>
  <Override PartName="/ppt/ink/ink1893.xml" ContentType="application/inkml+xml"/>
  <Override PartName="/ppt/ink/ink1894.xml" ContentType="application/inkml+xml"/>
  <Override PartName="/ppt/ink/ink1895.xml" ContentType="application/inkml+xml"/>
  <Override PartName="/ppt/ink/ink1896.xml" ContentType="application/inkml+xml"/>
  <Override PartName="/ppt/ink/ink1897.xml" ContentType="application/inkml+xml"/>
  <Override PartName="/ppt/ink/ink1898.xml" ContentType="application/inkml+xml"/>
  <Override PartName="/ppt/ink/ink1899.xml" ContentType="application/inkml+xml"/>
  <Override PartName="/ppt/ink/ink1900.xml" ContentType="application/inkml+xml"/>
  <Override PartName="/ppt/ink/ink1901.xml" ContentType="application/inkml+xml"/>
  <Override PartName="/ppt/ink/ink1902.xml" ContentType="application/inkml+xml"/>
  <Override PartName="/ppt/ink/ink1903.xml" ContentType="application/inkml+xml"/>
  <Override PartName="/ppt/ink/ink1904.xml" ContentType="application/inkml+xml"/>
  <Override PartName="/ppt/ink/ink1905.xml" ContentType="application/inkml+xml"/>
  <Override PartName="/ppt/ink/ink1906.xml" ContentType="application/inkml+xml"/>
  <Override PartName="/ppt/ink/ink1907.xml" ContentType="application/inkml+xml"/>
  <Override PartName="/ppt/ink/ink1908.xml" ContentType="application/inkml+xml"/>
  <Override PartName="/ppt/ink/ink1909.xml" ContentType="application/inkml+xml"/>
  <Override PartName="/ppt/ink/ink1910.xml" ContentType="application/inkml+xml"/>
  <Override PartName="/ppt/ink/ink1911.xml" ContentType="application/inkml+xml"/>
  <Override PartName="/ppt/ink/ink1912.xml" ContentType="application/inkml+xml"/>
  <Override PartName="/ppt/ink/ink1913.xml" ContentType="application/inkml+xml"/>
  <Override PartName="/ppt/ink/ink1914.xml" ContentType="application/inkml+xml"/>
  <Override PartName="/ppt/ink/ink1915.xml" ContentType="application/inkml+xml"/>
  <Override PartName="/ppt/ink/ink1916.xml" ContentType="application/inkml+xml"/>
  <Override PartName="/ppt/ink/ink1917.xml" ContentType="application/inkml+xml"/>
  <Override PartName="/ppt/ink/ink1918.xml" ContentType="application/inkml+xml"/>
  <Override PartName="/ppt/ink/ink1919.xml" ContentType="application/inkml+xml"/>
  <Override PartName="/ppt/ink/ink1920.xml" ContentType="application/inkml+xml"/>
  <Override PartName="/ppt/ink/ink1921.xml" ContentType="application/inkml+xml"/>
  <Override PartName="/ppt/ink/ink1922.xml" ContentType="application/inkml+xml"/>
  <Override PartName="/ppt/ink/ink1923.xml" ContentType="application/inkml+xml"/>
  <Override PartName="/ppt/ink/ink1924.xml" ContentType="application/inkml+xml"/>
  <Override PartName="/ppt/ink/ink1925.xml" ContentType="application/inkml+xml"/>
  <Override PartName="/ppt/ink/ink1926.xml" ContentType="application/inkml+xml"/>
  <Override PartName="/ppt/ink/ink1927.xml" ContentType="application/inkml+xml"/>
  <Override PartName="/ppt/ink/ink1928.xml" ContentType="application/inkml+xml"/>
  <Override PartName="/ppt/ink/ink1929.xml" ContentType="application/inkml+xml"/>
  <Override PartName="/ppt/ink/ink1930.xml" ContentType="application/inkml+xml"/>
  <Override PartName="/ppt/ink/ink1931.xml" ContentType="application/inkml+xml"/>
  <Override PartName="/ppt/ink/ink1932.xml" ContentType="application/inkml+xml"/>
  <Override PartName="/ppt/ink/ink1933.xml" ContentType="application/inkml+xml"/>
  <Override PartName="/ppt/ink/ink1934.xml" ContentType="application/inkml+xml"/>
  <Override PartName="/ppt/ink/ink1935.xml" ContentType="application/inkml+xml"/>
  <Override PartName="/ppt/ink/ink1936.xml" ContentType="application/inkml+xml"/>
  <Override PartName="/ppt/ink/ink1937.xml" ContentType="application/inkml+xml"/>
  <Override PartName="/ppt/ink/ink1938.xml" ContentType="application/inkml+xml"/>
  <Override PartName="/ppt/ink/ink1939.xml" ContentType="application/inkml+xml"/>
  <Override PartName="/ppt/ink/ink1940.xml" ContentType="application/inkml+xml"/>
  <Override PartName="/ppt/ink/ink1941.xml" ContentType="application/inkml+xml"/>
  <Override PartName="/ppt/ink/ink1942.xml" ContentType="application/inkml+xml"/>
  <Override PartName="/ppt/ink/ink1943.xml" ContentType="application/inkml+xml"/>
  <Override PartName="/ppt/ink/ink1944.xml" ContentType="application/inkml+xml"/>
  <Override PartName="/ppt/ink/ink1945.xml" ContentType="application/inkml+xml"/>
  <Override PartName="/ppt/ink/ink1946.xml" ContentType="application/inkml+xml"/>
  <Override PartName="/ppt/ink/ink1947.xml" ContentType="application/inkml+xml"/>
  <Override PartName="/ppt/ink/ink1948.xml" ContentType="application/inkml+xml"/>
  <Override PartName="/ppt/ink/ink1949.xml" ContentType="application/inkml+xml"/>
  <Override PartName="/ppt/ink/ink1950.xml" ContentType="application/inkml+xml"/>
  <Override PartName="/ppt/ink/ink1951.xml" ContentType="application/inkml+xml"/>
  <Override PartName="/ppt/ink/ink1952.xml" ContentType="application/inkml+xml"/>
  <Override PartName="/ppt/ink/ink1953.xml" ContentType="application/inkml+xml"/>
  <Override PartName="/ppt/ink/ink1954.xml" ContentType="application/inkml+xml"/>
  <Override PartName="/ppt/ink/ink1955.xml" ContentType="application/inkml+xml"/>
  <Override PartName="/ppt/ink/ink1956.xml" ContentType="application/inkml+xml"/>
  <Override PartName="/ppt/ink/ink1957.xml" ContentType="application/inkml+xml"/>
  <Override PartName="/ppt/ink/ink1958.xml" ContentType="application/inkml+xml"/>
  <Override PartName="/ppt/ink/ink1959.xml" ContentType="application/inkml+xml"/>
  <Override PartName="/ppt/ink/ink1960.xml" ContentType="application/inkml+xml"/>
  <Override PartName="/ppt/ink/ink1961.xml" ContentType="application/inkml+xml"/>
  <Override PartName="/ppt/ink/ink1962.xml" ContentType="application/inkml+xml"/>
  <Override PartName="/ppt/ink/ink1963.xml" ContentType="application/inkml+xml"/>
  <Override PartName="/ppt/ink/ink1964.xml" ContentType="application/inkml+xml"/>
  <Override PartName="/ppt/ink/ink1965.xml" ContentType="application/inkml+xml"/>
  <Override PartName="/ppt/ink/ink1966.xml" ContentType="application/inkml+xml"/>
  <Override PartName="/ppt/ink/ink1967.xml" ContentType="application/inkml+xml"/>
  <Override PartName="/ppt/ink/ink1968.xml" ContentType="application/inkml+xml"/>
  <Override PartName="/ppt/ink/ink1969.xml" ContentType="application/inkml+xml"/>
  <Override PartName="/ppt/ink/ink1970.xml" ContentType="application/inkml+xml"/>
  <Override PartName="/ppt/ink/ink1971.xml" ContentType="application/inkml+xml"/>
  <Override PartName="/ppt/ink/ink1972.xml" ContentType="application/inkml+xml"/>
  <Override PartName="/ppt/ink/ink1973.xml" ContentType="application/inkml+xml"/>
  <Override PartName="/ppt/ink/ink1974.xml" ContentType="application/inkml+xml"/>
  <Override PartName="/ppt/ink/ink1975.xml" ContentType="application/inkml+xml"/>
  <Override PartName="/ppt/ink/ink1976.xml" ContentType="application/inkml+xml"/>
  <Override PartName="/ppt/ink/ink1977.xml" ContentType="application/inkml+xml"/>
  <Override PartName="/ppt/ink/ink1978.xml" ContentType="application/inkml+xml"/>
  <Override PartName="/ppt/ink/ink1979.xml" ContentType="application/inkml+xml"/>
  <Override PartName="/ppt/ink/ink1980.xml" ContentType="application/inkml+xml"/>
  <Override PartName="/ppt/ink/ink1981.xml" ContentType="application/inkml+xml"/>
  <Override PartName="/ppt/ink/ink1982.xml" ContentType="application/inkml+xml"/>
  <Override PartName="/ppt/ink/ink1983.xml" ContentType="application/inkml+xml"/>
  <Override PartName="/ppt/ink/ink1984.xml" ContentType="application/inkml+xml"/>
  <Override PartName="/ppt/ink/ink1985.xml" ContentType="application/inkml+xml"/>
  <Override PartName="/ppt/ink/ink1986.xml" ContentType="application/inkml+xml"/>
  <Override PartName="/ppt/ink/ink1987.xml" ContentType="application/inkml+xml"/>
  <Override PartName="/ppt/ink/ink1988.xml" ContentType="application/inkml+xml"/>
  <Override PartName="/ppt/ink/ink1989.xml" ContentType="application/inkml+xml"/>
  <Override PartName="/ppt/ink/ink1990.xml" ContentType="application/inkml+xml"/>
  <Override PartName="/ppt/ink/ink1991.xml" ContentType="application/inkml+xml"/>
  <Override PartName="/ppt/ink/ink1992.xml" ContentType="application/inkml+xml"/>
  <Override PartName="/ppt/ink/ink1993.xml" ContentType="application/inkml+xml"/>
  <Override PartName="/ppt/ink/ink1994.xml" ContentType="application/inkml+xml"/>
  <Override PartName="/ppt/ink/ink1995.xml" ContentType="application/inkml+xml"/>
  <Override PartName="/ppt/ink/ink1996.xml" ContentType="application/inkml+xml"/>
  <Override PartName="/ppt/ink/ink1997.xml" ContentType="application/inkml+xml"/>
  <Override PartName="/ppt/ink/ink1998.xml" ContentType="application/inkml+xml"/>
  <Override PartName="/ppt/ink/ink1999.xml" ContentType="application/inkml+xml"/>
  <Override PartName="/ppt/ink/ink2000.xml" ContentType="application/inkml+xml"/>
  <Override PartName="/ppt/ink/ink2001.xml" ContentType="application/inkml+xml"/>
  <Override PartName="/ppt/ink/ink2002.xml" ContentType="application/inkml+xml"/>
  <Override PartName="/ppt/ink/ink2003.xml" ContentType="application/inkml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2004.xml" ContentType="application/inkml+xml"/>
  <Override PartName="/ppt/ink/ink2005.xml" ContentType="application/inkml+xml"/>
  <Override PartName="/ppt/ink/ink2006.xml" ContentType="application/inkml+xml"/>
  <Override PartName="/ppt/ink/ink2007.xml" ContentType="application/inkml+xml"/>
  <Override PartName="/ppt/ink/ink2008.xml" ContentType="application/inkml+xml"/>
  <Override PartName="/ppt/ink/ink2009.xml" ContentType="application/inkml+xml"/>
  <Override PartName="/ppt/ink/ink2010.xml" ContentType="application/inkml+xml"/>
  <Override PartName="/ppt/ink/ink2011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1441" r:id="rId2"/>
    <p:sldId id="1442" r:id="rId3"/>
    <p:sldId id="1443" r:id="rId4"/>
    <p:sldId id="1570" r:id="rId5"/>
    <p:sldId id="1444" r:id="rId6"/>
    <p:sldId id="1445" r:id="rId7"/>
    <p:sldId id="1446" r:id="rId8"/>
    <p:sldId id="1447" r:id="rId9"/>
    <p:sldId id="1448" r:id="rId10"/>
    <p:sldId id="1449" r:id="rId11"/>
    <p:sldId id="1452" r:id="rId12"/>
    <p:sldId id="1454" r:id="rId13"/>
    <p:sldId id="1564" r:id="rId14"/>
    <p:sldId id="1565" r:id="rId15"/>
    <p:sldId id="1566" r:id="rId16"/>
    <p:sldId id="1460" r:id="rId17"/>
    <p:sldId id="1569" r:id="rId18"/>
    <p:sldId id="1461" r:id="rId19"/>
    <p:sldId id="1462" r:id="rId20"/>
    <p:sldId id="1463" r:id="rId21"/>
    <p:sldId id="1464" r:id="rId22"/>
    <p:sldId id="1567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0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7:48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0 473 13741,'9'3'4009,"30"12"-3682,0-3 1,0-1-1,1-3 0,1 0 1,70 2-1,223-10 517,-281-2-700,652-71 1603,-217 13-579,-20 21-441,669-67-18,243 16 359,414 95-796,-1193-39 239,-4-40 30,-354 42-371,-85 13 193,297 4 0,-425 17-477,1 1-1,-1 1 0,36 11 0,-15 2-2471,-3 3-3326,-26-9-2678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07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1 16047,'0'0'1196,"-11"15"-75,-19 29-590,3 1 0,1 2 1,-26 66-1,38-75-129,2 0 1,-9 47-1,17-65-223,1 0-1,1 1 0,1-1 0,1 0 1,1 1-1,4 24 0,-4-40-113,0 0-1,0-1 1,0 1-1,1 0 1,0 0 0,0-1-1,0 1 1,0-1-1,1 0 1,0 0-1,0 0 1,0 0-1,0 0 1,0-1-1,1 1 1,0-1-1,6 5 1,-3-4 1,0-1 1,0 0 0,0 0-1,1-1 1,-1 1 0,1-2-1,-1 1 1,1-1 0,-1 0-1,12 0 1,6-2 8,0-1 1,0-2 0,-1 0-1,1-1 1,-1-2-1,24-9 1,14-7-1021,67-36 0,-104 45-1158,0-1 0,39-32-1,-22 8-3149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01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340 2721 7751,'-117'-23'-3117,"-39"-9"5289,152 31-2115,1 0-1,-1 0 0,1 0 0,-1-1 0,1 1 1,0-1-1,-1 0 0,1 0 0,0 0 1,0 0-1,0 0 0,0-1 0,1 0 0,-1 1 1,1-1-1,0 0 0,-1 0 0,-2-6 0,4 5-49,-1-1 0,1 1-1,0 0 1,1-1 0,-1 1-1,1-1 1,0 1 0,0-1-1,0 0 1,0 1 0,1-1-1,0 1 1,0-1 0,0 1-1,3-6 1,1-4 24,2 0 0,-1 0 0,2 0 0,0 1 1,1 0-1,0 1 0,1 0 0,0 0 0,1 1 0,0 0 0,0 1 1,16-10-1,19-10 73,1 1 0,58-24 0,25-16 268,445-331-95,-330 219-207,538-416 46,-517 389-61,54-46 250,221-168 393,-511 400-563,1 2 0,58-28-1,-71 40-111,0 1-1,0 1 0,0 1 0,1 0 1,0 2-1,0 0 0,21 0 0,2 3 4,0 2 0,0 2 0,65 15 0,119 44-92,-202-54 43,0 0 1,-1 1 0,0 2 0,-1 0-1,0 1 1,-1 2 0,0 0 0,-1 1-1,-1 1 1,0 1 0,16 21 0,-9-10 40,2-1 0,0-2 1,2 0-1,0-2 1,2-2-1,1-1 0,0-1 1,60 25-1,5-2 6,-2 4 0,-1 3 0,87 65 0,16 32 32,290 199 27,389 162 125,-734-436-186,-3 6-1,241 178 0,-203-106-28,91 69 16,-212-178-6,1-2 0,125 60 0,60-12 11,-159-60-5,109 51 0,-170-67-68,-1 2 0,0 0 0,-1 2 0,23 19 0,-37-28 36,0 0-1,-1 1 1,1 0-1,-2 0 1,1 0 0,-1 0-1,0 1 1,0 0-1,-1 0 1,0 1 0,0-1-1,-1 1 1,0 0-1,3 17 1,-6-24 23,-1-1 1,1 1-1,0-1 0,0 1 1,-1 0-1,1-1 0,-1 1 1,0-1-1,1 1 0,-1-1 1,0 1-1,0-1 0,0 0 0,0 1 1,0-1-1,0 0 0,0 0 1,0 0-1,-1 0 0,1 0 1,0 0-1,-1 0 0,1 0 1,-1 0-1,1-1 0,-1 1 1,1-1-1,-1 1 0,0-1 0,1 1 1,-3-1-1,-61 9 182,52-8-176,-683 4 641,430-12-584,-1505-62 65,263-41-84,1141 85-40,-2178-293 1325,2511 312-1194,7 1-23,1 1-1,-37-2 1,63 6-117,-1 0 0,1 0 0,0 0-1,-1 0 1,1 0 0,0 0 0,-1 0 0,1 0 0,0 0 0,-1 0 0,1 0 0,0 0 0,-1 0 0,1 0-1,0 0 1,-1 0 0,1 0 0,0 0 0,-1 1 0,1-1 0,0 0 0,0 0 0,-1 0 0,1 0 0,0 1 0,0-1-1,-1 0 1,1 0 0,0 1 0,0-1 0,-1 0 0,1 0 0,0 1 0,0-1 0,0 1 0,8 9-272,21 10-288,6-6-187,0-2 0,1 0 0,0-3 0,1-1 0,0-2 0,1-1 0,59 0-1,22-7-4211</inkml:trace>
</inkml:ink>
</file>

<file path=ppt/ink/ink1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5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487 39 3812,'0'0'6085,"10"-6"-164,49-27 244,-57 34-3046,-5 8-1641,-14 17-403,-2-1 0,0-1 0,-35 31 0,25-25-651,-374 343 404,393-368-2729,7-8-2212,8-16-2913,-5 16 6853,12-29-7599</inkml:trace>
</inkml:ink>
</file>

<file path=ppt/ink/ink1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5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7399,'0'0'18898,"49"43"-17265,-30-12-640,3 2-384,5 3-33,5 0-255,4 4-225,4-1-32,4-2-801,1 1-1377,0-3-1858,-7-5-2209,-8-7-7240</inkml:trace>
</inkml:ink>
</file>

<file path=ppt/ink/ink1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6.3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21 20595,'0'0'2040,"-5"9"-150,1 4-1127,0 0 0,0 0 1,1 1-1,1-1 1,0 0-1,0 25 1,2-31-540,1-1 1,-1 1-1,1-1 0,1 0 1,-1 1-1,1-1 1,0 0-1,4 10 0,-4-14-221,0 1 0,-1 0 0,1 0-1,0-1 1,1 1 0,-1-1-1,0 0 1,1 0 0,-1 0-1,1 0 1,-1 0 0,1 0-1,0-1 1,0 1 0,0-1-1,0 0 1,0 0 0,4 1 0,-2-1 16,-1-1 1,0 0 0,0 0-1,0 0 1,0-1 0,1 1-1,-1-1 1,0 0 0,0 0-1,0-1 1,0 1 0,0-1-1,-1 0 1,1 0 0,0 0 0,-1 0-1,0-1 1,1 1 0,4-7-1,9-7 111,-2 0 0,21-29 0,-17 21-86,-9 11-44,-7 8 0,0 1 0,0 0 0,1 0 0,-1 1 0,1-1 0,7-5 0,-10 11 0,0-1 0,-1 1 0,1-1 0,-1 1 0,0-1 0,1 1 0,-1-1 0,0 1 0,0 0 0,0-1 0,0 1 0,0-1 0,0 1 0,-1 0 0,0 2 0,-10 40 0,7-30 0,0-1 0,1 0 0,1 1 0,0 0 0,1-1 0,0 1 0,2 17 0,-1-30 0,0 0 0,1 0 0,-1 0 0,1 0 0,-1 0 0,1 0 0,-1 0 0,1 0 0,0 0 0,-1-1 0,1 1 0,0 0 0,0 0 0,0 0 0,-1-1 0,1 1 0,0-1 0,0 1 0,0-1 0,0 1 0,0-1 0,0 1 0,0-1 0,0 0 0,1 1 0,-1-1 0,0 0 0,0 0 0,0 0 0,0 0 0,0 0 0,0 0 0,0 0 0,0 0 0,1-1 0,-1 1 0,1-1 0,3 0 0,1 0 0,-1 0 0,1-1 0,-1 0 0,0 0 0,7-4 0,2-3-241,0-2 1,0 0-1,-1-1 1,-1 0-1,0 0 1,0-2-1,11-17 1,-4 3-2692,-1-1 0,24-55 1,-33 63-14889</inkml:trace>
</inkml:ink>
</file>

<file path=ppt/ink/ink1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13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253 130 2530,'0'0'15236,"-9"1"-14718,5 0-583,-15 0 946,1 1 0,0 1 0,-1 0 0,1 2 0,-19 7 0,130-45 5195,-30 16-5580,0 3 0,70-6 0,158 9 657,-13 2-1067,-105 4-43,7-16-19,-7 1 16,-80 12-46,-93 8-20,-23 0 116,-187 17-41,30-2-34,-481 17-9,85-17-3909,589-17-2070,4-7-4010</inkml:trace>
</inkml:ink>
</file>

<file path=ppt/ink/ink1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14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78 125 11211,'0'0'8605,"-2"12"-7041,-11 188 2215,11-126-2663,-3-1 0,-3 0 0,-25 102 0,24-152-491,9-23-610,0 0-1,0 0 1,0 0-1,0 0 1,0 1-1,0-1 1,-1 0-1,1 0 1,0 0-1,0 0 1,0 0 0,0 0-1,0 0 1,0 0-1,-1 0 1,1 0-1,0 0 1,0 0-1,0 0 1,0 0-1,0 0 1,-1 0 0,1 0-1,0 0 1,0 0-1,0-1 1,0 1-1,0 0 1,0 0-1,0 0 1,-1 0-1,1 0 1,0 0 0,0 0-1,0 0 1,0 0-1,0 0 1,0-1-1,0 1 1,0 0-1,0 0 1,0 0 0,0 0-1,-1 0 1,1 0-1,0-1 1,0 1-1,0 0 1,0 0-1,0 0 1,0 0-1,0 0 1,0-1 0,0 1-1,0 0 1,0 0-1,0 0 1,0 0-1,0 0 1,1 0-1,-1-1 1,0 1-1,0 0 1,-2-45 1498,2 36-1438,0-49-75,3 1 0,2 0 0,2 0 0,3 0 0,2 1 0,3 1 0,2 0 0,30-65 0,-42 110 0,1 0 0,-1 1 0,2 0 0,-1 0 0,1 0 0,1 1 0,-1 0 0,2 0 0,-1 1 0,14-9 0,-17 13 0,-1 0 0,1 1 0,0-1 0,0 1 0,0 0 0,0 1 0,0-1 0,0 1 0,1 0 0,-1 0 0,0 1 0,1 0 0,-1 0 0,0 0 0,1 0 0,-1 1 0,0 0 0,1 0 0,-1 0 0,0 1 0,0 0 0,0 0 0,7 3 0,-9-3 0,0 0 0,0 0 0,0 0 0,0 0 0,0 0 0,-1 1 0,1-1 0,0 1 0,-1 0 0,0 0 0,0-1 0,0 1 0,0 1 0,0-1 0,-1 0 0,1 0 0,-1 1 0,0-1 0,0 1 0,0-1 0,0 1 0,-1-1 0,0 1 0,1 0 0,-1-1 0,0 1 0,-1 0 0,1-1 0,-1 1 0,0-1 0,1 1 0,-3 3 0,0 2 0,0-1 0,-1 0 0,0 0 0,-1 0 0,0 0 0,0-1 0,-1 0 0,1 0 0,-1 0 0,-1-1 0,-12 11 0,4-7 0,-1 1 0,0-2 0,-1 0 0,-26 9 0,35-15 0,0 0 0,-1 0 0,1-1 0,-1-1 0,0 1 0,1-2 0,-1 1 0,0-1 0,0 0 0,0-1 0,-14-2 0,21 2-14,1 1 0,-1-1 0,1 1 0,-1-1 0,1 1 1,-1-1-1,1 0 0,-1 0 0,1 1 0,-1-1 0,1 0 0,0 0 0,0-1 0,-1 1 0,1 0 0,0 0 0,0-1 1,0 1-1,0 0 0,1-1 0,-1 1 0,0-1 0,1 1 0,-1-1 0,0 1 0,1-1 0,0 0 0,-1 1 0,1-1 1,0 1-1,0-1 0,0 0 0,0 1 0,0-1 0,0 0 0,1 1 0,-1-1 0,0 0 0,1 1 0,0-1 0,-1 1 1,1-1-1,0 1 0,-1-1 0,1 1 0,0 0 0,0-1 0,0 1 0,0 0 0,1 0 0,-1 0 0,0-1 0,0 1 1,1 0-1,-1 1 0,1-1 0,-1 0 0,1 0 0,-1 1 0,4-2 0,83-10-12168,-55 4 4906</inkml:trace>
</inkml:ink>
</file>

<file path=ppt/ink/ink1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14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67 8456,'0'0'6251,"-2"-8"-3363,-3-26-507,1 31 2014,0 11-3185,-2 11-441,3-3 256,-2 3-433,1 1 0,1-1 0,0 1 0,2-1 0,0 1 0,1 0-1,4 20 1,-4-39-583,0 1 0,1-1-1,-1 0 1,1 1 0,0-1-1,-1 0 1,1 0 0,0 1-1,0-1 1,0 0 0,0 0-1,0 0 1,0 0 0,0 0-1,0 0 1,0 0 0,0 0-1,1-1 1,-1 1 0,0 0-1,0-1 1,1 1 0,-1-1-1,1 1 1,-1-1 0,0 0-1,1 0 1,-1 0 0,1 1-1,-1-1 1,1 0 0,-1-1-1,1 1 1,-1 0 0,0 0-1,1-1 1,-1 1-1,1-1 1,-1 1 0,0-1-1,1 1 1,0-2 0,6-1 31,-1 0 1,1-1 0,-1 0-1,0 0 1,-1-1-1,8-5 1,-4 0-41,1 1 0,-2-2 0,1 1 0,-2-1 0,1-1 0,-2 1 0,1-1 0,-2-1 0,10-22 0,-27 70 0,5-20 0,2 0 0,-1 1 0,2 0 0,0-1 0,-1 23 0,4-38 0,1 1 0,-1-1 0,0 1 0,1-1 0,-1 1 0,1-1 0,-1 1 0,1-1 0,-1 1 0,1-1 0,-1 1 0,1-1 0,-1 0 0,1 1 0,0-1 0,-1 0 0,1 0 0,-1 1 0,1-1 0,0 0 0,-1 0 0,1 0 0,0 0 0,-1 0 0,1 0 0,0 0 0,-1 0 0,1 0 0,0 0 0,-1 0 0,1 0 0,0 0 0,-1-1 0,1 1 0,0 0 0,0-1 0,28-8 0,-14-1 0,0 0 0,-1-1 0,0-1 0,-1 0 0,-1-1 0,0 0 0,0 0 0,-1-2 0,-1 1 0,-1-1 0,0-1 0,-1 0 0,0 0 0,-2 0 0,7-21 0,-12 35-324,-1 11-1204,0-4-779,1 2-4649</inkml:trace>
</inkml:ink>
</file>

<file path=ppt/ink/ink1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2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11531,'0'0'2915,"60"0"-2339,-13 7 129,12 6-97,15 0-415,13 3-129,14-4-224,10-3-1890,9-9-2691</inkml:trace>
</inkml:ink>
</file>

<file path=ppt/ink/ink1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4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834 32 5477,'0'0'12972,"-58"-32"-12299,4 35 288,-12 5 0,-12 2-417,-9-1-351,-2 1-129,0-1-32,2-4-1057,7 0-1313,6-5-1955,2 0-3330</inkml:trace>
</inkml:ink>
</file>

<file path=ppt/ink/ink1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6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13581,'-16'93'-865,"1"-5"-4452</inkml:trace>
</inkml:ink>
</file>

<file path=ppt/ink/ink1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0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71 6887,'7'-5'1261,"1"0"0,0 1 1,1 1-1,-1-1 0,1 1 1,-1 1-1,17-4 1,-7 5-261,1 0 0,33 3 1,165-1-736,-115-2-559,-68-2-695,-33 3 807,-14 0-161,-27 0 281,-70-1 259,-1 5 1,-137 21-1,228-17 112,20-8-302,0 1 0,0-1 0,0 0 0,0 0 0,-1 1 0,1-1 0,0 0 0,0 0 0,0 0 0,0 1 0,0-1 0,0 0 0,0 0 0,0 1 0,0-1 0,0 0 0,0 0 1,0 1-1,0-1 0,0 0 0,0 0 0,0 1 0,0-1 0,1 0 0,-1 0 0,0 1 0,0-1 0,0 0 0,0 0 0,0 0 0,1 1 0,-1-1 0,0 0 0,0 0 0,0 0 0,0 0 0,1 1 0,-1-1 0,0 0 1,3 2 13,0-1 1,0 0 0,0 1-1,0-1 1,-1 0-1,1 0 1,1-1 0,-1 1-1,0-1 1,3 1 0,84-2 939,141-18 1,-55 1-86,37 1-294,80-4-231,-443 28-341,-153 26 1,-72 6 77,374-39-78,0 0 0,0 1 1,0-1-1,0 0 1,0 0-1,0 0 0,1 0 1,-1 0-1,0 0 0,0 0 1,0 0-1,0 0 0,0 0 1,0-1-1,0 1 1,0 0-1,0 0 0,1-1 1,-1 1-1,0-1 0,0 1 1,-1-2-1,19-8 18,40-8-132,21 3 63,129-9 0,82 15 44,-192 8 13,-87 0 73,-14 1-47,-29 1-45,-57 2-17,-421 21 78,767-24-35,316-40 0,-729 56-88,-598 74 64,991-107-2306,384-34 69,-1285 144 4440,571-76-2682,21-7-3445,8-5-5509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5.8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346 0 23350,'-28'47'436,"2"0"0,3 2 0,1 1 0,3 0 0,-14 55 0,19-32 371,3 0 0,3 1 1,3 111-1,31 225-622,0-13-97,-26-311-187,-4 0 1,-26 151 0,18-181 54,-2-1 1,-3 0 0,-2-2-1,-2 0 1,-34 58 0,37-75-525,9-17-1418,0-1-4274</inkml:trace>
</inkml:ink>
</file>

<file path=ppt/ink/ink1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30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7143,'0'0'7078,"66"-2"-6501,-42-2-289,-1-1-224,0-2-32,-2 4 0,0 2-32,-3-1 0,-4 2 32,-1 0-128,6-2-736,0 1-994,8-4-2690</inkml:trace>
</inkml:ink>
</file>

<file path=ppt/ink/ink1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31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9705,'0'0'4805,"59"-22"-4517,-31 21-256,5 0 0,9 1-673,4 0-640,5 0-512,4 0-2115</inkml:trace>
</inkml:ink>
</file>

<file path=ppt/ink/ink10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31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5317,'0'0'2899,"8"-1"-764,48-3-206,66 2 0,154 27-5061,-182-17 1881,-50-8 5667,50-5 0,-84 5-4638,14 0-26,-15-4-7124,-5-2-3316</inkml:trace>
</inkml:ink>
</file>

<file path=ppt/ink/ink10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40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8232,'0'0'6758,"80"-4"-5829,-37 2-192,8 2-289,11 0-256,7 0-160,8 0 32,0 0-128,3 0-800,-4 0-1090,-3 0-64,-7 0-449,-7 0-1857</inkml:trace>
</inkml:ink>
</file>

<file path=ppt/ink/ink10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41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3876,'0'0'10079,"8"3"-9076,26 3-312,1 0 1,-1-3-1,64 0 0,119-16-2529,-155 8 457,133-18-4886,-182 19 3801,-7-2-2600</inkml:trace>
</inkml:ink>
</file>

<file path=ppt/ink/ink10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41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80 6246,'0'0'7660,"8"1"-7104,44 1-320,-1-2 0,1-3 0,-1-2 0,56-12 0,15 0-2078,-37 9 2255,111 2-6472,-108 5 6437,1-3 5819,-10-7-5323,-21 2-1983,-19 7-2906,-28 2-699</inkml:trace>
</inkml:ink>
</file>

<file path=ppt/ink/ink10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42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8520,'0'0'7180,"12"-1"-6940,156-5 987,133-10-873,-164 6-618,24-4-6322,-136 8 3442</inkml:trace>
</inkml:ink>
</file>

<file path=ppt/ink/ink10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4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1103 0 3683,'-101'11'2211,"6"-2"-97,14 0-1250,6 1-639,8-3-97,9-3-224,2-3-1538,6-1-1985</inkml:trace>
  <inkml:trace contextRef="#ctx0" brushRef="#br0" timeOffset="1">218 64 2434,'-78'10'1153,"7"3"-640,3-3-737</inkml:trace>
</inkml:ink>
</file>

<file path=ppt/ink/ink10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4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358 1 9705,'0'0'865,"-93"0"96,45 0-769,6 8-96,3-2-64,10 0-32,7-1 32,8-2-32,8-1-64,19-2-4901,9 0 3300,6-5 1152,4 0-672,-2 0-1057</inkml:trace>
  <inkml:trace contextRef="#ctx0" brushRef="#br0" timeOffset="1">208 15 4869,'0'0'2434,"-56"3"160,30-3-1216,4 0-578,4 0 33,2 0 416,2 0-160,0 0-384,2 0-417,-1 0-224,5 0-32,2 0-32,4 0 0,9 0-448,15 0-929,4-1-1474,4-6-1729</inkml:trace>
</inkml:ink>
</file>

<file path=ppt/ink/ink10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5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209 13 5285,'0'0'6054,"-72"8"-4036,34-6-833,4 0-417,5-1-191,6-1 224,11 0-289,11 0-352,4 0-31,23-3-354,12-2-1376,12 0-609,7 1-353,3 0 161,1 1-1410,-4 1-672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6.4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0 226 16496,'0'0'3042,"13"-1"-2908,376-26 3566,448-22-449,103 9-3027,1-41 1756,-914 77-2363,220-19 1458,-165 22-3397,2 6-3981,-38-2-247,2-3-3374</inkml:trace>
</inkml:ink>
</file>

<file path=ppt/ink/ink10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6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 10890,'0'0'3620,"-50"67"-3236,39-31 129,4 12-65,-1 7-64,3 12 97,4 12-129,1 10-224,0 13-128,0 8-1089,1 7-2626,1 4-3396</inkml:trace>
</inkml:ink>
</file>

<file path=ppt/ink/ink10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7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8552,'0'0'2103,"-1"12"-143,-11 233 2511,-7 247-3786,53 77-2953,-17-380-132,-11-63-1932,-3-17-2998</inkml:trace>
</inkml:ink>
</file>

<file path=ppt/ink/ink10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3:02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11179,'0'0'1409,"83"0"-384,-40 0-673,12 0-160,8 0-128,9 0-32,5 0-224,3 0-448,6-5 127,-1 0-31,1-1-1154,2-5-3651</inkml:trace>
</inkml:ink>
</file>

<file path=ppt/ink/ink10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3:02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 16303,'0'0'2910,"7"-10"-1981,-2 5-853,-2 0-64,0 1-1,0 0 0,0 1 0,1-1 0,0 1 0,-1-1 1,1 1-1,0 0 0,1 0 0,-1 1 0,0-1 1,1 1-1,0 0 0,-1 0 0,1 1 0,7-2 1,31-3-836,-1 3 1,0 2 0,55 5 0,128 24-6468,-88-9 4171,-102-16 3761,-14-3 3186,-18-8 1695,10-10-3458,2 15-2219,0 1 0,-1 0 0,1 1-1,0 1 1,0 0 0,18 3 0,14-1-4572,-20-2-1973</inkml:trace>
</inkml:ink>
</file>

<file path=ppt/ink/ink10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5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30 8968,'0'0'9353,"-1"13"-8392,-25 272 4199,11-147-4004,13-117-897,1-9-107,0 0-1,0 1 1,-1-1 0,-1 0 0,0 0-1,-1 0 1,-4 11 0,8-22-175,0-1-1,0 0 1,0 0 0,0 0-1,0 0 1,0 1 0,-1-1-1,1 0 1,0 0-1,0 0 1,0 0 0,0 1-1,0-1 1,0 0 0,0 0-1,0 0 1,0 0 0,-1 0-1,1 0 1,0 1 0,0-1-1,0 0 1,0 0 0,0 0-1,-1 0 1,1 0 0,0 0-1,0 0 1,0 0 0,0 0-1,0 0 1,-1 0 0,1 0-1,0 1 1,0-1 0,0 0-1,-1 0 1,1 0-1,0-1 1,0 1 0,0 0-1,0 0 1,-1 0 0,1 0-1,0 0 1,0 0 0,0 0-1,0 0 1,-1 0 0,1 0-1,0 0 1,0-1 0,-5-11-855,2-19-397,3-199-3720,3 185 4723,2 1 1,2 0 0,14-51 0,-19 89 465,0 0 1,0 1 0,1-1 0,0 0 0,0 1 0,0 0-1,0-1 1,1 2 0,0-1 0,0 0 0,0 1 0,1-1-1,0 1 1,0 0 0,0 1 0,9-6 0,-11 8-85,1-1 0,-1 1 1,0 0-1,1 0 0,-1 0 1,1 1-1,-1-1 0,1 1 1,-1 0-1,1 0 0,-1 0 0,1 0 1,-1 1-1,1 0 0,-1-1 1,1 1-1,-1 0 0,0 1 1,1-1-1,-1 1 0,0-1 1,0 1-1,0 0 0,0 0 0,0 0 1,-1 0-1,1 1 0,0-1 1,-1 1-1,3 4 0,-2-4-8,0 1-1,0 0 1,-1 1-1,1-1 1,-1 0-1,0 1 1,0-1-1,0 1 1,-1 0-1,0 0 0,0-1 1,0 1-1,0 0 1,-1 0-1,0 0 1,0 0-1,0 0 1,-1 0-1,1 0 1,-1 0-1,0-1 1,-4 10-1,2-5 276,-1 0-1,-1 0 1,1-1-1,-2 0 1,1 0-1,-1 0 1,0 0-1,-1-1 1,0 0-1,-12 10 1,13-12-262,-1 0 0,0 0 1,0-1-1,0 0 0,0 0 0,-1-1 1,1 0-1,-1 0 0,0 0 0,0-1 1,0-1-1,0 1 0,-1-1 0,1 0 1,0-1-1,-14-1 0,21 1-144,0-1 1,0 1-1,-1-1 1,1 1-1,0-1 1,0 1-1,0-1 1,0 0-1,0 1 0,0-1 1,0 0-1,0 0 1,0 0-1,0 0 1,0 0-1,0 0 1,1 0-1,-1 0 0,0 0 1,1 0-1,-1 0 1,1 0-1,-1-1 1,1 1-1,0 0 1,-1 0-1,1-1 0,0 1 1,0 0-1,0 0 1,0-1-1,0 1 1,0 0-1,0-1 1,1 1-1,-1 0 1,1-2-1,0-1-180,-1 1 1,1-1-1,1 1 1,-1 0-1,0-1 1,1 1-1,0 0 1,0 0-1,0 0 1,0 1-1,0-1 1,4-4-1,55-28-9864,-26 19 1809</inkml:trace>
</inkml:ink>
</file>

<file path=ppt/ink/ink10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5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1 308 6854,'0'0'14291,"8"-4"-12598,4-3-1299,-1 1 1,1-2-1,-1 0 1,0 0-1,-1-1 1,0 0-1,-1-1 1,0 0-1,14-19 1,5-14 478,30-59 1,-29 48-128,-27 68-386,-3 12-331,-15 56 94,7-42-155,2 1 0,-4 71 0,15-99-2399,3-9-7592</inkml:trace>
</inkml:ink>
</file>

<file path=ppt/ink/ink10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6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95 14318,'0'0'9288,"66"-37"-9288,-27 25-416,2-7-3171,5-7-6663</inkml:trace>
</inkml:ink>
</file>

<file path=ppt/ink/ink10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6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231 71 14798,'0'0'15492,"0"14"-14408,-5 61-620,-3-1 1,-26 102-1,34-173-519,0-1 0,-1 0 0,1 0 0,-1 1 1,0-1-1,0 0 0,0 0 0,0 0 0,0 0 0,0 0 0,-1 0 0,1 0 0,-1 0 1,1-1-1,-1 1 0,0-1 0,0 1 0,1-1 0,-1 1 0,0-1 0,0 0 1,0 0-1,-3 1 0,3-2-19,0 0 0,0 0 1,0 0-1,0-1 1,0 1-1,0 0 0,0-1 1,1 0-1,-1 1 0,0-1 1,0 0-1,1 0 0,-1 0 1,0 0-1,1 0 1,-1 0-1,1-1 0,0 1 1,-1 0-1,1-1 0,0 1 1,0-1-1,0 1 0,0-1 1,0 0-1,0 1 0,-1-5 1,-4-7-377,1-1-1,0 0 1,1 0 0,1 0 0,0 0 0,0-1-1,2 1 1,0-1 0,1 0 0,0 1 0,1-1-1,1 0 1,0 1 0,6-20 0,-6 23 676,1 0 0,1 1 0,-1 0 0,2-1 0,0 1 0,0 1 0,0-1 0,1 1 1,1 0-1,0 0 0,0 1 0,0 0 0,1 0 0,1 0 0,-1 1 0,1 1 0,0 0 0,0 0 0,17-8 0,-22 13-107,-1-1-1,0 1 1,1 0-1,-1 0 1,0 0-1,1 1 0,-1-1 1,1 1-1,-1 0 1,1 0-1,-1 0 1,1 0-1,-1 1 1,1-1-1,-1 1 0,5 1 1,-7-1-64,1 1 1,0-1-1,-1 0 0,1 1 1,-1-1-1,1 1 0,-1 0 0,1 0 1,-1-1-1,0 1 0,0 0 1,0 0-1,0 0 0,-1 0 1,1 0-1,0 0 0,-1 0 1,1 0-1,-1 1 0,0-1 1,0 0-1,0 0 0,0 0 1,0 0-1,0 1 0,-1 2 1,0 3 43,-1 0 0,0 0 0,-1-1 0,1 1 0,-2 0 0,1-1 0,-1 0 0,0 0 0,0 0 0,-1 0-1,-9 10 1,1-2 130,0-1 0,-1-1 0,-30 23 0,30-30-229,16-13 0,14-12 0,-9 15 0,0 0 0,0 1 0,0 0 0,0 0 0,0 0 0,1 1 0,-1 0 0,1 1 0,0 0 0,-1 0 0,1 1 0,0-1 0,-1 2 0,1-1 0,11 3 0,-17-2 0,0 1 0,1-1 0,-1 0 0,0 1 0,-1 0 0,1-1 0,0 1 0,0 0 0,-1 0 0,1 0 0,-1 0 0,0 0 0,1 1 0,-1-1 0,0 0 0,0 1 0,-1-1 0,1 0 0,0 1 0,-1-1 0,1 1 0,-1-1 0,0 1 0,0-1 0,0 1 0,0-1 0,-1 4 0,1 1 0,-1 1 0,0-1 0,0 0 0,0 0 0,-1 0 0,0 0 0,-1 0 0,-4 10 0,-2-4 0,0-1 0,-1 0 0,0 0 0,-1-1 0,0-1 0,-1 1 0,0-2 0,-1 0 0,0 0 0,-17 7 0,23-12 0,-1-1 0,1 0 0,-1 0 0,0-1 0,0 0 0,0 0 0,0-1 0,0 0 0,-11-1 0,14 0 0,0-1 0,0 1 0,0-1 0,0-1 0,0 1 0,0-1 0,1 1 0,-1-1 0,1-1 0,-1 1 0,1-1 0,0 1 0,0-1 0,0-1 0,0 1 0,-4-5 0,6 6-200,0 0 0,1 0 1,-1 0-1,0 0 0,1 0 0,-1-1 1,1 1-1,0-1 0,0 1 0,0-1 0,0 1 1,0-1-1,1 0 0,-1 1 0,1-1 1,0 0-1,-1 0 0,1 1 0,0-1 0,1 0 1,-1 1-1,0-1 0,1 0 0,0 1 1,1-5-1,2-1-1034,-1 1 0,2 0 0,-1 1 0,1-1 1,0 1-1,0-1 0,9-6 0,14-16-9742</inkml:trace>
</inkml:ink>
</file>

<file path=ppt/ink/ink10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7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225 1 10826,'0'0'16149,"-1"9"-14718,-3 37 238,1 57 1,3-90-1603,1 0 0,1 0 0,-1 0 0,2 0 0,0 0 0,0 0 0,2-1 0,-1 1 0,13 22 0,-16-33-73,0-1 0,0 1 0,0-1 1,0 0-1,0 0 0,0 1 0,0-1 1,0 0-1,0 0 0,1 0 0,-1 0 1,0 0-1,1 0 0,-1-1 1,1 1-1,-1 0 0,1-1 0,-1 1 1,1-1-1,-1 1 0,1-1 0,2 0 1,-3 0-23,0 0 0,0-1 1,0 1-1,1-1 1,-1 1-1,-1-1 0,1 0 1,0 1-1,0-1 1,0 0-1,0 0 0,0 0 1,-1 0-1,1 1 1,0-1-1,-1 0 0,1 0 1,-1 0-1,1 0 1,-1-1-1,1 1 0,-1 0 1,0 0-1,0 0 1,1 0-1,-1 0 0,0 0 1,0-1-1,0 1 1,0-2-1,0-5-168,0-1 0,-1 0 1,0 0-1,0 1 0,-1-1 0,0 0 0,-1 1 0,-4-10 1,6 14 160,0 1 1,-1-1 0,0 1 0,0-1 0,0 1-1,0 0 1,0 0 0,-1 0 0,1 0 0,-1 0 0,0 1-1,0-1 1,0 1 0,0 0 0,0 0 0,0 0 0,-1 0-1,1 0 1,-1 1 0,1-1 0,-6 0 0,8 2 26,-1 0 0,1 0 0,-1 0 1,1 1-1,0-1 0,-1 0 0,1 1 0,0-1 1,-1 1-1,1 0 0,0-1 0,-1 1 0,1 0 1,0 0-1,0-1 0,0 1 0,0 0 0,0 0 1,0 0-1,0 1 0,0-1 0,0 0 1,1 0-1,-1 0 0,0 1 0,1-1 0,-1 0 1,1 1-1,-1-1 0,1 0 0,0 1 0,-1-1 1,1 1-1,0 1 0,-5 54 116,5-55-98,0 2 7,0 1 0,0-1 1,0 0-1,1 1 0,0-1 0,0 1 1,0-1-1,0 0 0,0 0 0,1 0 1,0 0-1,0 0 0,0 0 0,5 7 1,-5-9-13,1 0 0,-1 0 1,1-1-1,-1 1 1,1-1-1,0 1 1,0-1-1,0 0 1,-1 0-1,1 0 1,0-1-1,0 1 1,0-1-1,0 1 0,0-1 1,0 0-1,0 0 1,0-1-1,0 1 1,0 0-1,0-1 1,0 0-1,4-1 1,-2 0-39,-1 0 0,0-1 0,0 1 1,0-1-1,0 0 0,0 0 1,0 0-1,-1-1 0,1 1 0,-1-1 1,0 0-1,0 0 0,-1 0 0,1 0 1,-1-1-1,0 1 0,0-1 1,0 1-1,0-1 0,0-6 0,-1 8 21,0-1 0,0 1 0,-1 0 0,0-1-1,1 1 1,-1 0 0,-1-1 0,1 1 0,0-1 0,-1 1-1,0 0 1,1-1 0,-3-3 0,2 5 12,0 1 1,0-1-1,0 0 0,-1 0 1,1 1-1,0-1 1,-1 1-1,1-1 0,-1 1 1,0 0-1,1 0 1,-1 0-1,0-1 0,0 2 1,0-1-1,0 0 0,0 0 1,0 1-1,0-1 1,0 1-1,0-1 0,-4 1 1,3 0-7,0 0 0,0 1 0,0-1 0,0 1 0,1 0 1,-1 0-1,0 0 0,0 0 0,0 1 0,1-1 0,-1 1 0,1-1 0,-1 1 1,1 0-1,0 0 0,0 0 0,-1 1 0,2-1 0,-1 0 0,0 1 0,0-1 1,1 1-1,-1-1 0,0 4 0,-7 10 103,2 0-1,-10 28 1,17-42-91,-2 3 36,0-1 0,0 1-1,1 0 1,0 0-1,0 0 1,1 0 0,-1 0-1,1 0 1,1 9 0,-1-14-44,0 1 1,0-1 0,1 0-1,-1 0 1,0 0 0,0 0 0,0 0-1,1 0 1,-1 0 0,0 0-1,0 0 1,1 0 0,-1 0-1,0 0 1,0 0 0,1 0 0,-1 0-1,0 0 1,0 0 0,1 0-1,-1 0 1,0 0 0,0 0-1,0 0 1,1 0 0,-1-1 0,0 1-1,0 0 1,0 0 0,1 0-1,-1 0 1,0 0 0,0-1-1,0 1 1,0 0 0,1 0 0,-1 0-1,0-1 1,0 1 0,0 0-1,0 0 1,0-1 0,0 1-1,0 0 1,0 0 0,0 0 0,0-1-1,0 1 1,0 0 0,0 0-1,0-1 1,0 1 0,0 0 0,0 0-1,0-1 1,6-15-674,-6 10 425,0 0-1,-1 1 0,0-1 1,0 0-1,0 1 0,-1-1 1,0 1-1,0-1 0,0 1 1,-1 0-1,0 0 0,0 0 1,0 0-1,-1 0 0,1 1 0,-1-1 1,0 1-1,0 0 0,-1 0 1,1 1-1,-1-1 0,0 1 1,-8-4-1,-6-4 549,0 1 0,-1 1 0,-1 1-1,-40-10 1,80 20 163,0 0-1,-1-1 1,31-3-1,-3 1-348,-5 0-248,75-11 0,-12-12-7765,-46 4-9470</inkml:trace>
</inkml:ink>
</file>

<file path=ppt/ink/ink10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2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214 0 641,'0'0'3042,"-57"0"-2753,29 0 255,2 0 417,3 0-1377,0 0 2049,5 1-287,5 1-1282,2 0 0,4-1 32,2 2-64,3-1 32,2 1-64,13-3-1473,7 0-4357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6.8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19 18289,'0'0'6284,"13"-4"-5436,10-1-719,-1 1 0,1 1 0,0 1 0,0 2-1,0 0 1,0 1 0,25 4 0,57 15-55,-1 4 1,143 54 0,-247-78-74,11 4 81,0 0 0,-1 1 0,0 0 0,14 10 0,-22-14-16,0 0 0,0 1-1,0-1 1,-1 1 0,1-1 0,-1 1 0,1 0 0,-1 0-1,1 0 1,-1-1 0,0 1 0,0 0 0,0 1 0,0-1 0,0 0-1,-1 0 1,1 0 0,-1 0 0,1 1 0,-1-1 0,0 0-1,0 1 1,0-1 0,0 0 0,0 0 0,0 1 0,-1-1-1,1 0 1,-2 3 0,-2 3 112,0 0-1,-1 0 0,0 0 1,0-1-1,-1 0 0,0 0 1,0 0-1,-1-1 0,1 0 1,-1 0-1,-10 5 0,-19 13 594,-39 19 0,60-35-736,-165 78-1994,107-54-2010,-108 66 0,168-88-5416</inkml:trace>
</inkml:ink>
</file>

<file path=ppt/ink/ink10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2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5 9289,'0'0'1025,"-58"-2"-32,34-1-673,4 3-192,2 0-64,3 0-96,2 0-1025,1 5-1505,0-1-2019</inkml:trace>
</inkml:ink>
</file>

<file path=ppt/ink/ink10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3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761 39 4901,'0'0'1409,"-11"1"-293,-32 0-581,-2 2-913,1-3 1,-56-5-1,36-5 2801,-2 4-5172,-5 3 614,-213-13 2973,251 13-3192</inkml:trace>
</inkml:ink>
</file>

<file path=ppt/ink/ink10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4.1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645 2 4805,'0'0'1985,"-70"0"-1184,45-1 192,1 0 128,-3 1-512,3 0-577,2 0-353,1 0-2465</inkml:trace>
  <inkml:trace contextRef="#ctx0" brushRef="#br0" timeOffset="1">217 25 8040,'0'0'1345,"-64"0"-320,31 0-577,1 0-352,-1-1 0,5-2-352,2-2-1762</inkml:trace>
</inkml:ink>
</file>

<file path=ppt/ink/ink10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4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522 26 7719,'-13'0'961,"-185"-12"-1658,-32-1 1085,159 19-1595,62-6-448</inkml:trace>
</inkml:ink>
</file>

<file path=ppt/ink/ink10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1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1 1409,'0'0'2947,"-49"22"-2178,35-14-513,2-3 96,5 2 161,2-2-257,5-1-160,0 1-128,8-2 0,5 0 224,4-2-160,1 1-352,0 0-545,-3 0 161,-6-1 511,-3 1-639,-6 2-1891</inkml:trace>
</inkml:ink>
</file>

<file path=ppt/ink/ink10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1.6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20 3459,'0'0'5504,"-9"0"-4922,-3 0-628,-54-1 1922,-5-6 5642,122-5-2810,-6 15-8295,-17-3-8425,-17-2 8398</inkml:trace>
</inkml:ink>
</file>

<file path=ppt/ink/ink10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2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40 5990,'0'0'14162,"-6"-5"-12982,-19-12-160,79 12 1798,14 5-2465,406 8 773,-342-7-850,133-16 1,-187 10 56,26 3 217,-101 5-1120</inkml:trace>
</inkml:ink>
</file>

<file path=ppt/ink/ink10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3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0 162 15214,'0'0'1842,"10"1"-721,191-17 328,-56 2-1654,601 1-15171,-543 13 17449,-57 1 870,178-2-255,-1-10-4139,-156-2 1343,80-21 8965,-107 12-9043,70-1-5969,-135 16 4014,24-2-3908</inkml:trace>
</inkml:ink>
</file>

<file path=ppt/ink/ink10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3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 6342,'72'0'4869,"-3"0"-2403,3 0-1185,0 0-672,-1 0-385,4-1-160,0-4-128,-1 0-801,1 1-1185,-3-1-608,-5-1-289</inkml:trace>
  <inkml:trace contextRef="#ctx0" brushRef="#br0" timeOffset="1">1001 16 9129,'0'0'7687,"78"20"-7591,-33-15-1730,16 0-2497,8 0-2308</inkml:trace>
</inkml:ink>
</file>

<file path=ppt/ink/ink10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3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11339,'15'1'3374,"159"3"1059,555-5-6395,-711-1 1962,19 1 201,0-3 0,40-9 0,-75 13-80,0 0-1,0-1 1,-1 1-1,1 0 0,-1-1 1,1 0-1,0 1 0,-1-1 1,1 0-1,-1 0 1,1 0-1,-1 0 0,0 0 1,3-2-1,-4 3-55,0 0 0,0-1 0,0 1 0,-1-1 0,1 1 1,0-1-1,0 1 0,0 0 0,0-1 0,0 1 0,0-1 0,-1 1 0,1-1 0,0 1 0,0 0 0,0-1 0,-1 1 0,1 0 1,0-1-1,-1 1 0,1 0 0,0-1 0,-1 1 0,1 0 0,0 0 0,-1 0 0,1-1 0,-1 1 0,1 0 0,0 0 0,-1 0 0,0-1 1,-48-11 1383,-79 9-1639,81 3-2946,7 0-4236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7.4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0 791 18449,'0'0'3220,"11"-16"-2057,448-570 2862,-426 546-3793,-11 10 193,2 2-1,55-51 1,-78 78-416,1 0-1,-1-1 1,0 1 0,1 0 0,-1 1 0,1-1 0,-1 0-1,1 0 1,-1 1 0,1-1 0,0 1 0,-1-1 0,1 1-1,0 0 1,1-1 0,-2 1-6,0 1-1,0-1 1,0 0 0,0 0-1,-1 1 1,1-1-1,0 0 1,0 1 0,-1-1-1,1 1 1,0-1 0,-1 1-1,1-1 1,0 1-1,-1 0 1,1-1 0,-1 1-1,1 0 1,-1-1 0,0 1-1,2 1 1,0 5 20,0 0 0,0 0 1,-1 0-1,0 0 0,1 13 1,0-3 117,1 12 17,2-1-1,1 0 0,2 0 0,0-1 0,2 1 1,26 48-1,-30-65-262,1 0 0,1-1-1,0 0 1,0-1 0,1 0 0,0 0 0,18 13 0,-18-16-366,1 0-1,0-1 1,1 0 0,-1 0 0,1-1 0,0-1 0,0 0-1,0 0 1,18 2 0,31-3-6207</inkml:trace>
</inkml:ink>
</file>

<file path=ppt/ink/ink10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1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7207,'0'49'6758,"0"9"-6245,-4 6-321,-2 8-64,2 0-128,2 4-737,2 1-2306</inkml:trace>
</inkml:ink>
</file>

<file path=ppt/ink/ink10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2.6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0 16592,'0'0'1505,"-3"59"-224,3-16 385,0 16-577,0 19-224,0 20-385,0 15-256,0 17-160,-2 6-31,1 5-866,1-3-513,0-7-255,0-4-161,0-4-1473,0-3-1057,0 0-4933</inkml:trace>
</inkml:ink>
</file>

<file path=ppt/ink/ink10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6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18962,'7'0'2050,"-4"5"-1185,-3 19 832,0 10-255,1 7-97,-1 9-672,0 4-545,0 4-64,0 0-256,0-3-353,0-6-512,0-7-1057,-1-8-993,-7-12-993,-5-15-3811</inkml:trace>
</inkml:ink>
</file>

<file path=ppt/ink/ink10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7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5 135 15855,'-1'-11'2071,"1"4"-1554,-1 4-320,0-1 1,0 1-1,1 0 0,0-1 1,-1 1-1,1-1 0,1 1 1,-1 0-1,0-1 0,1 1 0,0 0 1,0-1-1,0 1 0,0 0 1,0 0-1,1 0 0,-1 0 1,1 0-1,3-5 0,3 2 161,-1 1 1,1 0-1,-1 1 0,1 0 0,1 0 0,-1 1 0,0 0 0,1 0 1,0 1-1,-1 0 0,19-1 0,9 0 202,56 4 1,-80-1-550,-1 1 0,1 0 0,-1 1 0,1 1 0,-1 0 1,0 0-1,0 1 0,0 0 0,0 1 0,11 7 0,-19-9-29,1-1 0,-1 0 0,0 1 0,0 0 0,0 0 1,-1 0-1,1 0 0,-1 0 0,1 1 0,-1-1 0,0 1 0,0-1 0,-1 1 0,1 0 0,-1-1 0,0 1 0,0 0 0,0 0 0,0 0 0,-1 0 0,1 0 0,-1 0 0,0 0 0,-1 1 0,1-1 1,-1 0-1,1 0 0,-1 0 0,0-1 0,-1 1 0,1 0 0,-4 6 0,0 2 56,-1-1 1,-1 0-1,0-1 1,0 0-1,-1 0 1,0 0-1,-13 11 1,-75 58 1244,18-17 703,63-43-1619,15-18-365,0-1 1,0 0-1,0 1 1,0-1 0,0 0-1,0 1 1,0-1-1,0 0 1,0 1-1,0-1 1,0 0-1,0 1 1,0-1-1,0 0 1,0 0 0,1 1-1,-1-1 1,0 0-1,0 1 1,0-1-1,0 0 1,1 0-1,-1 1 1,0-1-1,0 0 1,1 0-1,-1 0 1,0 1 0,0-1-1,1 0 1,-1 0-1,0 0 1,0 0-1,1 0 1,0 1-1,41 0-368,-24-1 119,29-2-760,-18 0 176,0 1-1,39 5 1,-61-3 674,0 0-1,0 0 0,-1 1 1,1 0-1,0 0 1,-1 1-1,1-1 1,-1 1-1,0 1 0,0-1 1,0 1-1,-1 0 1,1 1-1,-1-1 1,5 6-1,-7-7 114,-1 0 0,1 1 0,-1-1 0,0 0 0,0 1 0,0 0 0,0-1 0,0 1 0,-1 0 0,0 0 0,0 0 0,0 0 0,0 0 0,-1 0-1,0 0 1,1 0 0,-2 0 0,1 6 0,-2-4 207,1 0-1,-1 0 1,0-1-1,-1 1 1,1-1-1,-1 1 1,0-1-1,-1 0 1,1 0-1,-1 0 1,-5 5-1,-5 3 614,0 0 0,-1-2 0,0 1 0,-1-2 0,0 0 0,-34 15 0,30-17-620,0-1 1,-1-1-1,0-1 0,0 0 1,0-2-1,-35 2 0,49-5-139,0 1-1,0-1 0,0-1 0,0 1 0,0-1 1,0 0-1,0-1 0,0 0 0,0 0 1,0 0-1,1-1 0,-1 0 0,1-1 1,0 1-1,0-1 0,0 0 0,1 0 1,-1-1-1,1 0 0,0 0 0,0 0 1,0-1-1,-4-6 0,8 11-105,0 0 1,1 0-1,-1 0 0,0 0 1,1 0-1,-1 0 0,0 0 1,1 0-1,-1 0 1,1 0-1,0 0 0,-1 0 1,1-1-1,0 1 0,0 0 1,-1 0-1,1 0 0,0 0 1,0-1-1,0 1 1,1 0-1,-1 0 0,0 0 1,0 0-1,1-1 0,-1 1 1,0 0-1,1 0 0,-1 0 1,1 0-1,0 0 0,-1 0 1,1 0-1,0 0 1,0 0-1,-1 0 0,1 1 1,2-3-1,2 2-915,0-1 0,0 0 1,0 1-1,1 0 0,-1 1 0,0-1 0,8 1 0,6-2-2488,11-2-10676</inkml:trace>
</inkml:ink>
</file>

<file path=ppt/ink/ink10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8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284 1 12204,'0'0'10329,"-13"0"-8578,0-1-1368,0 1 1,0 1-1,0 0 0,0 1 0,-1 0 0,2 1 1,-1 0-1,-15 7 0,15-5-216,0 1-1,1 0 1,-1 1 0,1 1-1,1 0 1,-1 1 0,1 0-1,-16 17 1,27-26-166,-1 1-1,1 0 1,-1-1-1,1 1 1,-1 0 0,1-1-1,0 1 1,-1 0-1,1 0 1,0-1 0,0 1-1,-1 0 1,1 0 0,0 0-1,0 0 1,0-1-1,0 1 1,0 0 0,0 0-1,0 0 1,0-1-1,1 1 1,-1 0 0,0 0-1,0 0 1,1-1-1,-1 1 1,0 0 0,1 0-1,-1-1 1,1 1 0,-1 0-1,1-1 1,-1 1-1,1 0 1,-1-1 0,1 1-1,0-1 1,-1 1-1,1-1 1,0 0 0,0 1-1,39 13-49,-29-11 29,17 5-113,64 22-263,-86-28 365,0 1 0,-1 0 0,1 0 0,0 1 0,-1-1 0,0 1 0,1 0-1,-2 1 1,1-1 0,0 1 0,6 9 0,-10-12 28,0 0-1,0 0 1,0 0-1,0 0 1,0 0 0,0 0-1,-1 0 1,1 0-1,0 0 1,-1 1 0,0-1-1,0 0 1,0 0-1,0 1 1,0-1 0,0 0-1,0 0 1,-1 0-1,1 1 1,-1-1 0,-1 3-1,1-2 84,-1 1 0,0-1 0,-1 0 0,1-1 0,-1 1 0,1 0 0,-1 0 0,0-1 0,0 0 0,0 0 0,-6 4 0,-3 0 372,-1 0 0,0-1 0,0 0 1,0-1-1,-26 4 0,36-8-423,-8 2 143,-1 0-1,1-1 1,0 0-1,-1-1 0,-15-2 1,25 2-225,0-1 0,0 1 0,0-1 0,0 1 1,0-1-1,0 0 0,1 1 0,-1-1 0,0 0 0,1 0 0,-1 0 0,1-1 1,-1 1-1,1 0 0,-1 0 0,1-1 0,0 1 0,-1-1 0,1 1 1,0-1-1,0 0 0,0 0 0,1 1 0,-1-1 0,0 0 0,1 0 0,-1 0 1,1 1-1,-1-1 0,1 0 0,0 0 0,0 0 0,0 0 0,0 0 1,0 0-1,0 0 0,1 0 0,-1 0 0,1-2 0,1-4-996,1 1-1,0-1 1,0 1 0,1-1-1,0 1 1,0 0 0,0 0-1,1 1 1,0-1-1,0 1 1,1 0 0,0 1-1,6-6 1,26-23-9932</inkml:trace>
</inkml:ink>
</file>

<file path=ppt/ink/ink10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9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1 444 18481,'0'0'8766,"10"-8"-8408,2 0-271,66-49-205,-69 50 65,0 0 0,0-1 1,-1 0-1,-1 0 0,1-1 0,10-17 0,-18 26 75,0 0-1,0 0 0,1 0 1,-1 0-1,0-1 0,0 1 0,0 0 1,0 0-1,1-1 0,-1 1 1,0 0-1,0 0 0,0-1 0,0 1 1,0 0-1,0 0 0,0-1 1,0 1-1,0 0 0,0 0 1,0-1-1,0 1 0,0 0 0,0 0 1,0-1-1,0 1 0,0 0 1,0 0-1,0-1 0,0 1 0,0 0 1,-1 0-1,1-1 0,0 1 1,0 0-1,0 0 0,0 0 1,0-1-1,-1 1 0,1 0 0,0 0 1,0 0-1,-1-1 0,-13 4 816,-15 13 432,17-5-1089,0 1 0,1 0 0,1 1 0,0 0 0,0 1 0,2 0 0,0 0 0,0 0 0,1 1 0,1 1 0,1-1 0,0 1 0,-4 23 0,9-37-180,0-1 0,0 1 0,0 0 1,1 0-1,-1 0 0,0-1 0,1 1 0,-1 0 0,1 0 0,0-1 0,-1 1 1,1 0-1,0-1 0,0 1 0,0-1 0,0 1 0,1-1 0,-1 0 0,0 1 1,0-1-1,1 0 0,-1 0 0,1 0 0,-1 0 0,1 0 0,0 0 0,-1-1 1,1 1-1,0 0 0,-1-1 0,1 1 0,0-1 0,0 0 0,-1 1 1,1-1-1,0 0 0,0 0 0,0 0 0,0 0 0,1-1 0,7 1-3,0-1-1,-1 0 0,1 0 0,-1-1 0,1 0 0,14-6 1,-8 1-127,0-1 1,-1-1-1,0 0 1,0-1 0,-1 0-1,0-1 1,22-24 0,-30 29 84,-1 0 1,0 0 0,0 0 0,0-1 0,-1 1 0,0-1 0,0 0 0,-1-1 0,0 1 0,0-1 0,-1 1 0,0-1 0,0 0 0,-1 0 0,0 0-1,0 0 1,-1 0 0,0 0 0,-1-13 0,0 20 32,0 0 0,1 0 0,-1 0 0,0 0 0,0 0 0,0 0 0,1 0-1,-1 1 1,0-1 0,0 0 0,0 0 0,0 1 0,-1-1 0,1 1 0,0-1 0,0 1 0,0 0-1,0-1 1,0 1 0,-1 0 0,1 0 0,0 0 0,0-1 0,-1 1 0,0 1 0,1-2-49,0 1 0,0 0 0,0 0 1,0 0-1,1 0 0,-1 0 0,0 0 1,0 0-1,0 0 0,0 0 0,0 1 0,0-1 1,0 0-1,1 0 0,-1 1 0,0-1 0,0 1 1,0-1-1,1 1 0,-1-1 0,0 1 1,1-1-1,-1 1 0,0-1 0,1 1 0,-1 0 1,1 0-1,-1-1 0,1 1 0,-1 0 1,1 0-1,-1-1 0,1 2 0,1-2 49,0 0 0,0 0-1,0 0 1,1 0 0,-1-1-1,0 1 1,0-1-1,0 1 1,0-1 0,0 1-1,0-1 1,0 1 0,0-1-1,0 0 1,1-1 0,26-28 166,-1-2 0,-2-1-1,-2 0 1,0-2 0,21-47 0,-42 79-45,0-1 0,0 1 0,-1-1 0,1 0 0,-1 1 0,0-1 0,0 0-1,0 0 1,0-4 0,-3 8-66,0 1 1,0-1-1,0 1 0,0 0 0,0-1 0,0 1 0,0 0 1,0 0-1,0 0 0,1 1 0,-3 1 0,-29 29 49,3 1-1,1 1 1,1 2-1,2 0 1,1 2-1,-21 47 1,30-56 110,-18 48 1,31-68-192,0 0-1,0 0 1,1 0 0,0 0 0,1 1-1,0-1 1,0 0 0,1 1-1,1-1 1,1 13 0,-2-20-7,1 0 0,0 0 0,0 0 1,0 0-1,0 0 0,0-1 0,1 1 0,-1 0 0,1-1 1,-1 1-1,1-1 0,-1 1 0,1-1 0,0 0 0,-1 1 1,1-1-1,0 0 0,0 0 0,0 0 0,0-1 0,0 1 1,0 0-1,0-1 0,0 1 0,1-1 0,-1 0 0,0 0 1,0 0-1,0 0 0,0 0 0,0 0 0,1-1 0,1 0 1,5 0 11,-1 0 0,0-1 1,0 0-1,0 0 0,0-1 1,0 0-1,10-5 0,3-7 2,0-1-1,-1-1 1,0 0 0,-2-1-1,0-2 1,-1 0 0,-1 0-1,23-39 1,-10 8 101,-2-1 1,34-97 0,-54 127-88,-9 20-32,-6 9 0,-6 12 0,-12 20 0,-76 125 0,87-137 0,2 2 0,0 0 0,2 0 0,-8 32 0,17-54 0,0 1 0,1-1 0,0 1 0,0-1 0,1 0 0,0 1 0,1 12 0,0-18 0,-1 0 0,1 0 0,-1 0 0,1 1 0,0-2 0,0 1 0,0 0 0,0 0 0,1 0 0,-1 0 0,0-1 0,1 1 0,-1-1 0,1 1 0,-1-1 0,1 1 0,0-1 0,0 0 0,-1 0 0,1 0 0,0 0 0,0 0 0,0 0 0,0 0 0,0-1 0,1 1 0,-1-1 0,0 0 0,0 1 0,3-1 0,3 1-341,0-1 1,0 0-1,0 0 1,-1 0-1,1-1 1,0 0-1,0-1 0,0 0 1,-1 0-1,11-4 1,-13 3-191,0 0 0,0 0 0,-1 0 0,1-1 0,-1 0 0,0 0 0,0 0 0,0 0 1,0-1-1,-1 1 0,0-1 0,0 0 0,0 0 0,0 0 0,1-7 0,6-14-10770</inkml:trace>
</inkml:ink>
</file>

<file path=ppt/ink/ink10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9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238 2 18610,'0'0'4046,"-9"0"-805,5-1-3058,-12 0 1203,1 1-1,-29 3 0,38-2-1190,0 0-1,1 1 1,-1-1 0,1 1 0,-1 0-1,1 1 1,0-1 0,-1 1-1,1 0 1,1 0 0,-1 1-1,-8 6 1,11-7-216,-1-1-1,1 1 1,-1 0-1,1 0 1,0 0-1,0 0 1,0 0-1,1 0 1,-2 4-1,7 6-141,17-7 55,5-6-273,0 2 1,-1 1-1,0 1 0,0 1 0,37 13 0,-60-18 400,0 1 1,0-1-1,-1 1 0,1 0 0,0-1 0,-1 1 0,1 0 0,-1 0 0,1 1 0,-1-1 0,1 0 0,-1 0 0,0 1 0,0-1 0,0 0 0,1 1 0,-1-1 1,-1 1-1,1 0 0,0-1 0,1 3 0,-2-2 31,0 0 0,-1-1 0,1 1 1,0 0-1,0-1 0,-1 1 0,1-1 0,-1 1 1,1 0-1,-1-1 0,0 1 0,0-1 0,0 0 1,1 1-1,-1-1 0,-1 0 0,1 1 0,-2 1 1,-5 4 182,0 0-1,-1 0 1,0-1 0,-1 0 0,-12 6 0,-5 0-1289,-50 17 1,60-24-184,1-1 0,-1-1 0,0 0 0,-27 0-1</inkml:trace>
</inkml:ink>
</file>

<file path=ppt/ink/ink10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0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 1 19058,'0'0'2440,"-1"11"-241,-13 210 5765,13 13-7659,6-186-5248,-11-54-2023,-7-8 5321,-67-99-3051,58 79 7023,-23-53-1,36 59 1166,9 27-3414,0 0-1,0 1 1,1-1 0,-1 0 0,0 1 0,0-1 0,1 1-1,-1-1 1,0 1 0,1-1 0,-1 1 0,0-1 0,1 1-1,-1-1 1,1 1 0,-1-1 0,1 1 0,-1 0-1,1-1 1,-1 1 0,1 0 0,0-1 0,-1 1 0,1 0-1,-1 0 1,1-1 0,0 1 0,-1 0 0,1 0 0,0 0-1,-1 0 1,1 0 0,0 0 0,-1 0 0,1 0 0,-1 0-1,2 1 1,120 1-1136,-61 0-2578,1-1-3425,-6-1-6002</inkml:trace>
</inkml:ink>
</file>

<file path=ppt/ink/ink10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0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0 17585,'-9'4'3331,"-9"5"-2067,1 0 0,0 1 0,1 1 0,-23 18 0,33-24-973,1 1-1,-1-1 1,1 1 0,0 0 0,1 1-1,-1-1 1,-3 9 0,7-12-264,-1 0 0,1 1 0,0 0 1,0-1-1,0 1 0,0 0 0,1-1 0,-1 1 0,1 0 0,0 0 1,0-1-1,1 1 0,-1 0 0,1 0 0,1 6 0,0-8 3,0 1-1,-1-1 0,1 0 1,0 0-1,0 0 0,0 0 1,0 0-1,1-1 1,-1 1-1,1 0 0,-1-1 1,1 0-1,-1 0 0,1 0 1,-1 0-1,1 0 0,0 0 1,0-1-1,0 1 0,-1-1 1,1 0-1,0 1 0,0-2 1,3 1-1,7 0 128,-1 0-1,0-1 1,0-1-1,18-3 0,-18 1-65,0-1 0,0 0 0,0-1 0,0 0 0,-1-1 0,0 0 0,14-12 0,-20 15-62,0 0 0,-1-1 1,1 1-1,-1-1 0,0 1 1,0-1-1,-1-1 0,1 1 0,-1 0 1,0-1-1,0 0 0,-1 1 1,0-1-1,0 0 0,0 0 0,-1-1 1,1-7-1,-2 12-29,0 1 0,0-1 0,0 1 0,-1-1 0,1 1 0,0-1 0,-1 1 0,1-1 0,-1 1 0,0 0 0,0-1 0,1 1 0,-1 0 0,0-1 0,0 1 0,0 0 0,0 0 0,0 0 0,-1 0 0,1 0 0,-3-2 0,0 1 0,0 0 0,0 0 0,-1 0 0,1 1 0,-1-1 0,1 1 0,-8-1 0,0 1 0,0 0 0,0 1 0,0 0 0,0 0 0,-15 4 0,23-3-95,0 0 0,0 0 0,-1 0-1,1 1 1,0-1 0,1 1 0,-1 0 0,0 1 0,0-1-1,1 0 1,0 1 0,-1 0 0,1 0 0,0 0 0,0 0-1,1 1 1,-1-1 0,1 1 0,-1-1 0,1 1 0,0 0-1,-2 6 1,5 0-5361,7-6-3779</inkml:trace>
</inkml:ink>
</file>

<file path=ppt/ink/ink10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1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0 573 16432,'0'0'10783,"10"0"-8696,-1-1-1939,0-1 0,-1 0 0,1 0 0,-1-1 0,1 0 0,-1-1 0,0 0-1,0 0 1,-1-1 0,1 0 0,-1 0 0,8-7 0,93-89 1282,-79 71-1318,23-23-112,58-75 0,-89 101 0,-2-2 0,0 0 0,-2-2 0,25-61 0,-62 184 0,11-54 0,-44 183 0,45-174 0,1 1 0,0 81 0,6-127-29,1 0 1,0 0-1,0 1 1,0-1-1,0 0 0,1 1 1,-1-1-1,0 0 0,1 0 1,0 1-1,-1-1 1,1 0-1,0 0 0,0 0 1,0 0-1,0 0 0,1 0 1,-1 0-1,0 0 1,1-1-1,0 1 0,-1 0 1,1-1-1,0 1 0,0-1 1,0 0-1,0 0 1,0 0-1,0 0 0,0 0 1,0 0-1,0 0 1,0 0-1,1-1 0,3 1 1,-4-7-4814,-10-18 256,-30-28-5130,14 21 3177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8.0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96,'0'0'8905</inkml:trace>
</inkml:ink>
</file>

<file path=ppt/ink/ink10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1.7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61 100 4869,'0'0'5092,"-40"-59"-896,26 37-96,8 9-64,6 8-545,3 4-800,20 1-1218,11 0-127,7 9-642,7 2-608,8 2-64,-1-5-1377,1-4-3427,-2-4-6631</inkml:trace>
</inkml:ink>
</file>

<file path=ppt/ink/ink10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7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 4388,'-47'294'7255,"25"4"-4863,33 96-6256,0-78 2039,-15-105 8298,4 20-5186,4-191-1208,1-1-1,2 0 1,22 69 0,-24-94-285,13 36-106,0-23-2955,-12-24-1970</inkml:trace>
</inkml:ink>
</file>

<file path=ppt/ink/ink10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7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6566,'3'81'2338,"0"0"-1953,1-1-417,1-1-769,2-2-224,1-5-256,4-2-1634</inkml:trace>
  <inkml:trace contextRef="#ctx0" brushRef="#br0" timeOffset="1">95 851 1698,'57'336'10907,"-37"-232"-8474,-12-45 765,1 76-1,-5-52-1814,-3-74-1939,-1-16-1037,-1-14-1543,-4-11-2127</inkml:trace>
</inkml:ink>
</file>

<file path=ppt/ink/ink10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5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47 426 10442,'-13'8'2764,"11"-7"-2280,0 0 1,0 0-1,0 0 1,0 1-1,0-1 1,0 0-1,0 1 0,1-1 1,-1 1-1,1-1 1,-1 1-1,1 0 1,-1 0-1,1 0 1,0 0-1,0 0 1,0 0-1,0 0 1,0 0-1,1 0 0,-1 0 1,0 5-1,1-7-381,0 1 0,1-1 0,-1 0-1,1 1 1,-1-1 0,0 1-1,1-1 1,-1 0 0,1 1 0,-1-1-1,1 0 1,-1 0 0,1 1-1,-1-1 1,1 0 0,0 0 0,-1 0-1,1 0 1,-1 0 0,1 0-1,-1 0 1,1 0 0,-1 0 0,1 0-1,0 0 1,-1 0 0,1 0-1,-1 0 1,2-1 0,20-3 824,7-10-436,0-1 0,-1-2 0,-1-1 0,0-1 0,35-33 0,-36 30-394,18-15-13,-2-2 0,-1-1-1,-2-3 1,-2-1 0,46-72-1,-102 170-195,0-9 141,2 1 1,3 1-1,1 1 1,3 0-1,1 0 0,3 1 1,0 53-1,6-96-31,0 1 1,1-1-1,0 0 1,0 0-1,0 1 0,1-1 1,0 0-1,4 9 1,14 9-1911,-18-23 1424,0 0-1,0 0 1,0 0 0,0 0-1,0 0 1,0 0 0,0-1-1,1 1 1,-1-1 0,0 1-1,0-1 1,4 0-1,-6 0 355,0 0 0,0 0 0,1 0 0,-1 0 0,0 0-1,0 0 1,1 0 0,-1 0 0,0 0 0,0 0-1,1 0 1,-1 0 0,0 0 0,0 0 0,1 0 0,-1 0-1,0 0 1,0 0 0,1 0 0,-1-1 0,0 1-1,0 0 1,0 0 0,1 0 0,-1 0 0,0 0 0,0-1-1,0 1 1,0 0 0,0 0 0,1 0 0,-1-1-1,0 1 1,0 0 0,0 0 0,0-1 0,0 1 0,0 0-1,0 0 1,0-1 0,0 1 0,0 0 0,0 0-1,0-1 1,0 1 0,0 0 0,0 0 0,0 0 0,0-1-1,0 1 1,0 0 0,0 0 0,0-1 0,0 1-1,0 0 1,0 0 0,-1 0 0,1-1 0,-2-17-5354</inkml:trace>
</inkml:ink>
</file>

<file path=ppt/ink/ink10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5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15887,'0'0'9353,"64"0"-8809,-13 9-415,8-2-1,5-5-1762,-7-2-3138,-7-14-6343</inkml:trace>
</inkml:ink>
</file>

<file path=ppt/ink/ink10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6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0 11531,'0'0'10084,"1"11"-8285,-1 12-805,0 0 1,-2 0-1,-1 0 0,0 0 1,-2-1-1,-14 43 0,9-34-632,2 1 0,1 0 0,-5 48 0,12-77-354,0-1 1,0 0-1,0 0 1,0 0-1,0 0 0,0 0 1,1 0-1,-1 0 0,1 0 1,0 0-1,-1 0 1,1 0-1,0 0 0,0 0 1,0-1-1,0 1 0,0 0 1,1 0-1,-1-1 0,0 1 1,1-1-1,2 2 1,-1-1 8,0-1 0,0 1 0,0-1 0,0 0 0,0 0 0,0 0 1,0-1-1,1 1 0,-1-1 0,0 0 0,1 0 0,5 0 0,5-2-46,0-1 0,0 0 0,0 0 0,-1-2 0,21-8-1,-4-2-314,-19 9 184,0 0 1,0 1-1,0 1 0,1 0 0,19-4 1,-30 8 153,-1 0 0,1 0 0,0 0 0,0 0 1,0 0-1,0 0 0,-1 0 0,1 1 0,0-1 0,0 0 1,0 1-1,-1-1 0,1 0 0,0 1 0,-1-1 1,1 1-1,0-1 0,-1 1 0,1 0 0,0-1 0,-1 1 1,1-1-1,-1 1 0,1 0 0,-1 0 0,0-1 0,1 1 1,-1 0-1,0 0 0,1-1 0,-1 1 0,0 0 0,0 0 1,0 0-1,0 0 0,1-1 0,-1 1 0,-1 0 0,1 0 1,0 0-1,0 0 0,0-1 0,0 1 0,0 0 1,-1 0-1,1 0 0,-1 1 0,-15 41 574,11-35-494,0-1 0,-1 0 0,-1 0 1,1 0-1,-1-1 0,0 0 0,0 0 0,-1-1 0,1 0 0,-1 0 0,-1-1 0,-13 6 1,7-5 19,1-1 0,-1 0 1,0-1-1,1-1 1,-1-1-1,0 0 1,-16-1-1,28 0-304,0-1-1,0 1 1,1-1 0,-1 1 0,0-1-1,1 0 1,-1 0 0,0 0-1,1 0 1,-1 0 0,1-1-1,0 1 1,-1-1 0,1 0 0,0 0-1,0 0 1,0 0 0,0 0-1,1 0 1,-1 0 0,0 0-1,1-1 1,0 1 0,-1-1 0,1 1-1,0-1 1,0 1 0,1-1-1,-1 0 1,0 0 0,1 1 0,0-1-1,-1 0 1,1 0 0,0 1-1,0-1 1,1 0 0,-1 0-1,1 0 1,-1 1 0,1-1 0,0 0-1,0 1 1,0-1 0,0 1-1,1-1 1,-1 1 0,1 0-1,-1-1 1,1 1 0,0 0 0,0 0-1,0 0 1,0 0 0,0 1-1,0-1 1,1 0 0,-1 1 0,0 0-1,5-3 1,7-1-1382,1 0-1,0 1 1,-1 1-1,1 0 1,1 1 0,14 0-1,18 0-3131</inkml:trace>
</inkml:ink>
</file>

<file path=ppt/ink/ink10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6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29 9321,'0'0'18609,"0"6"-18406,-2 7-100,2 35 317,0-47-407,0 1-1,1-1 0,-1 1 0,1-1 0,-1 0 0,1 1 0,-1-1 0,1 0 0,0 1 0,0-1 0,-1 0 0,1 0 0,0 0 0,0 0 0,0 0 0,0 0 0,0 0 0,1 0 0,-1 0 1,0 0-1,0-1 0,1 1 0,-1 0 0,0-1 0,1 1 0,-1-1 0,1 0 0,-1 1 0,0-1 0,2 0 0,4 1 22,-1-2 0,0 1-1,0-1 1,0 1 0,0-2-1,0 1 1,0-1 0,0 0 0,0 0-1,0 0 1,-1-1 0,1 0 0,-1 0-1,0 0 1,9-8 0,-6 4-4,-1 0-1,0 0 1,0 0 0,-1-1 0,0 0 0,0 0 0,-1-1 0,0 1-1,4-12 1,-23 56 128,2 1-1,-15 70 1,23-87-82,2 0-1,0 0 1,2 0 0,0 0 0,1 0-1,1 0 1,6 28 0,-2-25-72,-2 1 0,3 36 0,-6-56 17,-1 1 0,0 0-1,0-1 1,0 1 0,0 0-1,-1 0 1,1-1 0,-1 1 0,0 0-1,-1-1 1,1 1 0,-1-1 0,0 0-1,0 1 1,-1-1 0,1 0-1,-1 0 1,0-1 0,-6 8 0,7-10 0,1 0 0,-1 0 0,0 0 0,0 0 1,0-1-1,0 1 0,0 0 0,0-1 0,0 1 0,0-1 1,0 0-1,-1 0 0,1 0 0,0 0 0,0 0 1,0 0-1,0-1 0,0 1 0,0 0 0,0-1 0,0 0 1,0 0-1,0 1 0,0-1 0,0 0 0,0-1 0,1 1 1,-1 0-1,0 0 0,1-1 0,-1 1 0,1-1 1,-1 1-1,1-1 0,0 0 0,0 0 0,-2-2 0,-5-7 97,1-1 0,1 0 0,-1 0-1,-5-18 1,2 3-742,-10-47 0,18 64 346,0 0-1,1 1 1,0-1 0,1-1-1,0 1 1,0 0 0,1 0-1,3-13 1,-3 20-185,0 0-1,1 1 1,-1-1-1,1 0 1,0 1-1,-1-1 1,1 1-1,0 0 1,1-1-1,-1 1 1,0 0-1,1 0 1,-1 1-1,1-1 1,-1 0-1,4-1 1,20-10-5746</inkml:trace>
</inkml:ink>
</file>

<file path=ppt/ink/ink10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7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4100,'0'0'19223,"-1"11"-17215,-14 60 518,8-44-1881,1 0 1,-4 47 0,10-73-643,0-1 1,0 0 0,0 0 0,0 1 0,0-1 0,0 0-1,0 0 1,0 0 0,0 1 0,1-1 0,-1 0 0,0 0-1,0 0 1,0 1 0,0-1 0,0 0 0,0 0 0,1 0-1,-1 1 1,0-1 0,0 0 0,0 0 0,0 0 0,1 0 0,-1 0-1,0 0 1,0 0 0,0 1 0,1-1 0,-1 0 0,0 0-1,0 0 1,0 0 0,1 0 0,-1 0 0,0 0 0,0 0-1,1 0 1,-1 0 0,0 0 0,0 0 0,0 0 0,1 0-1,14-6 126,11-9 33,-13 2-214,0 0 1,0-1-1,-1-1 1,11-18-1,-1 2-91,-22 31 135,0-1 0,0 1 0,1 0 0,-1 0 1,0 0-1,0 0 0,1 0 0,-1 0 0,0 0 0,0 0 0,1 0 0,-1 0 0,0 0 0,0 0 0,1 0 0,-1 0 0,0 0 0,0 0 0,1 0 0,-1 0 0,0 0 0,0 0 0,1 0 1,-1 0-1,0 0 0,0 0 0,1 0 0,-1 1 0,0-1 0,0 0 0,0 0 0,0 0 0,1 0 0,-1 1 0,0-1 0,0 0 0,0 0 0,0 1 0,1-1 0,-1 0 0,0 0 0,0 0 1,0 1-1,0-1 0,0 0 0,0 0 0,0 1 0,0-1 0,0 0 0,0 0 0,0 1 0,0-1 0,0 0 0,0 1 0,0-1 0,0 0 0,0 0 0,0 1 0,0-1 0,-1 0 0,5 24-219,-3-20 192,1 8-402,0-1 1,1 0-1,0 0 1,8 16 0,9 4-3946,-18-28 3402,1-1 1,0 0-1,-1 1 1,1-1-1,0 0 1,0 0-1,0-1 1,5 3-1,18 3-12361</inkml:trace>
</inkml:ink>
</file>

<file path=ppt/ink/ink10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8.0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 50 14798,'0'0'7383,"0"-8"-4586,2-26-330,-2 34-2422,0 0 0,0-1 0,0 1 0,0 0 0,1 0 0,-1-1 0,0 1-1,0 0 1,0 0 0,0-1 0,0 1 0,-1 0 0,1 0 0,0-1 0,0 1 0,0 0 0,0 0 0,0 0 0,0-1 0,0 1 0,0 0 0,0 0 0,-1-1 0,1 1 0,0 0 0,0 0 0,0 0 0,0-1 0,-1 1 0,1 0 0,0 0 0,0 0 0,-1 0 0,1 0 0,0 0 0,0-1 0,0 1 0,-1 0 0,1 0 0,0 0 0,0 0 0,-1 0 0,1 0 0,0 0 0,0 0 0,-1 0 0,1 0 0,0 0 0,0 0 0,-1 0 0,1 0 0,0 0 0,0 1 0,-1-1 0,1 0 0,0 0 0,0 0 0,-1 0 0,1 0 0,0 0 0,0 1 0,-1-1 0,-9 8-98,4-3 72,0 0 0,1 0 0,-1 1 1,1 0-1,1 0 0,-1 1 0,1-1 0,0 1 0,1 0 0,0 0 1,0 0-1,0 0 0,1 1 0,0-1 0,0 1 0,0 8 1,2-15-29,1 0 1,-1 0-1,1 0 1,0-1-1,-1 1 1,1 0-1,0 0 1,-1-1 0,1 1-1,0 0 1,0-1-1,0 1 1,-1-1-1,1 1 1,0-1-1,0 1 1,0-1-1,0 0 1,0 0 0,0 1-1,0-1 1,0 0-1,2 0 1,32 5-369,-26-5 199,2 2-94,2-1-110,0 1-1,0 0 0,25 8 1,-37-9 365,1-1 0,0 0 1,-1 1-1,1 0 1,-1-1-1,1 1 0,-1 0 1,1 0-1,-1 0 1,0-1-1,1 2 0,-1-1 1,0 0-1,0 0 1,0 0-1,0 0 1,0 1-1,0-1 0,0 1 1,0-1-1,0 0 1,-1 1-1,1-1 0,-1 1 1,1 0-1,-1-1 1,1 1-1,-1-1 0,0 1 1,0 0-1,0-1 1,0 1-1,0 0 0,0-1 1,0 1-1,-1 0 1,1-1-1,0 1 0,-1-1 1,-1 3-1,0 0 167,-1 0-1,1-1 1,-1 1-1,0-1 1,-1 1-1,1-1 0,-1 0 1,1-1-1,-1 1 1,0 0-1,0-1 1,-7 3-1,-59 24 770,51-23-781,-70 25-11,59-23-2497,0-2-3565,13-4-2073</inkml:trace>
</inkml:ink>
</file>

<file path=ppt/ink/ink10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9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 10634,'0'0'9316,"-9"6"-8211,2-2-928,1 1 1,0-1 0,1 2 0,-1-1 0,1 0 0,0 1-1,0 0 1,1 0 0,0 1 0,0-1 0,0 1 0,1 0-1,0 0 1,0 0 0,-3 12 0,-1 13 801,1 1 1,1-1-1,2 1 1,2 57-1,22 135 428,-2-24-1043,-19-95 1835,-8-149-2199,1 0 0,0-56 0,7 83 0,0 0 0,2 0 0,-1 1 0,2-1 0,0 0 0,1 1 0,0 0 0,1 0 0,13-25 0,-16 36-9,1-1 0,0 1 0,0 0-1,1 1 1,-1-1 0,1 0 0,0 1 0,0 0 0,0 0-1,0 0 1,0 0 0,1 1 0,-1-1 0,1 1 0,0 1-1,0-1 1,0 0 0,0 1 0,0 0 0,0 0 0,6 1-1,-7-1 1,-1 1 0,1 1 0,0-1 0,-1 0 0,1 1 0,0 0 0,-1 0 0,1 0-1,-1 0 1,1 1 0,-1-1 0,0 1 0,0 0 0,0 0 0,0 0 0,0 0-1,0 1 1,0-1 0,-1 1 0,1 0 0,-1-1 0,0 1 0,1 0 0,-1 1 0,-1-1-1,1 0 1,0 0 0,-1 1 0,2 4 0,0 10 68,0-1 1,-1 1-1,-1-1 0,-1 1 1,0-1-1,-1 1 1,-6 28-1,7-46-59,0 0 0,0 1 0,0-1 0,0 0 0,0 0 0,1 0 0,-1 0 0,0 1 0,0-1 0,0 0 0,0 0 0,0 0 0,0 0 0,0 1 0,0-1 0,1 0 0,-1 0 0,0 0 0,0 0 0,0 0 0,0 0 0,1 0 0,-1 0 0,0 1 0,0-1 0,0 0 0,0 0 0,1 0 0,-1 0 0,0 0 0,0 0 0,0 0 0,1 0 0,-1 0 0,0 0 0,0 0 0,0 0 0,0 0 0,1 0 0,-1 0 0,0-1 0,0 1 0,0 0 0,0 0 0,1 0 0,-1 0 0,0 0 0,0 0 0,0 0 0,0 0 0,0-1 0,1 1 0,-1 0 0,0 0 0,0 0 0,0 0 0,0 0 0,0-1 0,10-6 0,1-5 0,-1-1 0,0 0 0,-1 0 0,-1-1 0,0 0 0,-1-1 0,-1 0 0,0 0 0,-1 0 0,0-1 0,-1 0 0,-1 0 0,-1 0 0,0 0 0,-1-29 0,-2 41 0,1-1 0,-1 1 0,0 0 0,-1 0 0,1-1 0,-1 1 0,0 0 0,0 1 0,0-1 0,0 0 0,-1 0 0,1 1 0,-4-4 0,5 6 0,0 0 0,0 0 0,0 0 0,0-1 0,0 2 0,0-1 0,0 0 0,0 0 0,0 0 0,0 0 0,0 1 0,-1-1 0,1 0 0,0 1 0,0-1 0,-1 1 0,1 0 0,-1-1 0,1 1 0,0 0 0,-1 0 0,1 0 0,0 0 0,-1 0 0,1 0 0,-1 0 0,1 1 0,0-1 0,-1 0 0,1 1 0,0-1 0,-1 1 0,1-1 0,0 1 0,0 0 0,0-1 0,-1 1 0,1 0 0,0 0 0,0 0 0,0 0 0,0 0 0,-1 2 0,1-2-103,-1 0-1,1 0 1,0 1 0,0-1-1,0 1 1,0-1 0,0 1-1,0-1 1,0 1 0,0 0-1,0-1 1,1 1 0,-1 0-1,1 0 1,-1 0 0,1-1-1,0 1 1,0 0 0,-1 0-1,1 0 1,1 0 0,-1-1-1,0 1 1,0 0 0,1 0-1,-1 0 1,1 0 0,-1-1-1,1 1 1,0 0 0,0-1-1,0 1 1,0-1 0,0 1-1,0-1 1,0 1 0,0-1-1,1 1 1,-1-1 0,0 0-1,1 0 1,-1 0 0,1 0-1,0 0 1,-1 0 0,3 1-1,6 2-744,-1 0 0,1-1 0,0 0-1,0 0 1,0-1 0,0-1-1,13 1 1,51 1-8221,1-6 3540,0-9 5290,-61 8 1940,0 0 0,0-1-1,13-7 1,-18 7 848,2 1 5267,-11 11-1554,-2 15-6223,1-20 15,1 0 1,0 0-1,0 0 0,0 0 1,0 0-1,0 0 0,0 0 0,0 0 1,1 0-1,-1 0 0,1-1 1,-1 1-1,1 0 0,0 0 1,0 0-1,0-1 0,0 1 0,0 0 1,0-1-1,0 1 0,2 1 1,1-1-22,0-1 1,-1 0-1,1 0 1,0 0 0,-1 0-1,1 0 1,0-1-1,0 0 1,0 0 0,6 0-1,177-9-326,-184 9 326,-1 0 1,1 1-1,0-1 1,-1 1-1,1 0 1,0-1 0,-1 1-1,1 1 1,-1-1-1,0 0 1,1 1-1,-1-1 1,0 1-1,0-1 1,0 1-1,0 0 1,0 0 0,0 0-1,0 0 1,-1 0-1,1 1 1,-1-1-1,0 0 1,1 1-1,-1-1 1,0 1-1,-1-1 1,1 1 0,1 4-1,-2-4 4,1 0-1,0 0 1,0 0 0,0 0 0,0 0-1,1-1 1,-1 1 0,1 0-1,0-1 1,0 0 0,0 1-1,0-1 1,0 0 0,0 0 0,0 0-1,1 0 1,-1 0 0,1 0-1,3 1 1,-2-2-37,0 0 0,0 0 0,0-1 0,0 0 0,0 1 0,1-1 0,-1-1 0,0 1 0,0 0 0,0-1 0,0 0 0,7-3 0,50-24 0,-50 22 0,-1 0 0,1 1 0,0 1 0,21-6 0,-29 9-5,0 0 1,1 0-1,-1 1 1,0 0-1,1-1 1,-1 1-1,1 1 1,-1-1-1,0 0 0,1 1 1,3 1-1,-5-1 3,-1 0 0,0 0 0,1 0 1,-1 0-1,0 1 0,0-1 0,0 0 0,0 1 0,0-1 0,0 1 0,0-1 0,-1 1 0,1-1 0,0 1 0,-1 0 0,0-1 0,1 1 0,-1 0 0,0 0 0,0-1 0,0 1 0,0 0 1,0 1-1,0-1-125,0 0 1,0 0-1,1 0 0,-1 0 1,0 0-1,1-1 1,-1 1-1,1 0 1,0 0-1,-1 0 1,1-1-1,0 1 1,0 0-1,0-1 0,0 1 1,0-1-1,1 1 1,-1-1-1,0 0 1,1 1-1,-1-1 1,3 1-1,-2-1-321,0 0 0,0-1 0,0 1 0,1-1-1,-1 0 1,0 0 0,0 0 0,0 0 0,0 0 0,1 0 0,-1 0 0,0-1-1,0 1 1,0-1 0,0 1 0,0-1 0,0 0 0,0 0 0,0 0-1,0 0 1,2-2 0,21-18-9487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8.6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14926,'0'0'5002,"11"8"-3432,284 176 4793,-109-74-5333,67 59-579,422 368 1,-539-420 291,6-7 0,4-6 1,198 107-1,-265-166-732,-39-20-32,0-3 1,1-1-1,1-2 1,1-1-1,61 15 1,-140-35-8479,4-6-1307</inkml:trace>
</inkml:ink>
</file>

<file path=ppt/ink/ink10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9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7 13645,'0'-6'11403,"0"8"-9962,-6 20-64,1 8 65,-4 6-770,4 6-447,1 1-129,4-1-64,0-1-96,0-1-513,1-8-160,5-3-1441,-3-9-640,-3-11-1827</inkml:trace>
</inkml:ink>
</file>

<file path=ppt/ink/ink10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9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58 121 6438,'0'-9'7426,"0"5"-7087,0 0 1,1 0-1,-1 0 1,1 0-1,0 0 1,0 0-1,0 0 1,1 0-1,-1 0 1,1 1-1,0-1 1,0 1-1,0-1 1,0 1-1,1 0 1,0-1-1,-1 1 1,1 1-1,0-1 1,0 0-1,1 1 1,-1-1-1,1 1 0,-1 0 1,1 0-1,-1 1 1,1-1-1,0 1 1,0 0-1,0 0 1,4-1-1,17-4 177,0 2-1,1 0 1,0 2 0,-1 0-1,1 2 1,48 6-1,-67-5-510,-1 0 0,0 0 1,0 1-1,0 0 0,0 0 0,0 0 0,-1 1 0,1 0 1,0 0-1,-1 1 0,0-1 0,9 9 0,-12-10 47,0 1 1,0-1-1,0 1 0,0-1 0,-1 1 0,1 0 0,-1 0 1,0 0-1,0 0 0,0 0 0,0 0 0,0 0 1,-1 0-1,1 0 0,-1 0 0,0 0 0,0 0 0,0 0 1,0 1-1,-1-1 0,1 0 0,-1 0 0,0 0 0,0 0 1,0 0-1,0 0 0,0 0 0,-2 2 0,-3 4 211,0 0 0,0-1-1,0 0 1,-1 0-1,-1 0 1,-12 10 0,10-10-61,2 0 1,-1 1-1,1 0 1,-8 11-1,44-16-202,55-8-456,-55 1 200,0 2 1,-1 0-1,31 5 0,-56-4 252,0 0 0,-1 0 0,1 0 0,0 1 0,0-1 0,0 1-1,-1-1 1,1 1 0,0-1 0,-1 1 0,1 0 0,-1 0 0,1 0 0,-1 0 0,1 0-1,-1 0 1,1 1 0,-1-1 0,0 0 0,0 1 0,0-1 0,0 1 0,0-1 0,0 1-1,0-1 1,0 1 0,0 0 0,-1-1 0,1 1 0,-1 0 0,1 0 0,-1-1 0,0 1-1,0 0 1,0 2 0,0 0 27,-1 0-1,0-1 1,0 1-1,0 0 1,0-1-1,0 1 1,-1-1-1,0 1 1,0-1-1,0 0 1,0 0 0,0 0-1,-1 0 1,1 0-1,-1 0 1,-3 2-1,-19 14 181,-2 0 0,-1-2-1,0-1 1,-56 23 0,-130 31 0,184-62-1576,-1-1-1,-49 4 0,16-10-6650</inkml:trace>
</inkml:ink>
</file>

<file path=ppt/ink/ink10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51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19 2306,'0'0'2573,"10"11"-1003,-5-4-1244,1 0 0,1-1 1,-1 0-1,1 0 1,0 0-1,1-1 0,-1 0 1,1 0-1,0-1 0,0 0 1,0-1-1,1 0 0,-1 0 1,11 2-1,37 2 1860,1-2 0,85-4-1,116-21 936,-204 15-2950,132-12 194,262-30 2,-491 47 3233,-64 1-3351,-1028 106 2671,1072-101-2917,31-4 7,0 2 0,1 0 0,-53 16 0,84-20-12,1 0 1,-1 0 0,0 0 0,0 0-1,0 0 1,0 0 0,0 0 0,0 0 0,0 0-1,0 0 1,0 1 0,0-1 0,0 0 0,0 0-1,1 0 1,-1 0 0,0 0 0,0 0-1,0 0 1,0 0 0,0 0 0,0 0 0,0 0-1,0 1 1,0-1 0,0 0 0,0 0 0,0 0-1,0 0 1,0 0 0,0 0 0,0 0-1,0 0 1,0 1 0,0-1 0,0 0 0,0 0-1,0 0 1,0 0 0,0 0 0,-1 0 0,1 0-1,0 0 1,0 0 0,0 0 0,16 2-61,140-11 59,288-53 1,-274 33-126,-88 15 93,289-49 64,-1396 228 3543,918-159-3407,107-6-166,0 0-1,0 0 0,0 0 1,0 0-1,0 0 1,0 0-1,0-1 1,0 1-1,1 0 1,-1 0-1,0 0 1,0 0-1,0 0 0,0 0 1,0 0-1,0 0 1,0 0-1,0 0 1,0 0-1,0-1 1,0 1-1,0 0 0,0 0 1,0 0-1,0 0 1,0 0-1,0 0 1,0 0-1,0 0 1,0 0-1,0 0 0,0-1 1,-1 1-1,1 0 1,0 0-1,0 0 1,0 0-1,0 0 1,0 0-1,0 0 0,0 0 1,0 0-1,0 0 1,0 0-1,0 0 1,0 0-1,0 0 1,-1 0-1,18-8-202,26-7-327,720-90-2865,-615 91 3135,-107 10 198,215-17-226,-329 28 738,-105 24 1,82-12-415,-23 3-482,-203 33 456,108-37-9127,123-17-4212</inkml:trace>
</inkml:ink>
</file>

<file path=ppt/ink/ink10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3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11115,'0'0'2626,"2"96"-2178,-2-48 97,0-3-193,0-2-224,0-5-96,1-5 129,-1-6 671,3-5-223,-1-8 64,-1-5 191,1-3-511,1 0-289,0 1-449,0 1-415,0 4-1827,-2 1-1633</inkml:trace>
</inkml:ink>
</file>

<file path=ppt/ink/ink10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1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0 609,'4'79'192,"-1"-7"-993</inkml:trace>
</inkml:ink>
</file>

<file path=ppt/ink/ink10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2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2594,'-4'80'6762,"-19"110"0,11-112-4235,-2 112 0,22-20-1627,36 202-1,-34-296-1139,0-44 671,-7-25-3013,-2-26-17486</inkml:trace>
</inkml:ink>
</file>

<file path=ppt/ink/ink10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3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13132,'0'0'2696,"-4"9"-1954,-1 2-449,1 1-1,0 1 0,1-1 0,0 0 0,1 1 0,0 0 0,1-1 1,1 1-1,0 0 0,2 16 0,6 214 1871,-5-68-2287,8-193-180,1-14-1266,11-46 0,-5 1-3493,-17 71 4479,11-44-5069</inkml:trace>
</inkml:ink>
</file>

<file path=ppt/ink/ink10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4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0 9321,'0'0'3427,"-15"70"-1217,7-47 192,3-13-672,2-8-321,2-2-736,1-7-577,0-6-801,0 4-2177,-1 0-5734</inkml:trace>
</inkml:ink>
</file>

<file path=ppt/ink/ink10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52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50 10570,'0'0'12252,"14"-8"-11500,-2 1-637,1 1-1,0 1 0,0 0 0,1 0 1,-1 1-1,1 1 0,0 1 0,0 0 0,19-1 1,719 23 2084,-579-8-2071,-361-13 2147,74 3-1555,-15-2-52,-642 21 522,722-16-1708,39-1-2444,27-3 754,33 0-987,37-3-2224,19-10-1990</inkml:trace>
</inkml:ink>
</file>

<file path=ppt/ink/ink10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9:08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2282 0 10858,'-306'138'-1581,"-93"46"2966,326-144-1018,1 2-1,2 4 1,-81 70 0,29-10-323,6 6-1,4 4 1,5 6 0,-109 162 0,192-247-40,1 1 1,-26 63 0,42-83 29,0-1 0,2 1 0,0 1 0,1-1 0,1 1 0,1 0 0,0-1 0,2 28 0,2-35-31,0 0-1,0-1 1,1 1-1,1-1 1,-1 0 0,2 0-1,-1 0 1,2-1-1,-1 0 1,1 0 0,0 0-1,1 0 1,0-1-1,1 0 1,-1-1 0,18 14-1,11 5 20,1-2 0,71 35 0,-90-49 7,174 85 78,292 100-1,-401-170 26,0-3-1,1-4 1,1-4-1,1-3 1,110-1-1,-72-12 50,0-7-1,0-4 1,128-32-1,378-100 354,214-44 309,-681 157-617,213-44 137,-12-29 212,-329 92-450,0-1 0,-1-2 0,0-1 0,-2-2 0,0-2 0,-1 0-1,44-41 1,-64 52-39,-1 0 0,-1-1 1,0 1-1,0-2 0,-1 0 0,-1 0 0,0 0 0,0-1 0,-1 0 0,-1 0 0,0 0 0,-1-1 0,-1 1 0,0-1 0,0 0 0,-2 0 0,1-1 0,-2 1 0,0 0 0,-1 0 0,0 0 0,-1 0 0,-5-17 0,0 10 84,-1-1-1,-1 1 1,-1 1-1,-1 0 1,-1 0-1,-1 1 1,0 0-1,-2 2 1,0-1 0,-31-27-1,-9-2 142,-2 2 0,-69-41 0,-54-22-247,-3 8 0,-5 8 0,-4 9 0,-373-109 0,419 154-293,-2 6-1,-1 7 1,0 6 0,-247 1-1,292 21 219,1 5 1,0 4-1,0 5 0,2 4 0,0 5 0,1 4 1,-154 69-1,155-47-90,2 3 0,2 5 0,3 3 0,3 5 0,3 3 0,-89 97 0,9 13-2258,-243 349 1,191-226-1929,-2-17-3315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9.3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1472 13068,'0'0'4009,"-9"4"-1478,-7 2-1837,-29 13 2861,44-19-2177,10-1-1132,-1 0 0,1-1 0,-1-1 0,1 1 0,-1-1 1,0-1-1,0 1 0,0-1 0,12-9 0,8-3 362,637-349 2586,-157 82-2731,-131 79-153,731-373 111,-1087 568-126,0-1-3158,-42 13-1615,-19 6-3023,-8 1-7313</inkml:trace>
</inkml:ink>
</file>

<file path=ppt/ink/ink10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2:26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55 6822,'0'0'11467,"-4"-3"-11248,0 0-193,-5-8 188,9 10-202,0 1 0,0-1 0,0 1 0,1 0 1,-1-1-1,0 1 0,0-1 0,1 1 0,-1 0 0,0 0 0,1-1 0,-1 1 0,0 0 0,1-1 0,-1 1 0,0 0 0,1 0 0,-1 0 0,1-1 0,-1 1 0,0 0 0,1 0 0,-1 0 0,1 0 1,-1 0-1,1 0 0,-1 0 0,1 0 0,-1 0 0,0 0 0,1 0 0,-1 0 0,1 0 0,-1 0 0,1 0 0,-1 0 0,0 1 0,1-1 0,21 1 420,-1 1-1,31 8 0,-37-6-308,0-1 1,0-1-1,1 0 0,-1-1 0,0-1 1,29-3-1,-17-9 257,-25 10-321,1 0-1,-1 1 1,1-1 0,-1 1-1,1 0 1,0 0-1,0 0 1,-1 0 0,7-1 1494,-36 5 177,-104 7-1077,-12 2-95,207-6-987,-24-1 244,-3-1 188,0-3 0,0 0-1,55-8 1,-106 7 360,-1-1-1,1 0 1,0-1 0,-1-1-1,-15-5 1,7 2-185,-38-8-176,34 6-53,0 2 0,-1 0 0,-49-2-1,99 27-1394,-10-10 902,1-1-1,0-1 1,1 0 0,-1-1 0,21 7 0,-22-10-1156,-1 0 0,0-1-1,1 0 1,15 0 0,5-2-7648</inkml:trace>
</inkml:ink>
</file>

<file path=ppt/ink/ink10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2:27.9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55 15535,'0'0'2087,"8"0"-1703,74-1 27,0-3 0,-1-4 1,88-20-1,-108 15 619,-60 13-341,-36 1 2103,-279 16 330,301-16-3170,-1 0-1,0 0 0,1 2 0,-1-1 0,1 2 1,0 0-1,0 0 0,0 1 0,1 1 0,-1 0 1,1 1-1,1 0 0,-18 15 0,24-13-1297,5-7-1151,3-5-968,4-12-1254</inkml:trace>
</inkml:ink>
</file>

<file path=ppt/ink/ink10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2:46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95 6342,'0'0'4153,"-8"0"-3186,-36 1 2246,49-3-2881,0 1-1,0 0 1,0 1-1,1-1 1,-1 1 0,7 0-1,-10 0-169,72-1 220,-35 2-343,0-1 0,0-2 0,0-2 1,-1-2-1,0-1 0,49-16 0,-63 15 201,-29 15 425,-41 19 391,35-19-1234,-7 4 177,-82 43 1188,89-49-1031,1-1 1,-1 0 0,0 0 0,0-1-1,0-1 1,0 1 0,-18-1 0,41-3-288,1-1 0,-1-1 0,0 0 0,0-1 1,14-6-1,4-1-82,48-13-409,115-42-1281,-193 66 1907,1 0 0,-1 0 0,1 0 0,-1 0 0,1 0 0,-1 0 0,1 0 0,-1 0 0,1-1 0,-1 1 0,1 0 0,-1 0 0,0 0 0,1-1 0,-1 1 0,1 0 0,-1 0 1,1-1-1,-1 1 0,0 0 0,1-1 0,-1 1 0,0-1 0,1 1 0,-1 0 0,0-1 0,1 1 0,-1-1 0,0 1 0,0-1 0,0 1 0,0-1 0,1 1 0,-1-1 0,0 0 1,-21-4 175,-52 5 74,58 0-258,-27 2-75,31-1-112,0 0 0,-1 0 0,1-1 0,0 0 1,-1-1-1,1 0 0,0-1 0,0-1 1,0 1-1,-16-8 0,1-9-4902</inkml:trace>
</inkml:ink>
</file>

<file path=ppt/ink/ink10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2:48.0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85 5093,'0'0'9038,"45"0"-7111,-34-1-1894,1-1 1,-1 0 0,0-1-1,0 0 1,0-1-1,0 0 1,-1-1 0,0 0-1,0-1 1,10-7-1,52-23 543,-109 58 1990,-57 32-2047,91-53-514,-5 3 30,0-1 1,-1 0-1,1 0 1,-1-1-1,1 0 1,-1 0-1,-10 0 1,19-2-148,24 0-139,-11 1 246,0-1 0,0 0 0,0-1 0,0-1 0,0 0 0,0-1 1,-1 0-1,1-1 0,-1 0 0,21-10 0,-29 7 728,-16 3-186,-19 3-53,29 1-482,-34 0 53,1 1 0,-1 1 0,0 3 1,1 0-1,-37 12 0,79-19-4491,7-5-326,0-7-1287</inkml:trace>
</inkml:ink>
</file>

<file path=ppt/ink/ink10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2:58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1086 80 512,'0'-4'476,"0"1"-1,0 0 0,0 0 0,-1 0 1,1-1-1,-1 1 0,0 0 0,0 0 0,0 0 1,0 0-1,-1 0 0,1 0 0,-1 1 1,-2-5-1,1 5-204,1 0 0,-1-1-1,1 1 1,-1 0 0,0 0 0,1 1 0,-1-1 0,0 0 0,0 1 0,-1 0-1,-5-2 1,-6 0-58,0 1-1,-1 1 0,1 1 1,-1 0-1,-16 2 0,-9 0 574,-21 1-457,0 3 0,1 2 1,0 3-1,0 3 0,-66 25 0,97-29-272,0 3 0,0 0 0,2 2 1,-1 0-1,2 3 0,0 0 0,2 1 0,-34 33 0,43-36-42,1 0 0,1 1 0,0 1 1,1 0-1,1 1 0,1 0 0,1 1 0,1 0 0,0 1 0,2 0 0,0 0 0,-8 44 0,10-24 3,2-1 1,1 0-1,2 1 0,2 0 0,2-1 1,1 0-1,2 0 0,2 0 0,1-1 1,3-1-1,28 65 0,-7-34-11,60 95-1,-79-141-2,1 0 0,2-1-1,0-1 1,1-1 0,1 0-1,1-2 1,34 24 0,-35-31 79,1-1 0,0-1 1,0-1-1,1-1 0,-1-1 0,2-1 1,-1-1-1,0-1 0,42 1 0,-1-4 156,0-3-1,79-14 1,375-93-29,-351 71-212,-135 30 62,0-1 0,0-1 0,-1-1 0,38-22 0,104-76 693,-133 84-632,-33 22-74,1 0-1,0-1 0,-1 0 1,0-1-1,0 1 0,-1-1 0,0 0 1,0 0-1,0-1 0,-1 1 0,1-1 1,-2 0-1,1-1 0,-1 1 0,0 0 1,-1-1-1,1 0 0,-1 0 1,-1 1-1,0-1 0,0 0 0,0 0 1,-2-16-1,0 6 72,0 1 0,-1 0 0,-1-1-1,0 1 1,-1 0 0,-1 0 0,-1 1 0,0 0 0,-11-20 0,3 13-3,-1-1 1,-1 2 0,0 0-1,-2 1 1,-26-24 0,-5 2 84,-2 2-1,-2 3 1,-1 2 0,-70-34 0,-54-15-100,-256-85 0,164 70-7790,231 85 1145</inkml:trace>
</inkml:ink>
</file>

<file path=ppt/ink/ink10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2:59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808 419 4260,'-1'-9'1431,"-4"-32"-161,2-41 0,2 35 487,-7-51-1,7 91-1566,-1 0-1,0 0 0,0 1 0,0-1 0,-1 0 1,0 1-1,0-1 0,-1 1 0,1 0 0,-1 0 0,-1 1 1,1-1-1,-1 1 0,0 0 0,0 0 0,-1 0 1,1 1-1,-1 0 0,0 0 0,0 0 0,-12-4 0,9 5-170,1 0-1,-1 1 0,1 0 0,-1 0 0,0 1 1,0 0-1,1 0 0,-1 1 0,0 0 0,0 1 1,0 0-1,0 1 0,1-1 0,-1 2 0,1-1 1,-1 1-1,-10 5 0,-13 9 44,1 2-1,1 1 1,1 1 0,-48 44-1,37-25 168,1 2-1,-44 62 0,62-73-201,1 1 1,1 1-1,2 0 1,2 1-1,1 1 1,2 0-1,1 1 1,1 0-1,3 1 1,1 0-1,1 0 0,2 0 1,2 1-1,1-1 1,2 0-1,2 1 1,1-1-1,2-1 1,2 1-1,17 48 1,-12-50-41,1-1 1,1 0 0,2-1 0,2-1 0,0-1-1,2-1 1,2-1 0,43 43 0,-46-52 0,2-2 0,-1 0 0,2-2 1,1 0-1,0-2 0,0-1 0,1-1 1,1-1-1,0-1 0,1-1 0,52 8 1,-41-13 20,-1-1 0,1-3 0,0-1 0,-1-2 0,0-2 0,0-1 0,0-2 1,0-1-1,-1-2 0,-1-2 0,51-25 0,21-18 22,-3-5 0,126-95 0,-170 114 60,-1-2-1,-3-4 0,-1-1 0,55-66 1,-96 96-41,-1 0 1,0-1-1,-2-1 1,0-1 0,-2 1-1,0-1 1,8-27-1,-14 32-15,0-1 0,-1 1 0,-1-1-1,0 1 1,-2-1 0,0 0 0,-1 0 0,0 1-1,-2-1 1,-8-32 0,5 30 57,-2 1-1,0 0 1,0 0-1,-2 1 1,-1 0 0,0 1-1,-1 0 1,-1 1 0,0 0-1,-1 1 1,-1 0-1,0 2 1,-1-1 0,-1 2-1,-30-18 1,17 14-101,-1 1-1,0 1 1,-1 2 0,0 1 0,-1 1-1,0 2 1,-1 2 0,-60-4 0,23 8-22,-1 3 0,1 4 1,-113 21-1,-204 70-1120,256-59-234,72-25-1647,16-9-2013</inkml:trace>
</inkml:ink>
</file>

<file path=ppt/ink/ink10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19.0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376 68 7527,'0'0'11152,"1"-9"-9161,-1 6-1940,1 2 40,-1-1 0,0 0 0,1 0 0,-1 1 0,0-1 0,0 0 0,0 0 1,0 0-1,0 0 0,0 1 0,0-1 0,-1 0 0,1 0 0,0 1 0,-1-1 0,0 0 0,1 1 0,-1-1 0,0 0 0,0 1 0,0-1 0,0 1 0,0-1 0,0 1 0,-1 0 0,1-1 0,0 1 0,-1 0 0,1 0 0,-1 0 0,1 0 0,-1 0 0,0 0 0,1 1 0,-1-1 0,0 1 0,1-1 0,-1 1 0,0-1 0,0 1 0,1 0 0,-1 0 1,0 0-1,0 0 0,0 0 0,-2 0 0,-9 2-58,1 0 1,-1 1 0,1 0 0,-1 0 0,1 2 0,0-1-1,1 2 1,-1 0 0,1 0 0,0 1 0,0 0-1,1 0 1,0 2 0,1-1 0,-1 1 0,2 0-1,-1 1 1,1 0 0,1 1 0,-11 18 0,17-26-33,-1 1 0,1-1 0,1 0 0,-1 1 0,0-1 1,1 0-1,0 1 0,-1-1 0,2 1 0,-1-1 1,0 0-1,0 1 0,1-1 0,0 0 0,0 1 0,0-1 1,0 0-1,0 0 0,1 0 0,-1 0 0,1 0 0,0 0 1,0 0-1,0 0 0,0-1 0,1 1 0,-1-1 0,1 1 1,5 3-1,7 4 34,1 0-1,0 0 1,1-2 0,24 10 0,-5-3-9,-25-9-33,0-1 1,0 2 0,-1-1 0,1 1-1,14 14 1,-24-20 5,0 0 0,1 1 0,-1-1 0,0 1-1,0 0 1,0-1 0,0 1 0,0 0 0,0-1 0,-1 1 0,1 0-1,0 0 1,-1 0 0,0-1 0,1 1 0,-1 0 0,0 4 0,0-4 15,-1 0 1,0 0 0,0 0-1,0 0 1,0 0-1,0 0 1,0 0 0,0 0-1,-1 0 1,1-1 0,-1 1-1,1 0 1,-1-1 0,0 1-1,1-1 1,-1 0 0,0 0-1,0 0 1,-3 2-1,-22 10 615,0-1-1,-1-1 0,0-1 1,0-2-1,-1 0 0,0-2 1,-1-2-1,1 0 0,-46-1 1,82-5-8032,12 3 3727,-8-1 747,13-2-2906</inkml:trace>
</inkml:ink>
</file>

<file path=ppt/ink/ink10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19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0 14382,'0'0'8941,"-10"10"-7894,4-5-966,-1 2 1,1-1-1,-1 1 1,2 0-1,-1 0 1,1 0-1,0 1 1,1 0-1,0 0 1,0 0-1,1 1 0,-1-1 1,2 1-1,0 0 1,0 0-1,0-1 1,1 1-1,0 11 1,1-18-81,0 0 0,1 0 1,-1 0-1,0-1 0,1 1 0,-1 0 1,1 0-1,0-1 0,0 1 0,0-1 0,0 1 1,0 0-1,0-1 0,0 0 0,0 1 1,0-1-1,1 0 0,-1 1 0,0-1 1,1 0-1,1 1 0,1 0 16,1 0 1,-1 0-1,0-1 0,1 1 0,-1-1 1,1 0-1,0 0 0,5 0 0,4 0 85,0-1-1,0 0 0,0-2 0,27-4 1,-17-2 123,-1-1 0,0-1 1,0-1-1,34-23 0,-39 23 223,-18 10-436,1 1 0,0-1 0,-1 1-1,1-1 1,0 1 0,0-1 0,-1 1-1,1-1 1,0 1 0,0 0 0,0-1 0,0 1-1,0 0 1,0 0 0,-1 0 0,1 0-1,0 0 1,0 0 0,0 0 0,0 0-1,0 0 1,0 0 0,0 0 0,0 1-1,-1-1 1,1 0 0,1 1 0,6 20 111,-8-19-111,1 0 0,-1 0-1,0 0 1,1 0-1,0 0 1,-1 0-1,1 0 1,0-1-1,0 1 1,0 0-1,0 0 1,0-1-1,0 1 1,0 0-1,1-1 1,-1 1-1,1-1 1,-1 0-1,3 3 1,7-2 89,0 0 1,0-1-1,0 0 0,0-1 1,0 0-1,0 0 1,-1-1-1,1-1 1,0 1-1,0-2 0,10-3 1,5-2-34,-14 4-73,0 0 0,1 1 0,0 1 0,22-3-1,-35 6-2,1-1 0,0 0-1,-1 1 1,1-1 0,0 1-1,-1-1 1,1 1 0,-1-1-1,1 1 1,-1-1 0,1 1-1,-1 0 1,1-1 0,-1 1-1,0-1 1,1 1 0,-1 0-1,0 0 1,0-1 0,1 1-1,-1 0 1,0-1 0,0 1-1,0 1 1,5 30 113,-1-8 84,-2-21-156,0-1 1,0 0-1,0 0 0,0-1 1,0 1-1,0 0 1,0-1-1,0 1 0,1-1 1,-1 1-1,1-1 0,-1 0 1,1 0-1,-1 0 1,1-1-1,0 1 0,-1-1 1,1 1-1,0-1 0,0 0 1,-1 0-1,5 0 0,63-6 727,10-19-607,-50 13-370,-54 21-11218,4-7 5322</inkml:trace>
</inkml:ink>
</file>

<file path=ppt/ink/ink10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19.9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15022,'0'0'9289,"49"55"-16143,-34-32-5542</inkml:trace>
</inkml:ink>
</file>

<file path=ppt/ink/ink10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0.2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17457,'0'0'6694,"-18"59"-4292,12-34-544,0 3-641,3-3-961,3 0-192,0 0 0,0-3-128,6-3-897,1-3-416,-2-6-1474,1-6-896,-2-4-1666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0.3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117 54 15951,'0'0'6347,"0"14"-5866,13 687 1297,-15-688-2050,-4-12-3,-8-20 5,4-4-76,1 0 0,1 0 1,1-1-1,1-1 0,-4-35 0,-3-127-766,11 155 1014,3-1 0,0 1-1,12-60 1,-11 82 197,1-1-1,0 1 1,1 1-1,0-1 1,1 0-1,0 1 1,0 0-1,1 0 0,0 1 1,0-1-1,1 1 1,0 1-1,1-1 1,0 1-1,0 0 1,9-5-1,-3 4 129,0 0 1,1 1-1,-1 1 0,2 0 0,-1 1 1,0 1-1,1 0 0,0 1 0,0 1 1,0 0-1,0 1 0,0 1 0,18 2 1,-32-2-222,0 0-1,-1 0 1,1 0 0,0 1 0,-1-1 0,1 0 0,-1 1-1,1-1 1,-1 1 0,1 0 0,-1 0 0,1-1 0,-1 1-1,1 0 1,-1 0 0,0 0 0,0 1 0,1-1 0,0 2 0,-1-2 42,-1 0 1,0 0 0,1 0 0,-1 0-1,0 0 1,0 1 0,0-1 0,0 0-1,0 0 1,0 0 0,0 1 0,0-1-1,0 0 1,0 0 0,-1 0 0,1 0-1,-1 0 1,1 1 0,-1-1 0,0 1-1,-2 3 226,0 0 0,-1 0 0,1-1 0,-1 1 1,0-1-1,-1 0 0,1 0 0,-1 0 0,-6 3 0,-27 13 344,-1-3-1,-1-1 1,-1-2 0,0-2 0,-50 9 0,41-10-455,39-9-181,10-2-66,-1 1 1,0-1 0,1 0-1,-1 0 1,0 1-1,1-1 1,-1 1 0,1-1-1,-1 1 1,1 0-1,-1 0 1,1 0 0,0 0-1,-1 0 1,1 0-1,-2 1 1,9-1-5007,20 1-523,13-2-4445</inkml:trace>
</inkml:ink>
</file>

<file path=ppt/ink/ink10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0.6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1 10794,'0'0'12850,"-4"11"-11729,-4 23-810,2 0 1,1 1 0,1 0-1,2 0 1,1 0 0,2 0-1,7 45 1,-4-60-519,0 0-1,11 29 1,-13-42-534,1-1 0,0 0 0,0 0 0,0 0 0,1 0 1,7 8-1,5-3-3354,1-9-1569</inkml:trace>
</inkml:ink>
</file>

<file path=ppt/ink/ink10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1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 15855,'0'0'4410,"-9"0"-2515,6 0-1834,-1 0 1,1 0 0,0 0 0,-1 1 0,1-1 0,0 1 0,0 0-1,-1 0 1,1 0 0,0 0 0,0 1 0,0-1 0,0 1 0,0 0-1,1-1 1,-1 1 0,0 1 0,1-1 0,0 0 0,-1 1 0,1-1-1,0 1 1,0 0 0,0-1 0,1 1 0,-1 0 0,1 0-1,-2 6 1,-3 1-6,2 0 0,0 0-1,0 0 1,1 1-1,0 0 1,0-1 0,1 1-1,1 0 1,0 0-1,1 0 1,1 22 0,0-31-22,0 0 1,0-1-1,0 1 1,0-1 0,0 1-1,0-1 1,0 1-1,0-1 1,1 0-1,-1 1 1,0-1 0,1 0-1,-1 0 1,1 0-1,0 0 1,-1 0-1,1-1 1,0 1 0,-1 0-1,1-1 1,0 1-1,0-1 1,0 0-1,0 1 1,-1-1 0,1 0-1,0 0 1,0 0-1,2-1 1,4 1 281,-1 0 1,1-1-1,-1 0 1,1-1-1,14-3 1,-12 0-159,0-1 0,0 0-1,0 0 1,-1-1 0,1 0 0,-2-1 0,1 0 0,9-12 0,21-17 140,-39 78-966,-1-35 676,0 0 0,0 1 0,1-1 0,0 0 0,0 0 0,1 8 0,-1-13-7,0 0 1,1-1 0,-1 1 0,0 0 0,0 0 0,1-1 0,-1 1-1,1 0 1,-1 0 0,1-1 0,-1 1 0,1 0 0,-1-1 0,1 1-1,-1-1 1,1 1 0,0-1 0,-1 1 0,1-1 0,0 1 0,1 0 0,-1-1 13,1 0 1,0 0 0,-1 0-1,1 0 1,-1 0 0,1 0-1,0 0 1,-1 0 0,1-1-1,-1 1 1,1-1 0,-1 1-1,1-1 1,-1 0 0,3-1-1,-2 1-7,-1 0 0,1 0 0,-1 0-1,1 0 1,-1-1 0,0 1 0,1 0 0,-1-1-1,0 1 1,0 0 0,0-1 0,0 0-1,0 1 1,-1-1 0,1 0 0,0 1-1,-1-1 1,1 0 0,0-2 0,0-40 890,-1 39-695,0 0 0,0 0-1,0 0 1,0 0-1,1-1 1,-1 1 0,1 0-1,1 0 1,1-5 0,0 5-152,-1 0-1,1 1 1,0-1 0,0 1 0,1-1 0,-1 1 0,1 0 0,0 1 0,0-1-1,1 1 1,-1-1 0,1 1 0,-1 1 0,1-1 0,0 0 0,8-2 0,1 2-1016,1 1 0,-1 0 1,0 0-1,29 2 1,-36 0 272,19-1-5164,0-2-3406</inkml:trace>
</inkml:ink>
</file>

<file path=ppt/ink/ink10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1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47 13485,'0'0'2589,"0"-9"219,2-29-80,1 45 928,10 55-3511,25 364-1672,-38-423 1195,0-1 0,1 0 1,-2 1-1,1-1 0,0 0 0,0 0 1,-1 1-1,1-1 0,-1 0 0,0 0 0,1 0 1,-3 4-1,2-6 163,0 1 0,1-1 0,-1 1 0,0-1 0,0 0 0,0 1-1,0-1 1,0 0 0,0 0 0,0 0 0,0 0 0,0 0 0,0 0 0,0 0 0,0 0 0,0 0 0,0 0 0,0 0 0,0-1 0,0 1 0,0 0 0,0-1 0,0 1-1,0-1 1,0 1 0,0-1 0,1 1 0,-1-1 0,0 0 0,0 1 0,1-1 0,-2-1 0,-8-6-637,-1 0-1,1-1 1,1-1 0,0 0 0,-13-18-1,-37-62 3881,41 61-547,10 16-1079,-11-23 3238,51 36-3971,39 15-1258,9 1-2353,4-8-4261,-24-7-3371</inkml:trace>
</inkml:ink>
</file>

<file path=ppt/ink/ink10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2.2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71 15855,'0'0'2237,"-9"0"-385,3 0-1619,-1 0 0,1 1-1,0 0 1,-1 0 0,1 0-1,0 1 1,0 0 0,0 0-1,0 1 1,0-1 0,1 1-1,-1 1 1,1-1 0,-1 1-1,1 0 1,1 0 0,-1 1-1,0-1 1,1 1 0,0 0-1,0 0 1,1 0-1,-5 8 1,7-11-236,-1 1 0,1 0 0,0 0-1,-1-1 1,1 1 0,1 0 0,-1 0 0,0 0-1,1 0 1,-1 1 0,1-1 0,0 0 0,0 0-1,0 0 1,1 0 0,-1 0 0,2 5-1,-1-6 1,0 0-1,0 0 0,1 0 0,-1 0 0,1-1 1,-1 1-1,1 0 0,0-1 0,-1 1 0,1-1 0,0 1 1,0-1-1,0 0 0,0 0 0,0 0 0,1 0 0,-1 0 1,0-1-1,0 1 0,1-1 0,-1 1 0,0-1 0,3 0 1,5 1 152,0 0 0,-1-1 1,1 0-1,0 0 1,0-1-1,-1-1 0,1 0 1,-1 0-1,1-1 1,-1 0-1,0 0 0,10-6 1,-15 7-14,0-1-1,-1 1 1,1 0 0,-1-1 0,1 0 0,-1 0-1,0 0 1,0 0 0,-1-1 0,1 1 0,-1-1 0,1 0-1,-1 1 1,0-1 0,-1 0 0,1 0 0,-1 0-1,1 0 1,-1-1 0,-1 1 0,1 0 0,0 0-1,-1-1 1,0 1 0,0 0 0,0-1 0,-1 1-1,1 0 1,-3-9 0,1 8-159,0 0 1,0 0-1,-1-1 0,1 1 1,-1 1-1,0-1 0,0 0 1,-1 1-1,1 0 0,-1 0 1,0 0-1,0 0 0,-1 0 1,1 1-1,-1 0 0,1 0 1,-1 0-1,0 0 0,0 1 1,-9-3-1,-12-2-4710,1 5-4525</inkml:trace>
</inkml:ink>
</file>

<file path=ppt/ink/ink10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3.1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53 122 17008,'0'0'7025,"-1"14"-6496,-21 117 14,-8 53 152,44-217 3610,6-35-3164,-12 26-854,-2-1 0,-2-1 0,-1 1 0,-7-71 1,4 111-283,0-1-14,0 0 0,0 0 0,-1-1 0,1 1-1,-1 0 1,0 0 0,-1 0 0,1 0 0,-1 0 0,1 0-1,-1 0 1,0 1 0,-4-6 0,5 11-40,1 0 1,-1 0 0,0-1-1,1 1 1,-1 0 0,1 0-1,0 0 1,-1 0-1,1 0 1,0-1 0,0 1-1,1 3 1,-1-4 47,0 6-13,0 0 0,0 0-1,1 0 1,0 1 0,0-1 0,1 0 0,0 0 0,4 10-1,-4-14 15,-1 0-1,1 0 0,0-1 0,0 1 1,0-1-1,1 1 0,-1-1 1,1 0-1,-1 0 0,1 0 0,0 0 1,-1-1-1,1 1 0,0-1 1,0 1-1,0-1 0,0 0 0,0 0 1,1 0-1,-1-1 0,0 1 0,4-1 1,2 1 27,-1-1 0,1 0 0,0 0 1,-1-1-1,1 0 0,-1 0 0,1-1 1,-1 0-1,0-1 0,0 0 0,0 0 0,0-1 1,-1 0-1,11-7 0,-7 3 17,0 0 1,-1-1-1,0-1 0,-1 0 0,0 0 0,-1-1 0,0 0 1,9-17-1,-29 82-722,-2-13 669,3-14 21,1 1 0,1 0-1,2 1 1,0 0 0,2 0 0,2 0 0,-1 42-1,4-69-6,0-1 0,0 1 0,0 0 0,0-1 0,1 1 0,-1 0 0,1-1 0,-1 1 0,1 0 0,-1-1 0,1 1 0,0-1 0,0 0 0,0 1 0,0-1 0,0 1 0,0-1 0,0 0 0,0 0 0,0 0 0,1 0 0,-1 0 0,3 2 0,-1-2 14,0 0 0,-1-1 0,1 1 0,0-1 0,0 1 0,-1-1 0,1 0-1,0 0 1,0 0 0,0-1 0,-1 1 0,1-1 0,3 0 0,2-2 23,0 0 1,0 0 0,0-1-1,0 1 1,-1-2 0,1 1 0,-1-1-1,10-9 1,-6 3-43,0-2 0,-1 1 0,-1-1 0,0 0 0,0-1 0,-2 0 0,0 0 0,0-1 0,-1 0 0,5-22 0,-19 77 4,4-25-9,0 0 1,1 0-1,1 1 1,1-1-1,0 1 1,1-1-1,2 21 1,-1-34-116,0 0-1,0 0 1,0 0 0,0 0 0,0-1-1,0 1 1,1 0 0,-1-1-1,1 1 1,-1-1 0,1 1 0,-1-1-1,1 0 1,0 1 0,0-1 0,0 0-1,0 0 1,0 0 0,0-1-1,0 1 1,0 0 0,0-1 0,0 1-1,0-1 1,0 0 0,0 0 0,0 0-1,0 0 1,5 0 0,-2 0-752,0-1 1,1 1-1,-1-1 1,1 0-1,-1 0 1,0 0-1,0-1 0,0 0 1,1 0-1,-2 0 1,7-4-1,15-16-6457</inkml:trace>
</inkml:ink>
</file>

<file path=ppt/ink/ink10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3.4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1 17392,'0'0'945,"-1"9"-101,-20 89 2209,7-41-1378,3 2-1,-7 111 1,18-170-1611,0 1 0,0 0 1,1 0-1,-1 0 0,0 0 1,0 0-1,0 0 0,1 0 0,-1 0 1,0-1-1,1 1 0,-1 0 1,1 0-1,-1 0 0,1-1 1,-1 1-1,1 0 0,0 0 0,-1-1 1,1 1-1,0-1 0,-1 1 1,1-1-1,0 1 0,0-1 1,0 1-1,-1-1 0,1 1 0,0-1 1,0 0-1,0 0 0,0 1 1,0-1-1,0 0 0,0 0 0,0 0 1,0 0-1,-1 0 0,1 0 1,0 0-1,0-1 0,0 1 1,0 0-1,0 0 0,0-1 0,0 1 1,-1-1-1,2 0 0,4-1 201,0 0-1,0 0 1,0-1-1,0 0 1,-1 0-1,6-5 1,23-21-417,-1-3 1,-2 0-1,0-2 0,43-66 1,-66 84-3598,-7 4-3846,-1 8 185</inkml:trace>
</inkml:ink>
</file>

<file path=ppt/ink/ink10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3.8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15919,'0'0'5253,"-3"53"-3363,12-38-481,9 0-800,5 0-513,2-1-256,1-4-2467,0-7-1793,-5-3-7303</inkml:trace>
</inkml:ink>
</file>

<file path=ppt/ink/ink10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4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21492,'0'0'4800,"0"11"-3162,1 30-1403,1-1 0,3 1 0,13 57 0,-24-121-4870,-7-32 2070,-16-35 2889,29 90-244,0 0 0,-1-1-1,1 1 1,0 0 0,0-1 0,0 1-1,-1-1 1,1 1 0,0 0 0,0-1-1,0 1 1,0-1 0,0 1-1,0-1 1,0 1 0,0 0 0,0-1-1,0 1 1,0-1 0,0 1 0,0-1-1,0 1 1,0 0 0,1-1 0,-1 1-1,0-1 1,0 1 0,0 0 0,1-1-1,-1 1 1,0 0 0,1-1 0,15 1 418,29 18-3149,-31-12 1056,15 3-2675,1-2-2120</inkml:trace>
</inkml:ink>
</file>

<file path=ppt/ink/ink10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4.5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19 16560,'0'0'8013,"-10"4"-7031,0 0-729,0 1 0,1 0 0,0 0 0,0 1 0,0 0 0,1 1 0,-15 13 0,18-14-116,0-1 0,1 0 0,-1 1 0,1 0 0,0 0 0,0 1 0,1-1 0,0 1 0,0-1 0,0 1-1,1 0 1,0 0 0,0 0 0,0 12 0,2-18-125,-1 1-1,1-1 0,0 1 0,0-1 0,1 1 1,-1-1-1,0 1 0,0-1 0,1 1 1,-1-1-1,1 1 0,-1-1 0,1 1 0,0-1 1,-1 0-1,1 1 0,0-1 0,0 0 0,0 0 1,0 0-1,0 0 0,0 1 0,0-1 1,3 1-1,-1-1 76,0 0 0,-1 0-1,1 0 1,0 0 0,0-1 0,0 1 0,0-1 0,0 0 0,-1 0 0,1 0 0,0 0 0,4-1-1,1-1 82,0 0 0,0 0-1,0 0 1,0-1-1,-1 0 1,1-1-1,-1 1 1,0-2-1,7-4 1,-10 5-162,-1 0 0,1-1 0,-1 1 1,1-1-1,-1 0 0,-1 0 0,1 0 0,-1 0 0,0-1 0,0 1 1,0 0-1,-1-1 0,0 0 0,0 1 0,0-1 0,-1 1 1,0-1-1,-1-9 0,1 11-34,0 0 0,0 1 1,-1-1-1,0 0 0,0 0 0,0 1 0,0-1 1,-1 0-1,1 1 0,-1 0 0,0-1 1,0 1-1,0 0 0,0 0 0,-1 0 0,1 0 1,-1 0-1,0 0 0,0 1 0,0 0 1,0-1-1,0 1 0,0 0 0,-1 1 0,1-1 1,-1 0-1,1 1 0,-6-2 0,1 3-3014,5 0-1502</inkml:trace>
</inkml:ink>
</file>

<file path=ppt/ink/ink10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7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73 208 6598,'11'-11'1145,"6"-5"1601,-2 0-1,22-30 1,-34 43-2130,0-1 0,0-1 0,-1 1 0,0 0 0,0-1 0,0 1 0,0-1 0,-1 1 0,1-1 0,-1 0 0,-1 0 0,1 0 0,-1 1 0,1-1 1,-1 0-1,-1 0 0,1 0 0,-2-5 0,2 8-536,-1 1 0,1-1 0,-1 1 0,0-1 0,0 1 0,0 0 0,1-1-1,-1 1 1,-1 0 0,1 0 0,0 0 0,0 0 0,0 0 0,-1 0 0,1 0 0,0 0 0,-1 0 0,1 0 0,-1 1 0,1-1 0,-1 1 0,1-1 0,-1 1 0,1-1 0,-1 1 0,1 0 0,-1 0-1,0 0 1,1 0 0,-1 0 0,1 0 0,-1 0 0,0 1 0,1-1 0,-1 0 0,1 1 0,-1 0 0,-1 0 0,-2 1-73,-1 0 0,1 0 0,0 0 0,0 1-1,0-1 1,1 1 0,-1 1 0,0-1 0,-6 8 0,1 1-12,0 1 0,1 0-1,-10 21 1,16-29-3,0 1-1,1-1 1,0 1-1,0 0 1,0 0-1,1 0 1,-1 1-1,2-1 1,-1 0-1,1 0 1,0 12-1,1-17 12,-1-1-1,1 1 1,-1 0-1,1 0 1,-1 0-1,1-1 1,0 1-1,0 0 1,-1-1 0,1 1-1,0 0 1,0-1-1,0 1 1,0-1-1,-1 1 1,1-1-1,0 0 1,0 1-1,0-1 1,0 0 0,0 0-1,0 0 1,0 1-1,0-1 1,0 0-1,0 0 1,0 0-1,0-1 1,0 1-1,0 0 1,0 0 0,0-1-1,0 1 1,0 0-1,0-1 1,1 0-1,38-16 256,-30 10-189,0-1-1,-1 0 0,0-1 0,0 0 1,-1 0-1,0-1 0,0 0 0,-1 0 1,-1 0-1,0-1 0,0 0 0,-1-1 1,6-17-1,-20 63-211,5-24 134,1 0 0,0 0 1,0 1-1,1-1 0,1 1 1,0-1-1,0 1 1,1-1-1,1 14 0,0-22-24,0-1 0,0 1 0,0-1 0,0 1 0,0-1 0,0 0 0,0 0 0,0 0 0,0 1 0,1-1-1,-1 0 1,0 0 0,1 0 0,-1-1 0,1 1 0,-1 0 0,1-1 0,-1 1 0,1-1 0,0 1 0,-1-1-1,1 1 1,-1-1 0,4 0 0,49 1-2103,-38-2 647,23-1-3529,-1-9-2605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0.8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384 1 19891,'0'0'3747,"16"53"-960,-41-3-641,-14 13-769,-11 14-416,-4 8-448,-2-3-353,5-8-96,7-9 0,11-15-224,8-18-417,13-15-480,3-12-1089,8-38-6694,1-13-257</inkml:trace>
</inkml:ink>
</file>

<file path=ppt/ink/ink10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8.5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221 51 11723,'0'0'10148,"2"-8"-7446,4-25-514,-6 33-2127,0-1 0,0 1-1,0-1 1,0 1 0,-1-1 0,1 1-1,0-1 1,0 1 0,-1-1-1,1 1 1,0 0 0,-1-1 0,1 1-1,0 0 1,-1-1 0,1 1 0,-1 0-1,1-1 1,0 1 0,-1 0-1,1 0 1,-1-1 0,1 1 0,-1 0-1,1 0 1,-1 0 0,1 0-1,-1 0 1,1 0 0,-1-1 0,1 1-1,-1 0 1,1 1 0,-1-1-1,1 0 1,-1 0 0,1 0 0,-1 0-1,1 0 1,-1 0 0,1 1-1,-1-1 1,1 0 0,-1 1 0,-22 7 132,12-1-142,1 1 1,0 0-1,1 0 1,-1 1 0,-11 15-1,17-19-40,-1 1-1,1-1 1,0 1 0,1-1 0,-1 1-1,1 0 1,1 1 0,-1-1-1,1 0 1,0 1 0,0-1-1,0 8 1,2-13-10,0-1-1,1 1 1,-1-1-1,1 1 1,-1-1-1,1 1 1,-1-1 0,1 1-1,-1-1 1,1 1-1,-1-1 1,1 1-1,-1-1 1,1 0-1,0 0 1,-1 1-1,1-1 1,0 0 0,-1 0-1,1 1 1,0-1-1,-1 0 1,1 0-1,0 0 1,0 0-1,-1 0 1,1 0-1,0 0 1,-1-1 0,1 1-1,0 0 1,-1 0-1,1 0 1,0-1-1,0 1 1,29-9 235,10-21 9,-35 25-241,-1 1-1,1 0 0,0 0 1,0 1-1,0-1 1,0 1-1,1 0 1,-1 1-1,1-1 1,11-3-1,-16 7-15,0 0-1,0-1 0,0 1 1,-1 0-1,1 0 0,0 0 0,-1-1 1,1 1-1,-1 0 0,1 0 1,-1 0-1,1 0 0,-1 0 0,0 0 1,1 0-1,-1 0 0,0 0 1,0 0-1,0 0 0,0 0 0,0 0 1,0 0-1,0 1 0,0-1 1,0 0-1,0 0 0,-1 0 0,1 1 1,-1 3-9,1 33 9,-3-1 0,-1 0 0,-1 0 0,-14 47 0,13-63 290,-1 0 0,-1-1 1,0 0-1,-2-1 0,0 0 1,-1-1-1,-1 0 0,-28 33 1,0-20-233,38-29-46,0-1-1,0 0 1,0 0-1,0 0 1,-1-1 0,1 1-1,0 0 1,0-1-1,-1 1 1,1-1-1,0 0 1,0 0-1,-1 0 1,1 0-1,0 0 1,-1-1-1,1 1 1,0-1-1,-4 0 1,5-1 0,-1 1 0,1-1 0,0 0 0,0 1 0,0-1 0,0 0 0,0 0 0,0 0 0,0 0 0,1 0 0,-1 0 0,1 0 0,-1 0 0,1 0 0,0 0 0,0 0 0,-1 0 0,2 0 0,-1 0 0,0 0 0,1-3 0,8-46 0,-1 34-73,0 1 0,0 0 0,2 0 0,0 1 0,18-22 0,71-68-929,-35 40 248,-56 56 29,7-6-619,-1-2 0,13-20-1,-13 11-2998,-6-1-3457,-7 13-4142</inkml:trace>
</inkml:ink>
</file>

<file path=ppt/ink/ink10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9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2 15150,'0'0'12353,"-10"1"-11974,5-1-353,0 1-1,0 0 1,0 0-1,1 1 0,-1-1 1,0 1-1,1 0 1,-1 0-1,1 0 1,0 1-1,0 0 0,0 0 1,0 0-1,0 0 1,1 0-1,-1 1 1,1-1-1,0 1 0,0 0 1,-3 7-1,2-6 44,0 1-1,0 0 1,1 0-1,0 0 0,1 0 1,-1 0-1,1 1 1,0-1-1,1 1 0,-1 7 1,2-13-62,0-1-1,1 1 1,-1-1 0,1 1 0,-1-1-1,1 1 1,-1-1 0,1 0 0,-1 1 0,1-1-1,-1 0 1,1 1 0,-1-1 0,1 0-1,-1 0 1,1 0 0,0 0 0,-1 1-1,1-1 1,0 0 0,-1 0 0,1 0-1,-1 0 1,1 0 0,0 0 0,-1-1-1,1 1 1,0 0 0,-1 0 0,1 0-1,0-1 1,23-5 289,-1-10-129,-21 13-265,1 0-1,0 0 1,0 1 0,1-1 0,-1 1 0,1 0-1,-1 0 1,1 0 0,-1 1 0,1-1-1,0 1 1,4-1 0,-7 44-1066,-4-16 1384,-1 0-1,-1 0 0,0 0 1,-3-1-1,0 0 0,-1 0 0,-1-1 1,-2 0-1,0-1 0,-2 0 1,-17 22-1,31-45-224,0 0-1,0 0 1,0 0-1,0 0 1,0 0-1,0 0 1,0-1 0,0 1-1,0 0 1,0 0-1,0 0 1,0 0-1,0 0 1,0 0 0,0 0-1,0-1 1,0 1-1,0 0 1,0 0-1,0 0 1,-1 0-1,1 0 1,0 0 0,0 0-1,0 0 1,0 0-1,0 0 1,0 0-1,0 0 1,0-1 0,-1 1-1,1 0 1,0 0-1,0 0 1,0 0-1,0 0 1,0 0-1,0 0 1,0 0 0,-1 0-1,1 0 1,0 0-1,0 0 1,0 0-1,0 0 1,0 0 0,0 1-1,-1-1 1,1 0-1,0 0 1,0 0-1,0 0 1,0 0-1,0 0 1,0 0 0,0 0-1,0 0 1,0 0-1,-1 0 1,1 0-1,0 1 1,0-1 0,0 0-1,0 0 1,0 0-1,0 0 1,0 0-1,0 0 1,0 1-1,-1-18-405,6-21-9,2 16 318,2 1-1,1-1 1,0 2 0,2 0-1,0 0 1,1 1-1,1 0 1,1 2-1,0-1 1,1 2 0,1 0-1,1 1 1,0 1-1,1 0 1,22-11-1,-38 24-217,-5 2 165,-13 6 313,-25 7 1862,40-14-1817,0-1-199,1 0 0,-1 0-1,0 1 1,1-1 0,-1 0-1,1 1 1,-1-1 0,1 0-1,-1 1 1,1-1 0,-1 0-1,1 1 1,0-1 0,-1 1-1,1-1 1,0 1 0,-1-1-1,1 1 1,0 0 0,0-1-1,-1 1 1,1 0 0,0 0 0,0 0-1,0-1 1,0 1 0,-1 0-1,1 0 1,0 0 0,0 0-1,1 1 1,28-6-207,-24 5 207,1-1 0,-1 0 0,0-1 1,0 0-1,1 1 0,-1-2 0,0 1 1,-1-1-1,1 0 0,0 0 0,10-8 0,-3-1 322,-1 0 1,0-1-1,12-16 0,-22 26-240,-9 14 48,0 0 0,1 0 0,1 1 0,-6 15 0,9-21-140,-1 0 0,1 0 0,1 0 0,-1 0 0,1 1 0,0-1 0,1 1 0,-1-1 0,1 0 0,0 1 0,2 10 0,0-15-254,-1 0 1,0-1-1,1 1 0,-1 0 1,1-1-1,-1 0 0,1 1 1,0-1-1,0 0 0,-1 0 1,1 0-1,0 0 0,0 0 1,0 0-1,0-1 0,0 1 1,0-1-1,0 1 0,0-1 1,1 0-1,-1 0 0,0 0 1,0 0-1,0 0 0,0 0 1,4-1-1,1 0-1253,0 0 1,-1 0-1,1 0 1,0-1-1,-1 0 1,0 0-1,9-5 1,9-9-6998</inkml:trace>
</inkml:ink>
</file>

<file path=ppt/ink/ink10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29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0 13869,'0'0'8563,"-9"4"-7373,9-4-1188,-48 29 1152,46-28-1175,0 1 1,0-1-1,0 0 0,0 1 1,0 0-1,1-1 0,-1 1 1,1 0-1,-1 0 0,1 0 1,0 0-1,0 0 0,0 0 1,0 0-1,0 0 0,0 0 1,0 1-1,1-1 0,-1 0 1,1 0-1,0 1 0,-1-1 1,1 0-1,0 1 1,0-1-1,1 4 0,2-5-49,-1 0 0,1 0-1,-1 0 1,1 0 0,0 0 0,-1-1-1,1 1 1,0-1 0,-1 0 0,1 0-1,3 0 1,11 2-1185,-13 0 1169,0 0-1,0 1 1,0-1 0,-1 1-1,1 0 1,-1 0-1,0 0 1,0 0-1,0 1 1,0-1 0,-1 1-1,1 0 1,-1-1-1,0 1 1,0 0-1,0 0 1,-1 1 0,1-1-1,-1 0 1,0 1-1,0-1 1,-1 0-1,1 6 1,1 14 708,-1 0 0,-3 44 0,1-58-421,-1 0 0,0-1 0,-1 1 0,0-1 0,0 1 1,-1-1-1,0 0 0,-9 13 0,9-16 286,1 0 0,-1-1 0,0 0 0,-1 1-1,1-1 1,-1-1 0,0 1 0,0-1 0,-1 0 0,1 0 0,-1 0 0,0-1 0,-8 4 0,13-7-444,0 1 0,0-1 0,0 0 0,0 1 0,0-1 0,0 0 0,0 0 0,-1 0 0,1 0 0,0 0 0,0 0 0,0 0-1,0-1 1,0 1 0,0 0 0,0 0 0,0-1 0,0 1 0,0-1 0,0 1 0,0-1 0,0 1 0,0-1 0,0 0 0,0 1 0,1-1 0,-1 0 0,0 0 0,0 0 0,1 1 0,-1-1 0,0 0 0,1 0 0,-1 0 0,1 0 0,-1 0 0,1 0 0,0 0 0,0 0 0,-1 0 0,1 0 0,0-1 0,0 1 0,0-2 0,-1-8-224,0 1 1,1-1 0,3-19 0,-2 18-8,0-2-473,2 1 0,0-1 0,0 0 0,1 1-1,1-1 1,0 1 0,12-20 0,-9 19-1593,0 0-1,1 2 1,19-22-1,-7 12-2865</inkml:trace>
</inkml:ink>
</file>

<file path=ppt/ink/ink10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0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87 292 19218,'0'0'6614,"-9"-1"-5850,7 0-745,-1 1 0,1-1 0,-1 1 0,1-1 0,-1 1 1,0 0-1,1 0 0,-1 1 0,0-1 0,1 0 0,-1 1 0,1-1 0,-1 1 0,1 0 1,-1 0-1,1 0 0,0 0 0,-1 0 0,1 1 0,0-1 0,0 1 0,0-1 1,0 1-1,0 0 0,0 0 0,0 0 0,1 0 0,-1 0 0,1 0 0,-1 0 1,1 1-1,0-1 0,0 0 0,0 1 0,0-1 0,0 1 0,1-1 0,-1 1 0,1 0 1,0-1-1,0 1 0,0 3 0,0-5-13,1 0 0,-1 0 0,1 0 0,-1-1 0,1 1 0,0 0 0,-1 0 0,1-1 0,0 1 0,0-1 0,0 1 0,-1-1 0,1 1 0,0-1 0,0 1 0,0-1 0,0 0 0,0 1 0,0-1 1,0 0-1,0 0 0,0 0 0,0 0 0,0 0 0,0 0 0,0 0 0,0 0 0,0 0 0,0 0 0,0-1 0,-1 1 0,1 0 0,1-1 0,35-9 216,-30 6-472,0-1-1,0-1 1,-1 1-1,0-1 1,0 0-1,-1 0 1,1-1-1,-1 0 1,-1 0-1,1 0 1,4-11 0,-15 35 13,2-7 354,0 0-1,1 0 1,0 0-1,1 0 1,0 1-1,0-1 1,1 1-1,1-1 1,1 21-1,-1-30-95,0 0 0,1 0 0,-1 0 0,0 0 0,1 0 0,0 0 0,-1 0-1,1 0 1,-1 0 0,1-1 0,0 1 0,-1 0 0,1 0 0,0-1 0,0 1 0,0 0-1,0-1 1,0 1 0,-1-1 0,1 1 0,0-1 0,0 0 0,0 1 0,0-1-1,0 0 1,0 0 0,0 0 0,1 1 0,-1-1 0,0 0 0,0 0 0,0-1 0,0 1-1,0 0 1,0 0 0,0 0 0,0-1 0,0 1 0,0 0 0,0-1 0,0 1 0,0-1-1,-1 1 1,3-2 0,3-1 292,0 0 0,0 0 1,0-1-1,-1 0 0,9-7 0,6-10 141,0-1 1,-2-1-1,0-1 0,-2 0 0,23-43 0,-26 40-637,-2-1-1,0 0 0,-2-1 0,-1 1 1,6-44-1,-43 123-430,17-27 749,1 1 0,1 0 0,2 1 0,0 0 0,2 0 0,1 0 0,1 1 0,1 0 1,1 47-1,2-73-116,0 0 1,0 0-1,0 1 1,0-1-1,1 0 1,-1 1-1,0-1 1,1 0-1,-1 0 1,1 1-1,-1-1 1,1 0-1,0 0 1,-1 0-1,1 0 1,0 0 0,0 0-1,0 0 1,0 0-1,0 0 1,0 0-1,1 1 1,-1-2 13,0 0 0,-1 0-1,1 0 1,0 0 0,0-1 0,-1 1 0,1 0 0,0 0 0,-1 0 0,1-1 0,0 1 0,-1 0 0,1-1 0,-1 1 0,1-1 0,0 1 0,-1 0 0,1-1 0,-1 1 0,1-1 0,-1 0 0,0 1-1,1-1 1,-1 1 0,1-1 0,-1 0 0,0 1 0,0-1 0,1 0 0,-1 1 0,0-1 0,0 0 0,0 1 0,0-1 0,0 0 0,0 1 0,0-1 0,0 0 0,0-1 0,3-23-6,-1-46 0,-2 63-28,0 14 1,0-4 0,0 0 0,-1 0 0,1 0 0,0 0 0,0 1 0,0-1 0,0 0 0,1 0 0,-1 0 0,1 0 0,-1 0 0,1 0 0,0 0 0,0 0 0,0 0 0,0 0 0,0 0 0,0 0 0,0 0 0,1-1 0,-1 1 0,0 0 0,1-1 0,0 1 0,-1-1 0,1 0 0,0 0 0,0 1 0,0-1 0,0 0 0,0 0 0,0-1 0,0 1 0,0 0 0,0-1 0,0 1 0,0-1 0,3 0 0,1 2 0,-1-1 0,0-1 0,1 1 0,-1-1 0,0 0 0,1 0 0,-1-1 0,0 1 0,0-1 0,1 0 0,-1-1 0,0 1 0,0-1 0,0 0 0,5-3 0,1-2 0,-1-1 0,0 0 0,-1-1 0,17-18 0,5-6 0,-43 72 0,12-38 0,-22 60 0,21-56 0,0-1 0,0 0 0,0 0 0,0 1 0,1-1 0,0 0 0,0 1 0,0-1 0,0 0 0,1 1 0,0-1 0,2 8 0,-3-11-79,1 0 0,-1 0 0,0 0 0,1-1 0,-1 1 1,1 0-1,-1 0 0,1 0 0,-1-1 0,1 1 0,0 0 0,-1-1 0,1 1 0,0 0 0,0-1 1,-1 1-1,1-1 0,0 1 0,0-1 0,0 0 0,0 1 0,0-1 0,0 0 0,-1 1 0,1-1 1,0 0-1,0 0 0,0 0 0,0 0 0,0 0 0,0 0 0,0 0 0,0 0 0,0-1 0,0 1 0,0 0 1,0 0-1,0-1 0,-1 1 0,2-1 0,0 0-367,0-1-1,0 1 1,0 0 0,0-1-1,0 0 1,0 1 0,-1-1 0,1 0-1,-1 0 1,1 0 0,-1 0-1,0 0 1,0 0 0,2-4 0,4-18-7370</inkml:trace>
</inkml:ink>
</file>

<file path=ppt/ink/ink10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1.0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17969,'0'0'5509,"-8"62"-7367,8-41-3971</inkml:trace>
</inkml:ink>
</file>

<file path=ppt/ink/ink10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1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2 18578,'0'0'8808,"-3"8"-8808,1-1 3,-4 17-63,7-23 56,-1 0 1,1 0 0,-1 0-1,1-1 1,0 1 0,-1 0-1,1-1 1,0 1-1,-1 0 1,1-1 0,0 1-1,0-1 1,0 1-1,0-1 1,-1 0 0,1 1-1,0-1 1,0 0-1,0 0 1,0 1 0,0-1-1,0 0 1,0 0 0,0 0-1,0 0 1,0 0-1,0 0 1,0 0 0,-1-1-1,1 1 1,2-1-1,8-1-142,0 0-1,0-1 0,0 0 0,-1-1 1,14-6-1,-14 5 367,0 1-1,1 0 1,0 1 0,-1 0-1,21-3 1,-26 6 98,0-1 0,1 1 0,-1-1 0,0 2 1,0-1-1,0 0 0,1 1 0,7 2 0,-11-1-228,0-1 0,-1 0-1,0 1 1,1-1 0,-1 0 0,0 1 0,1 0 0,-1-1-1,0 1 1,0 0 0,-1 0 0,1-1 0,0 1 0,0 0 0,-1 0-1,1 0 1,-1 0 0,0 0 0,0 0 0,1 0 0,-1 0-1,0 0 1,-1 0 0,1 3 0,10 1-1835,4-6-3633,-13 0 4750,13 0-9078</inkml:trace>
</inkml:ink>
</file>

<file path=ppt/ink/ink10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2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4 13773,'0'0'12332,"-11"-2"-12300,8 2-35,-1-1 0,0 1 0,0 0 0,0 0 0,1 0 0,-1 0 1,0 1-1,0-1 0,0 1 0,1 0 0,-1 0 0,0 0 0,1 1 0,-1-1 0,1 1 1,-1 0-1,1 0 0,0 0 0,0 1 0,0-1 0,0 1 0,0-1 0,1 1 0,-1 0 1,1 0-1,0 0 0,0 0 0,0 1 0,0-1 0,0 1 0,1-1 0,-1 1 1,1-1-1,0 1 0,0 0 0,0 4 0,1-8-1,0 1 0,0-1 0,0 1 0,0 0 0,0-1 0,0 1 0,0-1 0,0 1 0,1-1 0,-1 1 0,0-1 0,0 1 0,0 0 0,1-1 0,-1 1 0,0-1 0,1 0 0,-1 1 0,0-1 0,1 1 0,-1-1 0,1 1 0,-1-1 0,1 0 0,-1 1 0,1-1 0,-1 0 0,1 0 0,-1 1 0,1-1 0,-1 0 0,1 0 0,-1 0 0,1 1 0,-1-1 0,1 0 0,0 0 0,-1 0 0,1 0 0,-1 0 0,1 0 0,0 0 0,-1-1 0,1 1 0,-1 0 0,1 0 0,0 0 0,31-7 105,8-14-1,-34 17-94,0 0-1,0 1 1,0 0-1,0 0 1,1 0-1,0 1 1,-1 0-1,1 0 1,12-1-1,-17 3-9,-1 1-1,1-1 1,0 1-1,-1 0 1,1 0 0,0-1-1,-1 1 1,1 0 0,-1 0-1,0 1 1,1-1-1,-1 0 1,0 0 0,0 1-1,1-1 1,-1 1-1,0-1 1,0 1 0,-1-1-1,1 1 1,0-1 0,0 1-1,-1 0 1,1-1-1,-1 1 1,0 0 0,1 0-1,-1 0 1,0 2 0,5 62 182,-5-60-134,1 38 280,0-8 262,-1 0 1,-7 58-1,5-85-311,1 0 0,-2 0 0,1 0 1,-1 0-1,0 0 0,-1 0 0,0-1 0,0 0 1,-1 0-1,0 0 0,-1 0 0,1-1 0,-2 0 1,1 0-1,-9 7 0,14-12-271,-1-1 1,0 0-1,0 0 0,0 1 1,0-1-1,0 0 0,0-1 1,0 1-1,0 0 1,0-1-1,-1 1 0,1-1 1,0 1-1,0-1 0,-1 0 1,1 0-1,0 0 1,0 0-1,-1-1 0,1 1 1,-4-2-1,2 1-2,-1-1 0,1-1 1,1 1-1,-1 0 0,0-1 0,0 0 0,1 0 0,0 0 1,-1 0-1,-3-6 0,-1-1-5,1 0-1,0-1 1,1-1-1,0 1 1,0-1-1,-6-23 1,10 30 5,1 0 1,0-1-1,0 1 1,0 0-1,1-1 1,-1 1-1,1-1 1,1 1-1,-1-1 0,1 1 1,2-8-1,-2 9-9,1 1 0,-1 0-1,1 0 1,0 0 0,0 0-1,0 1 1,0-1 0,1 0-1,-1 1 1,1 0 0,-1-1-1,1 1 1,0 0 0,0 0-1,0 1 1,0-1 0,0 0-1,0 1 1,4-1 0,18-6-1527,-1 2 1,35-5 0,9-2-4934,-21 1-1215</inkml:trace>
</inkml:ink>
</file>

<file path=ppt/ink/ink10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2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0 19955,'0'0'3187,"-9"8"-1975,-2 5-696,0 0 1,0 0 0,1 1-1,1 1 1,1-1 0,0 1-1,0 1 1,-9 29-1,14-34-240,-17 58 740,19-64-975,0-1 0,0 1 0,1 0 0,-1 0 0,1 0 0,0 0 0,0 0 0,1 0 0,0 0 0,0-1 0,2 8-1,-2-10-19,0-1 0,1 0 0,-1 0 0,0 0 0,1 0 0,-1 0 0,1 0 0,0 0 0,-1 0 0,1-1 0,-1 1 0,1-1 0,0 1 0,0-1 0,-1 0 0,1 1 0,0-1 0,0 0 0,-1 0 0,1 0 0,0 0 0,3-1 0,41-8 436,-35 5-379,0-1 0,0-1 0,19-13 0,20-11 42,-49 30-125,0 0 0,-1 1-1,1-1 1,-1 0-1,1 0 1,-1 0-1,1 0 1,-1 1-1,1-1 1,-1 0-1,1 1 1,-1-1-1,1 0 1,-1 1 0,1-1-1,-1 0 1,1 1-1,-1-1 1,0 1-1,1-1 1,-1 1-1,0-1 1,1 1-1,-1-1 1,0 1-1,0-1 1,0 1 0,1-1-1,-1 1 1,0 0-1,0-1 1,0 1-1,0-1 1,0 1-1,0-1 1,0 1-1,0 0 1,0-1-1,0 1 1,-1-1 0,1 2-1,0 37 82,0-30-3,-2 11 3,1-15-69,0 0 0,1 0 0,0 0 0,0 0 0,0 0 0,0 0 0,1 0 0,1 8 0,-1-13-20,-1 1 0,1-1 0,-1 0 0,1 1 1,0-1-1,-1 0 0,1 0 0,0 0 0,-1 1 0,1-1 0,-1 0 0,1 0 0,0 0 0,-1 0 0,1 0 0,0 0 0,-1 0 1,1 0-1,0-1 0,-1 1 0,1 0 0,0 0 0,-1 0 0,1-1 0,-1 1 0,1 0 0,-1-1 0,2 0 0,16-11-2777,-6-4-1775,-1-4-1889</inkml:trace>
</inkml:ink>
</file>

<file path=ppt/ink/ink10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3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158 109 4228,'0'0'21845,"-4"-9"-19875,2 5-1836,0 0 1,-1 0-1,1 0 1,-1 1 0,1-1-1,-1 1 1,-1-1 0,-4-3-1,6 6-123,1 0 0,-1 0 0,0 0 0,1 0 0,-1 0 0,0 1 1,0-1-1,0 1 0,1-1 0,-1 1 0,0 0 0,0 0 0,0 0 0,0 0 0,0 0 0,0 0 0,0 0 0,0 1 0,1-1 0,-1 1 0,0-1 0,0 1 0,0 0 0,1-1 0,-1 1 0,0 0 0,1 0 0,-1 0 0,1 1 0,-3 1 0,-2 2-11,0 0 0,0 0 0,1 1 0,0-1 0,0 1 0,0 0 0,1 1 0,0-1 0,0 1 0,0 0 0,1 0 0,0 0 0,1 0 0,-4 14 0,6-20 1,0-1 0,0 1 0,0-1 0,0 1 0,1-1 1,-1 1-1,0-1 0,0 0 0,0 1 0,0-1 0,1 1 0,-1-1 0,0 1 0,1-1 0,-1 0 0,0 1 0,1-1 1,-1 1-1,0-1 0,1 0 0,-1 1 0,1-1 0,-1 0 0,0 0 0,1 1 0,-1-1 0,1 0 0,-1 0 0,1 0 1,-1 0-1,1 0 0,-1 0 0,1 1 0,0-1 0,20 0 113,-16 0-58,12-3-98,-1 0-1,0 0 0,0-2 1,0 0-1,-1-1 1,1 0-1,-1-2 1,24-15-1,-2 3-172,-36 20 210,-1 0-1,0-1 1,0 1-1,1 0 1,-1 0 0,0 0-1,0-1 1,1 1-1,-1 0 1,0 0-1,1 0 1,-1-1-1,0 1 1,1 0 0,-1 0-1,1 0 1,-1 0-1,0 0 1,1 0-1,-1 0 1,0 0-1,1 0 1,-1 0-1,0 0 1,1 0 0,-1 0-1,1 0 1,-1 0-1,0 0 1,1 1-1,-1-1 1,0 0-1,1 0 1,-1 0-1,0 0 1,0 1 0,1-1-1,-1 0 1,0 0-1,1 1 1,-1-1-1,0 0 1,0 1-1,0-1 1,1 0-1,-1 0 1,0 1 0,0-1-1,0 0 1,0 1-1,0-1 1,0 1-1,1-1 1,-1 0-1,0 1 1,-5 24 999,-2-11 374,17-43-553,3-6-729,14-31-401,12 95-849,-36-28 1186,-1 0 0,1 0 0,0 0 0,-1-1-1,1 1 1,0-1 0,0 1 0,-1-1 0,1 0 0,0 0 0,0-1 0,0 1 0,-1 0-1,1-1 1,0 0 0,-1 0 0,1 0 0,0 0 0,-1 0 0,1 0 0,-1 0 0,0-1-1,1 1 1,-1-1 0,0 0 0,0 0 0,0 0 0,0 0 0,0 0 0,0 0 0,-1 0-1,1-1 1,-1 1 0,0-1 0,1 1 0,-1-1 0,0 1 0,0-1 0,0-4 0,-11 35-222,6-18 141,-1 0 1,2 0-1,-1 0 1,2 0-1,-1 1 0,1 0 1,1-1-1,0 1 1,1 0-1,0-1 1,1 16-1,0-25-135,-1 0 0,0 0 0,1 0 0,-1 0 0,0 0 1,1 0-1,-1 0 0,1 0 0,0 0 0,-1-1 0,1 1 0,0 0 0,-1 0 0,1-1 0,0 1 0,0-1 0,1 2 0,11 1-6580,-5-3-455</inkml:trace>
</inkml:ink>
</file>

<file path=ppt/ink/ink10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3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18225,'0'0'7143,"0"69"-13005,6-47 353,-2-4-5253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08.2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13933,'0'0'6993,"10"3"-5615,-4 0-1204,0 0 1,0 0-1,0 0 1,0 0-1,-1 1 1,1 0-1,-1 0 1,0 1-1,0 0 1,-1-1-1,1 2 1,-1-1-1,0 0 1,-1 1-1,1 0 0,-1 0 1,0 0-1,2 7 1,3 11 197,-1 0 1,-1 0-1,-2 1 1,0-1-1,0 31 1,-7 126 339,-6-92-894,-3 1 1,-37 132-1,35-186-3411,2-21-3571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1.2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19250,'0'0'3363,"78"43"-128,-37-20-160,10 1-1025,6 3-640,6 2-1026,5 1-384,-2 1 0,-3 3 0,-10-4-1377,-14-6-2915,-19-12-4485</inkml:trace>
</inkml:ink>
</file>

<file path=ppt/ink/ink1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4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28 9865,'0'0'9834,"8"-4"-6914,26-13-723,-8 10-782,-25 7-1370,-1 0 1,1 0 0,-1 0 0,1 0 0,-1 0 0,1 0 0,-1 0-1,1 0 1,-1 0 0,1 0 0,-1 1 0,1-1 0,0 0-1,-1 0 1,0 0 0,1 1 0,-1-1 0,1 0 0,-1 1 0,1-1-1,-1 0 1,1 1 0,-1-1 0,0 0 0,1 1 0,-1-1-1,0 1 1,1-1 0,-1 1 0,0-1 0,0 1 0,1 0 0,-1 6 107,1 0 1,-2 0 0,1 0-1,-1 0 1,0 0 0,0 0-1,-1-1 1,1 1 0,-2 0-1,1-1 1,-1 1 0,0-1-1,0 0 1,-1 0 0,0 0-1,-8 10 1,7-9-46,0 0 0,0 0 0,1 0 0,0 0 0,0 1 0,1 0 0,0-1 0,0 1-1,1 1 1,0-1 0,-1 11 0,3-17-91,0-1-1,1 0 0,-1 0 1,0 0-1,1 0 1,-1 0-1,1 1 0,-1-1 1,1 0-1,0 0 1,-1 0-1,1 0 0,0-1 1,0 1-1,0 0 0,0 0 1,0 0-1,0-1 1,0 1-1,0 0 0,0-1 1,0 1-1,0-1 0,0 1 1,0-1-1,0 0 1,0 1-1,1-1 0,-1 0 1,0 0-1,0 0 1,2 0-1,50 1 369,-36-2-360,-16 1-42,68-5-796,-65 5 148,1-1 0,-1 0-1,0-1 1,0 1 0,0-1-1,-1 0 1,1 0 0,6-3-1,-4-3-4827,-4-2-3844</inkml:trace>
  <inkml:trace contextRef="#ctx0" brushRef="#br0" timeOffset="1">0 146 10282,'0'0'10121,"67"-11"-10089,-37 10-1377,3-1-3748,-2-3-8231</inkml:trace>
</inkml:ink>
</file>

<file path=ppt/ink/ink1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4.6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1 16143,'0'0'6785,"-8"3"-5648,4-2-971,-1 1 0,1 0 0,0-1 0,0 1 0,0 1 0,0-1 0,0 1 0,1-1 0,-1 1-1,1 0 1,-1 0 0,1 1 0,0-1 0,0 1 0,1-1 0,-1 1 0,1 0 0,0 0 0,0 0-1,0 1 1,0-1 0,1 0 0,-1 1 0,1-1 0,0 8 0,1-11-151,1 0 0,0 0 0,0 0 1,0 0-1,-1 0 0,1-1 0,0 1 1,0 0-1,0 0 0,1-1 0,-1 1 0,0 0 1,0-1-1,0 1 0,0-1 0,1 0 0,-1 1 1,0-1-1,1 0 0,-1 0 0,0 0 1,0 1-1,1-1 0,-1-1 0,0 1 0,1 0 1,-1 0-1,0 0 0,2-1 0,43-6 340,-32 1-412,0-1-1,0 0 0,-1 0 0,19-15 1,21-12 575,-53 34-460,1 0 1,-1 1 0,0-1-1,1 0 1,-1 0 0,0 0-1,1 0 1,-1 1 0,0-1-1,0 0 1,1 0-1,-1 1 1,0-1 0,0 0-1,1 0 1,-1 1 0,0-1-1,0 0 1,0 1 0,0-1-1,1 0 1,-1 1 0,0-1-1,0 0 1,0 1-1,0-1 1,0 0 0,0 1-1,0-1 1,0 0 0,0 1-1,0-1 1,0 1 0,0-1-1,0 1 1,0 0-33,-1 0 0,2 0 0,-1 0 0,0 0 0,0 0 0,0 0 0,0 0-1,1-1 1,-1 1 0,0 0 0,1 0 0,-1 0 0,1 0 0,-1 0 0,1 0 0,-1-1 0,1 1 0,0 0 0,-1 0 0,1-1 0,0 1 0,0-1 0,-1 1 0,2 0 0,67-1 306,-57-1-281,0 0 0,0 1 0,0 0 0,19 4 0,-29-3-175,0-1 0,0 1 0,0 0 0,0 0-1,0 0 1,-1 0 0,1 1 0,0-1 0,-1 0 0,1 1 0,-1-1 0,1 1-1,-1 0 1,0-1 0,1 1 0,-1 0 0,0 0 0,0 0 0,0 0 0,-1 0 0,1 0-1,1 4 1,-2-5-150,0 1-1,1 0 1,-1-1-1,1 1 0,-1 0 1,1-1-1,0 1 1,0 0-1,0-1 0,0 1 1,0-1-1,0 0 1,0 1-1,0-1 0,1 0 1,-1 0-1,0 0 1,1 0-1,-1 0 0,1 0 1,-1 0-1,1 0 1,0 0-1,-1-1 0,1 1 1,0-1-1,2 1 1,11 0-11028</inkml:trace>
</inkml:ink>
</file>

<file path=ppt/ink/ink1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5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17617,'0'0'6438,"0"9"-5445,0 46 690,-9 64 0,-1 38-287,10-154-1288,1 26 120,-1-29-206,0 0-1,1-1 1,-1 1 0,0 0-1,0 0 1,0-1 0,0 1-1,0 0 1,1 0 0,-1 0-1,0-1 1,0 1 0,1 0-1,-1 0 1,0 0 0,0-1-1,1 1 1,-1 0 0,0 0-1,0 0 1,1 0 0,-1 0-1,0 0 1,1 0 0,-1 0-1,0 0 1,1-1 0,-1 1-1,0 0 1,0 1 0,1-1 0,-1 0-1,0 0 1,1 0 0,-1 0-1,0 0 1,1 0 0,-1 0-1,0 0 1,0 0 0,1 1-1,-1-1 1,0 0 0,0 0-1,1 0 1,-1 1 0,0-1-1,0 0 1,0 0 0,1 0-1,-1 1 1,0-1 0,0 0-1,0 1 1,0-1 0,0 0-1,0 0 1,1 1 0,-1-1-1,0 0 1,0 1 0,0-1-1,0 0 1,0 0 0,0 1 0,3-6 47,-1 0 1,1-1 0,-1 1 0,0-1-1,-1 0 1,1 1 0,-1-1 0,0 0-1,-1 0 1,1-9 0,-1 3 15,0-1-1,-1 0 1,0 1-1,-4-14 1,5 25-95,0-1 0,0 1 0,0 0-1,0-1 1,-1 1 0,1 0 0,0 0 0,-1-1 0,1 1-1,-1 0 1,0 0 0,1 0 0,-1 0 0,0-1 0,0 1-1,0 0 1,1 0 0,-1 1 0,0-1 0,0 0 0,-1 0-1,1 0 1,0 1 0,0-1 0,0 0 0,0 1 0,-1-1-1,1 1 1,0-1 0,0 1 0,-1 0 0,1 0 0,-2-1-1,2 2 0,-1 0-1,1 0 0,0 0 1,0-1-1,0 1 0,0 0 1,0 0-1,0 0 0,1 1 0,-1-1 1,0 0-1,1 0 0,-1 0 1,0 0-1,1 1 0,-1-1 1,1 0-1,0 1 0,-1-1 1,1 0-1,0 1 0,0-1 1,0 0-1,0 1 0,0-1 0,0 1 1,0-1-1,1 0 0,-1 1 1,0-1-1,1 0 0,0 2 1,0-1 6,0 0 1,1 0 0,-1-1-1,0 1 1,1 0-1,-1-1 1,1 1 0,0-1-1,-1 1 1,1-1-1,0 0 1,0 0 0,0 0-1,0 0 1,0 0 0,0 0-1,0 0 1,0-1-1,0 1 1,1-1 0,-1 0-1,0 0 1,0 1 0,0-1-1,4-1 1,58-1 150,-54 1-107,-1-2-1,0 1 1,0-2 0,0 1 0,-1-1 0,1 0 0,-1-1-1,0 0 1,0 0 0,-1-1 0,1 0 0,-1 0 0,0-1 0,-1 0-1,0 0 1,0 0 0,5-9 0,-19 73-365,5-48 320,0 0 5,0 1-1,1 0 1,0 0-1,1 0 1,0 0-1,0 0 1,1 0-1,0 0 1,2 13-1,-1-23-106,-1 1-1,0-1 1,1 1-1,-1-1 1,0 1-1,1-1 1,-1 1 0,1-1-1,-1 0 1,1 1-1,-1-1 1,1 0 0,-1 1-1,1-1 1,0 0-1,-1 0 1,1 1-1,-1-1 1,1 0 0,0 0-1,-1 0 1,1 0-1,0 0 1,0 0-1,0 0-270,0 0 0,-1 0-1,1 0 1,0 0 0,0 0-1,0 0 1,-1 0 0,1 0-1,0-1 1,0 1 0,-1 0-1,1-1 1,0 1 0,-1 0-1,1-1 1,0 1 0,-1-1-1,1 1 1,0-1 0,0 0-1,4-14-7622</inkml:trace>
</inkml:ink>
</file>

<file path=ppt/ink/ink1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5.8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15567,'0'0'4644,"27"60"-4484,-3-33-96,4-4-1569,3 0-2179,2-2-4259</inkml:trace>
  <inkml:trace contextRef="#ctx0" brushRef="#br0" timeOffset="1">304 214 14798,'0'0'10607,"-11"2"-9881,-2 2-331,0 0 0,0 1 0,1 0 0,-1 1-1,-14 9 1,23-13-292,-1 1 0,1 0 0,0 0 0,0 0-1,0 0 1,0 1 0,0 0 0,1 0 0,-1 0 0,1 0-1,0 0 1,0 0 0,1 1 0,-1 0 0,1-1 0,0 1-1,0 0 1,1 0 0,-2 9 0,3-13-101,0 0 1,0 0-1,1-1 0,-1 1 1,0 0-1,1 0 1,-1-1-1,0 1 0,1 0 1,-1-1-1,1 1 0,-1 0 1,1-1-1,0 1 1,-1-1-1,1 1 0,0-1 1,-1 1-1,1-1 1,0 1-1,0-1 0,-1 0 1,1 1-1,0-1 0,0 0 1,0 0-1,-1 1 1,1-1-1,0 0 0,0 0 1,0 0-1,-1 0 0,2 0 1,37 0 57,-27-1-105,0 1-461,-1-1 0,1 0 0,0-1-1,18-5 1,-19 4-1074,0-1 0,0-1 0,0 0 0,16-11 0,3-4-4004</inkml:trace>
</inkml:ink>
</file>

<file path=ppt/ink/ink1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6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13 12172,'0'0'13618,"-11"2"-13031,4 3-219,1 0 0,0 1 0,1-1 0,-1 1 0,1 0 0,0 1 0,0-1 0,1 1 0,0 0 0,0 0 0,1 0 0,0 1 0,0-1 0,1 1 0,-3 12 0,5-19-360,0 0 0,1 0 0,-1 0 0,0 0 0,1 0-1,-1 0 1,1 0 0,-1 0 0,1-1 0,-1 1 0,1 0 0,0 0 0,-1-1-1,1 1 1,0 0 0,-1-1 0,1 1 0,0-1 0,0 1 0,0-1 0,0 1-1,0-1 1,0 0 0,0 1 0,-1-1 0,1 0 0,0 0 0,0 1 0,0-1-1,0 0 1,0 0 0,0 0 0,0 0 0,0-1 0,0 1 0,0 0 0,0 0 0,0 0-1,0-1 1,1 0 0,42-14 171,-35 9-179,0 0 0,-1-1 0,0 0 0,0-1 0,0 1 0,-1-2 0,0 1 0,-1-1 0,0 0 0,0 0 0,-1-1 0,0 1 0,6-19 0,-31 68-14,17-36-21,-1 1 0,1 0 0,1 0 0,-1 1 1,1-1-1,0 1 0,0-1 0,0 1 0,1-1 0,0 1 1,0 0-1,0 0 0,1 11 0,0-16-114,1 0 0,-1 1 0,1-1 0,-1 0-1,0 0 1,1 0 0,0 0 0,-1 0 0,1 0 0,0 0-1,-1-1 1,1 1 0,0 0 0,0 0 0,0 0 0,0-1-1,0 1 1,0 0 0,0-1 0,0 1 0,0-1 0,0 1-1,0-1 1,0 0 0,0 1 0,0-1 0,2 0 0,34 3-6201,-35-3 5602,28 0-6886</inkml:trace>
</inkml:ink>
</file>

<file path=ppt/ink/ink1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7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33 19571,'0'0'2663,"-8"12"-1104,1-3-1235,1 1-1,-1-1 0,2 1 1,-1 1-1,2-1 1,-1 1-1,1-1 1,1 1-1,0 1 0,1-1 1,-2 16-1,3-24-304,1 0-1,0 0 1,0 0-1,1 0 1,-1 0-1,1 0 0,-1 0 1,1 0-1,0 0 1,0-1-1,0 1 1,0 0-1,1-1 1,2 5-1,-3-6 12,1 0-1,-1 0 0,1 0 1,-1 0-1,1 0 0,-1 0 1,1-1-1,0 1 1,-1 0-1,1-1 0,0 1 1,0-1-1,-1 0 1,1 0-1,0 1 0,0-1 1,0 0-1,-1-1 0,1 1 1,0 0-1,0 0 1,0-1-1,-1 1 0,1-1 1,3-1-1,1-1 30,1 0 0,-1-1 0,-1 1-1,1-1 1,0-1 0,-1 1 0,0-1 0,0 0-1,0 0 1,0 0 0,-1-1 0,7-10 0,1-4-156,-1-1 1,13-32-1,-22 47 46,2-2-36,-1 0 0,0 0-1,-1-1 1,0 1 0,0 0 0,1-14-1,-19 55-718,2-3 806,8-19 101,0 1 0,1-1 0,0 1 0,1 1 0,0-1 0,1 1-1,1-1 1,0 1 0,-1 19 0,4-31-93,-1-1 1,1 1-1,-1 0 0,1-1 0,-1 1 0,1 0 1,-1-1-1,1 1 0,0 0 0,-1-1 1,1 1-1,0-1 0,-1 1 0,1-1 0,0 0 1,0 1-1,-1-1 0,1 0 0,0 1 0,0-1 1,0 0-1,0 0 0,-1 0 0,1 0 0,0 0 1,0 0-1,0 0 0,0 0 0,0 0 1,1 0-1,29-5 255,-23 0-261,0 0 0,0 0-1,0-1 1,0-1 0,-1 1 0,0-1-1,-1 0 1,0-1 0,0 1 0,0-1 0,-1 0-1,0-1 1,-1 1 0,0-1 0,0 0-1,-1 0 1,4-13 0,-9 28-10,0-1 0,-1 1 0,0-1 0,0 1 0,-6 8 1,5-8 88,0 0 1,0 0 0,0 1 0,1-1 0,0 1-1,0 0 1,1 0 0,-2 9 0,4-15-70,1 0 1,-1 1 0,1-1-1,0 0 1,-1 0 0,1 0-1,0 0 1,0-1 0,0 1 0,-1 0-1,1 0 1,0 0 0,0-1-1,0 1 1,0 0 0,1-1-1,-1 1 1,0-1 0,0 1-1,0-1 1,0 0 0,0 1-1,1-1 1,-1 0 0,0 0 0,0 0-1,1 0 1,-1 0 0,0 0-1,0 0 1,2-1 0,43 0-104,-42 0 143,-1-1 1,0 1 0,1-1-1,-1 0 1,0 0-1,0 0 1,0-1 0,0 1-1,0-1 1,-1 1-1,1-1 1,-1 0 0,1 0-1,-1 0 1,0 0 0,0 0-1,-1-1 1,1 1-1,-1-1 1,2-5 0,-3 9 267,-20 31-453,17-19 165,-1 0 0,1 1 1,1-1-1,0 1 0,1 0 1,1 0-1,0-1 0,3 27 1,-1 7 49,-2-26-58,0 27 201,-7 58 1,6-93-192,-1 0 1,-1 0-1,0 0 0,0 0 0,-2 0 0,1 0 0,-1-1 1,-1 0-1,-13 19 0,18-28-34,0 0 0,0 0 0,-1 0 0,1 0 0,-1 0 0,0-1 0,0 1 0,1-1 0,-1 1 0,0-1 0,0 0 0,0 0 0,0 0 0,-1 0 0,1 0 0,0 0 0,0 0 0,-1-1 0,1 1 0,0-1 0,-1 0 0,1 1 0,0-1 0,-3 0 0,3-1 0,0 0 0,0 0 0,0 0 0,0-1 0,0 1 0,0 0 0,0-1 0,0 1 0,1-1 0,-1 0 0,1 1 0,-1-1 0,1 0 0,0 0 0,0 0 0,-1 0 0,1 0 0,1 0 0,-1 0 0,0-1 0,0 1 0,1 0 0,-1-4 0,-3-14 6,0 0 0,2-1-1,0 1 1,2-1 0,0 1 0,1 0 0,1-1 0,1 1-1,0 0 1,9-24 0,-9 35-19,0 0 0,0 0 1,1 1-1,1 0 0,-1 0 0,1 0 0,1 0 1,-1 1-1,1 0 0,0 0 0,1 0 0,0 1 1,0 0-1,0 0 0,1 1 0,0 0 0,0 0 0,0 1 1,0 0-1,1 1 0,0-1 0,0 2 0,0-1 1,16-1-1,59-4-5988,-39 2 215</inkml:trace>
</inkml:ink>
</file>

<file path=ppt/ink/ink1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8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296 70 15118,'0'0'1506,"-3"-11"976,3 11-2481,0-2 187,-1-1 1,1 0 0,-1 0 0,0 0-1,0 1 1,0-1 0,0 0 0,-1 1-1,1-1 1,-1 1 0,0-1 0,1 1-1,-1 0 1,0 0 0,0 0 0,0 0-1,-1 0 1,1 0 0,0 0 0,-1 1-1,1-1 1,-1 1 0,0 0 0,1 0 0,-1 0-1,0 0 1,0 0 0,1 1 0,-1-1-1,0 1 1,0 0 0,0-1 0,0 1-1,0 1 1,-5 0 0,-3 1-64,0 1 0,0 0 0,0 0 0,0 1 0,1 1 1,0 0-1,0 0 0,0 1 0,0 1 0,1-1 0,-13 13 0,15-13-137,0 1 0,0-1 0,1 1-1,0 0 1,0 1 0,1 0 0,-1 0 0,2 0 0,-1 0-1,1 1 1,1 0 0,0-1 0,0 1 0,-3 14-1,6-21 8,0 0 0,1 0-1,-1 1 1,0-1 0,1 0-1,-1 0 1,1 0 0,-1 0-1,1 0 1,0 0-1,0 0 1,0 0 0,0 0-1,0 0 1,1 0 0,-1 0-1,1-1 1,-1 1 0,1-1-1,-1 1 1,1-1 0,0 1-1,0-1 1,0 0-1,0 0 1,0 0 0,0 0-1,0 0 1,0-1 0,0 1-1,0 0 1,0-1 0,4 1-1,10 2 16,0-1-1,1-1 1,25 0-1,-23-1-62,-7 0 62,1 0-157,-1 0 0,1 1 0,-1 0 0,22 6 0,-33-7 140,1 0 0,-1 1 0,1-1 0,-1 1 1,1-1-1,-1 1 0,1 0 0,-1 0 0,0-1 0,1 1 0,-1 0 0,0 0 0,0 0 0,0 1 0,0-1 0,0 0 0,0 0 0,0 1 0,0-1 0,0 0 0,0 1 0,-1-1 0,1 1 0,-1-1 0,1 1 0,-1-1 0,1 1 0,-1-1 0,0 1 0,0-1 0,0 1 0,0 0 0,0-1 0,0 1 0,0-1 1,-1 1-1,1-1 0,0 1 0,-1-1 0,1 1 0,-1-1 0,0 1 0,1-1 0,-1 1 0,0-1 0,-1 2 0,-3 5 182,-1-1 0,0 1 0,0-1 1,-1 0-1,1 0 0,-2 0 0,1-1 0,-1 0 0,-11 6 1,-80 42 894,97-53-1040,-16 8 6,13-6-149,0 0 1,0 0-1,0-1 1,-1 0-1,1 0 0,-1 0 1,1-1-1,-12 2 0,38-23-7050,10-7-315,7-5-4943</inkml:trace>
</inkml:ink>
</file>

<file path=ppt/ink/ink1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8.4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32 18193,'0'0'1735,"-3"9"267,-3 9-1040,-13 38 1767,18-52-2469,0 0 0,0 0 0,0 1 0,1-1-1,0 0 1,-1 0 0,1 1 0,1-1 0,-1 0 0,2 7 0,-1-10-247,-1 0 0,1-1 0,0 1 0,0 0 0,-1-1 0,1 1 0,0 0 0,0-1 0,0 1 0,0-1 0,0 1 0,0-1 0,0 0 0,0 1 0,0-1 0,0 0 0,0 0 0,0 0 1,0 0-1,0 0 0,0 0 0,0 0 0,0 0 0,0 0 0,2 0 0,27-6 252,-14-2-79,-1 0 0,1-1 1,-2-1-1,1 0 1,-1-1-1,-1-1 1,0 0-1,0 0 0,-1-2 1,-1 1-1,0-1 1,12-23-1,-24 71-976,2-18 673,-11 121-6572,10-136 6427,0 0 1,0 0-1,0-1 1,0 1 0,0 0-1,0 0 1,0 0-1,0 0 1,0 0-1,0 0 1,1 0 0,-1 0-1,0-1 1,0 1-1,1 0 1,-1 0 0,1 0-1,-1 0 1,1-1-1,-1 1 1,1 0 0,-1-1-1,1 1 1,0 0-1,-1-1 1,1 1-1,0-1 1,0 1 0,0-1-1,-1 1 1,2 0-1,14 0-6315</inkml:trace>
</inkml:ink>
</file>

<file path=ppt/ink/ink1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9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1 19859,'0'0'9806,"-2"14"-9363,2-13-435,-32 210 565,24-169-530,-2-1 0,-2-1 0,-24 56 0,35-94-16,1 1 5,-1-1 0,0 1 0,-1 0 0,1-1 0,0 0 0,-1 1 0,1-1 0,-1 0 0,0 1 0,0-1 0,0 0 0,0 0 0,0-1 0,0 1 0,-4 2 0,5-29 379,2 5-434,2 0 0,0 0 0,2 0 0,0 0 1,9-22-1,46-94-475,-51 117 471,-3 6 17,1 0 0,0 0 0,1 0 0,0 1 0,1 0 0,19-19 0,-24 27-64,1 0 0,0 0 0,1 0 1,-1 1-1,0 0 0,1 0 0,0 1 0,0-1 0,0 1 1,0 0-1,0 1 0,0 0 0,0 0 0,1 0 0,-1 0 1,0 1-1,0 0 0,8 1 0,-13-1 9,0 0-1,0 0 1,0 0-1,0 0 1,0 1-1,0-1 1,-1 0 0,1 0-1,0 0 1,0 1-1,0-1 1,0 0-1,0 1 1,-1-1 0,1 1-1,0-1 1,0 1-1,-1 0 1,1-1-1,0 1 1,-1 0 0,1-1-1,-1 1 1,1 0-1,-1-1 1,1 1-1,-1 0 1,1 0-1,-1 0 1,0 0 0,1 0-1,-1-1 1,0 1-1,0 0 1,0 0-1,0 0 1,0 0 0,0 0-1,0 0 1,0 0-1,0 0 1,0 0-1,0-1 1,0 1 0,-1 2-1,0 0 34,-1 0-1,1 0 0,-1 0 1,1 0-1,-1 0 1,0 0-1,0 0 1,0 0-1,0-1 1,-1 1-1,-2 1 1,-25 17 621,-1-2 0,-51 23 0,59-30-397,62-32-8723,-12 0 1351</inkml:trace>
</inkml:ink>
</file>

<file path=ppt/ink/ink1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39.5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 0 14894,'-4'9'2386,"-32"64"1782,-46 104 2476,74-154-6456,0-1 0,2 1 0,1 1 1,0-1-1,2 1 0,-1 28 0,27-80 84,39-103-1342,-42 86 373,1 0-1,2 2 1,50-70 0,-72 111 726,0 0 0,0 1 0,0-1 1,0 0-1,0 1 0,1-1 0,-1 1 0,1 0 0,-1-1 1,1 1-1,-1 0 0,1 0 0,0 0 0,0 0 1,-1 0-1,1 0 0,0 1 0,0-1 0,0 1 1,0-1-1,0 1 0,0-1 0,0 1 0,2 0 1,-3 1 20,1 1 0,-1-1 0,0 0 0,1 1 0,-1-1 0,0 1 0,0-1 0,0 1 0,0 0 0,-1-1 0,1 1 0,0 0 0,-1 0 0,1-1 0,-1 1 0,1 0 0,-1 0 0,0 0 0,0 0 0,0 0 0,0-1 0,0 1 0,0 0 0,-1 3 0,-1 2 96,1-1-1,-1 1 1,0-1 0,0 1-1,-1-1 1,0 0-1,0 0 1,0 0-1,-1-1 1,0 1 0,0-1-1,-1 0 1,1 0-1,-7 6 1,-3 2 153,-1-1 0,0-1 0,-31 20 0,44-30-377,0 0 0,0 0 0,0 0 0,1 0 0,-1 0 0,0 0 0,0-1 0,0 1 0,0-1 0,0 0 0,0 1 0,0-1 0,-1 0 0,1 0 1,-3 0-1,4-1-255,0 0 0,1 1 0,-1-1 0,0 0 0,1 0 1,-1 0-1,0 0 0,1 1 0,-1-1 0,1 0 0,0 0 1,-1 0-1,1 0 0,0 0 0,0 0 0,-1 0 1,1 0-1,0 0 0,0 0 0,0 0 0,0 0 0,0 0 1,0 0-1,0 0 0,1 0 0,-1 0 0,0 0 0,1 0 1,-1 0-1,0 0 0,1 0 0,0-1 0,10-20-6991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3.1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333 7 17104,'-5'-2'372,"-1"0"1,0 1-1,0 0 0,0 1 0,0-1 1,0 1-1,0 0 0,0 1 0,1-1 1,-1 1-1,0 0 0,0 1 0,0-1 0,1 1 1,-1 0-1,1 1 0,-7 2 0,-9 6-53,1 1-1,-35 26 0,48-32-225,4-5-68,0 1 0,0 0 1,0 0-1,0 0 0,1 0 0,-1 1 1,1-1-1,0 1 0,-1-1 0,1 1 1,0 0-1,1 0 0,-1 0 0,0 0 1,0 4-1,3-6-32,1 0 1,-1 0-1,1 0 1,-1-1-1,1 1 1,0 0-1,0-1 0,-1 1 1,1-1-1,0 1 1,0-1-1,-1 0 1,1 0-1,0 0 0,0 0 1,3 0-1,-1 0 17,12 0 17,1 1-1,-1 1 1,0 1-1,0 0 1,30 11-1,-42-12 3,-1-1 1,0 0-1,0 1 0,0 0 1,-1 0-1,1 0 0,0 0 1,-1 0-1,1 0 0,-1 1 1,0-1-1,1 1 0,-1 0 1,0 0-1,-1-1 0,1 1 1,-1 0-1,1 1 0,-1-1 1,0 0-1,0 0 0,0 0 1,0 1-1,-1-1 0,0 0 1,1 1-1,-1-1 0,0 1 1,0-1-1,-1 0 0,1 1 1,-1-1-1,0 0 0,0 1 1,0-1-1,-2 4 0,0 1 236,-1 0 0,-1 0 0,1 0 0,-2-1 0,1 1 0,-1-1 0,0 0 0,0-1 0,0 0 0,-1 0 0,0 0 0,-10 5 0,1 1 320,-2-2 0,1 0-1,-2-1 1,-27 9 0,40-16-684,0 0 0,0 0 0,0-1 0,-1 0 0,1 0 0,-1-1 1,-7 0-1,13 0 34,-1 0 1,1 0-1,-1-1 1,1 1-1,0 0 1,-1-1-1,1 1 1,-1-1-1,1 1 1,0-1 0,0 0-1,-1 1 1,1-1-1,0 0 1,0 0-1,0 0 1,0 0-1,0 0 1,0 0-1,0 0 1,0 0 0,0 0-1,1-1 1,-1 1-1,0 0 1,1-1-1,-1 1 1,1 0-1,-1-1 1,1 1-1,0 0 1,0-1 0,0 1-1,-1-1 1,1 1-1,1-2 1,-1 3-133,0-1 1,0 1 0,0 0-1,0 0 1,0 0 0,0-1-1,0 1 1,1 0 0,-1 0-1,0 0 1,0-1 0,0 1-1,0 0 1,0 0 0,1 0-1,-1 0 1,0 0 0,0-1 0,0 1-1,1 0 1,-1 0 0,0 0-1,0 0 1,1 0 0,-1 0-1,0 0 1,0 0 0,1 0-1,-1 0 1,0 0 0,0 0-1,0 0 1,1 0 0,-1 0-1,0 0 1,0 0 0,1 0-1,-1 0 1,0 0 0,3 0-1502,8 0-5210</inkml:trace>
</inkml:ink>
</file>

<file path=ppt/ink/ink1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0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0 17008,'0'0'5173,"-4"9"-3710,-27 57 1097,-29 71 583,54-120-3015,0 1 0,1 1-1,1-1 1,1 1 0,-2 34 0,5-52-131,0 0 1,0 0-1,0 1 0,0-1 1,0 0-1,1 0 0,-1 1 1,0-1-1,1 0 1,-1 0-1,1 0 0,-1 0 1,1 1-1,0-1 0,-1 0 1,1 0-1,0 0 1,0 0-1,0-1 0,0 1 1,0 0-1,-1 0 0,2 0 1,-1-1-1,0 1 1,0 0-1,0-1 0,0 1 1,0-1-1,0 0 1,1 1-1,-1-1 0,0 0 1,0 1-1,1-1 0,-1 0 1,0 0-1,0 0 1,1 0-1,-1-1 0,0 1 1,0 0-1,1 0 0,-1-1 1,2 0-1,4-1-109,0 0-1,-1 0 1,0 0 0,1-1-1,-1 0 1,0 0 0,8-6-1,-5 0-78,1 1-1,-1-2 1,11-14-1,12-13 526,-32 37-57,1 41-186,2-39-78,-1-1-1,1 0 1,-1 0 0,1 0 0,0 0-1,-1-1 1,1 1 0,0-1-1,0 1 1,-1-1 0,1 0-1,0 0 1,0 0 0,0-1-1,2 0 1,5 1 99,47-4 361,-40 2-597,0 1 1,0 1-1,30 3 1,-47-3 105,1 0-1,0 1 1,0-1 0,-1 0 0,1 1 0,0-1-1,0 1 1,-1-1 0,1 1 0,-1 0 0,1-1-1,-1 1 1,1 0 0,-1-1 0,1 1 0,-1 0-1,1 0 1,-1-1 0,0 1 0,1 0 0,-1 0 0,0 0-1,0-1 1,0 1 0,1 0 0,-1 0 0,0 1-1,0 30-1,-1-20 11,1 53 510,-3-1 1,-3 0 0,-28 123 0,32-176-526,-2-1 0,1 0-1,-2 0 1,1 0 0,-1-1 0,-1 1 0,-7 8 0,12-15 55,-1 0 1,0-1-1,0 0 1,-1 1-1,1-1 1,0 0-1,-1 0 1,1 0-1,-1-1 1,0 1-1,0-1 1,0 1-1,1-1 1,-1 0-1,0 0 1,0 0-1,-1 0 1,1-1-1,0 1 1,0-1 0,0 0-1,0 0 1,0 0-1,-1 0 1,1-1-1,0 1 1,0-1-1,-5-1 0,6 0 0,0 1-1,0 0 0,0 0 1,0-1-1,0 1 0,1-1 1,-1 1-1,0-1 0,1 0 1,0 0-1,-1 0 0,1 1 1,0-1-1,0 0 0,0-1 1,0 1-1,0 0 0,1 0 0,-1 0 1,0-1-1,1 1 0,0-2 1,-3-59 494,3 49-493,1-2-317,0-1 0,2 1 0,0 0 1,0 0-1,2 0 0,0 0 0,1 1 0,0 0 0,1 0 0,1 0 1,0 1-1,1 0 0,1 1 0,0 0 0,1 0 0,0 1 0,1 1 1,0 0-1,1 0 0,0 1 0,0 1 0,1 0 0,1 1 0,18-8 1,16-6-5920</inkml:trace>
</inkml:ink>
</file>

<file path=ppt/ink/ink1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1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129 191 16528,'0'0'11787,"-11"-7"-11072,-35-19-443,44 25-272,1 1-1,-1 0 0,0-1 1,1 1-1,-1 0 0,0 0 0,1 0 1,-1 1-1,0-1 0,1 0 1,-1 1-1,1-1 0,-1 1 0,0-1 1,1 1-1,0 0 0,-1 0 0,1-1 1,-1 1-1,1 0 0,0 0 1,-1 0-1,1 1 0,0-1 0,0 0 1,0 0-1,0 1 0,0-1 1,0 0-1,0 3 0,-20 42-126,20-42 103,-1 1 0,1-1 0,0 1 0,1-1 0,-1 1 0,1-1 0,0 1 0,0-1 0,1 7 0,-1-10 13,0 0 0,1 0 0,-1 0 1,0-1-1,1 1 0,-1 0 0,0 0 0,1-1 0,-1 1 1,1 0-1,-1 0 0,1-1 0,0 1 0,-1-1 1,1 1-1,0-1 0,-1 1 0,1-1 0,0 1 0,-1-1 1,2 1-1,0-1 11,0 1-1,-1-1 1,1 0 0,0 0 0,0 0 0,-1 0 0,1 0 0,0-1-1,-1 1 1,1 0 0,0-1 0,-1 1 0,1-1 0,2-1-1,7-4 16,0-1-1,0 0 0,-1-1 1,0 0-1,0-1 0,-1 0 1,-1 0-1,9-12 0,20-19-303,-43 82-1077,1-28 1428,3-9 1,0 0 0,0 1 0,0-1 0,0 1 0,1-1 0,0 1 0,0 0 0,1-1 0,-1 1 0,1 0 0,1 0 0,0 8 0,0-14-33,0 1 0,0 0 0,1 0 0,-1 0 0,0-1 0,0 1 0,1-1 1,-1 1-1,0-1 0,1 1 0,-1-1 0,0 0 0,1 0 0,-1 1 1,1-1-1,-1 0 0,0 0 0,1-1 0,1 1 0,30-4 489,-12-2-388,0-1 0,-1-2 0,0 0 1,0-1-1,-1 0 0,23-18 0,16-8-137,-57 36-14,-1-1 0,0 1 0,1 0 0,-1-1 0,0 1 0,1 0-1,-1 0 1,0 0 0,1 0 0,-1-1 0,0 1 0,1 0-1,-1 0 1,1 0 0,-1 0 0,0 0 0,1 0 0,-1 0 0,1 0-1,-1 0 1,0 0 0,1 0 0,-1 0 0,1 0 0,-1 0-1,0 0 1,1 0 0,-1 1 0,1-1 0,-1 0 0,0 0 0,1 0-1,-1 1 1,0-1 0,0 0 0,1 0 0,-1 1 0,0-1 0,1 0-1,-1 1 1,0-1 0,0 0 0,0 1 0,1-1 0,-1 0-1,0 1 1,0-1 0,0 1 0,0 0 0,2 30-869,-2-29 656,-1 0-1,1 0 0,0 0 1,0 0-1,-1 0 1,2 0-1,-1 1 0,0-1 1,0 0-1,0 0 0,1 0 1,0 0-1,-1 0 0,1 0 1,0 0-1,0 0 1,0 0-1,0 0 0,0 0 1,0-1-1,3 4 0,2-4-20,0-1 0,0 1-1,1-1 1,-1-1-1,0 1 1,0-1-1,0 0 1,0 0 0,0-1-1,0 1 1,-1-2-1,1 1 1,0 0-1,-1-1 1,1 0-1,-1-1 1,9-6 0,2-3 424,-1 0 1,0 0 0,0-2 0,13-17-1,-16 14 1232,-4 7 702,-14 25-1622,-10 20-323,10-25-14,2-1 1,-1 1-1,2 0 1,-1 0-1,1 0 1,0 1-1,1-1 1,-3 20-1,6-28-112,-1 0 0,1-1 0,-1 1 0,1 0 0,-1-1 0,1 1 0,-1 0 0,1-1 0,-1 1 0,1-1 0,0 1 0,-1-1 0,1 1 0,0-1 0,-1 0 0,1 1 0,0-1 0,0 0 0,-1 1 0,1-1 0,0 0 0,0 0 0,0 0 0,-1 0 0,1 0 0,0 0 0,0 0 0,0 0 0,-1 0 0,1 0 0,0 0 0,0 0 0,0-1 0,-1 1 0,2-1 0,34-8 690,-20 0-566,-1 0-1,0 0 1,0-2-1,-1 0 1,0 0-1,-1-1 1,0-1-1,-1-1 1,-1 1-1,0-2 1,0 1-1,-2-2 1,0 1-1,-1-1 1,0 0-1,-1-1 1,-1 0-1,4-18 1,-28 102-283,12-50 67,1-1 0,1 1 0,0 0 0,1 0-1,0 18 1,3-22-396,-1-10-73,1 1-1,0 0 1,0-1 0,0 1-1,1 0 1,-1 0 0,1-1-1,1 5 1,11 5-5355</inkml:trace>
</inkml:ink>
</file>

<file path=ppt/ink/ink1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1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 18193,'0'0'2402,"0"22"-2177,0 9 31,0 5-96,0 5-192,0-1 64,0-1-673,0-9-544,0-4-352,0-5-897,0-7-257,-8-4-160,-8-9-3523</inkml:trace>
</inkml:ink>
</file>

<file path=ppt/ink/ink1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2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3 152 10698,'-1'-9'3433,"1"9"-3431,0-4 189,-1 1 0,1 0 0,-1 0 0,1-1 0,0 1 0,1 0 0,-1-1 0,0 1 0,1 0 0,0 0 0,0 0 0,0-1 0,0 1 0,0 0 0,1 0 0,-1 1 0,1-1 0,0 0 0,0 0 0,0 1 0,0-1 0,0 1 0,1 0 0,-1-1 0,1 1 0,-1 0 0,1 0 0,4-2 0,14-6 209,0 1 0,1 1 1,0 1-1,0 1 0,1 1 0,0 0 0,30-1 1,-42 5-409,0 1 0,-1-1 0,1 2 0,0-1 1,-1 2-1,1-1 0,-1 1 0,0 1 0,1 0 1,-1 0-1,0 1 0,-1 1 0,1-1 1,-1 1-1,0 1 0,0 0 0,0 0 0,8 8 1,-14-9 58,1 0 0,0-1 1,-1 1-1,0 0 1,0 1-1,-1-1 0,1 0 1,-1 1-1,0 0 1,-1-1-1,1 1 1,-1 0-1,0 0 0,-1 0 1,1 0-1,-1-1 1,0 1-1,-1 0 1,1 0-1,-1 0 0,-1 0 1,1 0-1,-1-1 1,0 1-1,0-1 1,0 1-1,-1-1 0,0 0 1,-7 10-1,0 0 474,-1 0 0,-1 0 0,-1-1 0,0-1 0,0 0 0,-2-1 0,1-1 0,-23 14 0,20-15-179,0-1 0,-1-1 0,-25 8 0,36-13-285,-1-1 1,0 0-1,0-1 1,0 1-1,0-1 1,0-1-1,0 0 1,0 0-1,0 0 1,-15-4-1,22 4-153,0 0-1,-1 0 1,1 0-1,0 0 1,0-1-1,0 1 1,-1-1-1,1 1 0,0-1 1,0 1-1,0-1 1,0 0-1,0 1 1,0-1-1,0 0 1,0 0-1,0 0 1,1 0-1,-1 0 0,0 0 1,0 0-1,1 0 1,-1 0-1,1 0 1,-1 0-1,1 0 1,-1 0-1,1 0 1,0-1-1,-1 1 1,1 0-1,0 0 0,0 0 1,0-1-1,0 1 1,0 0-1,0 0 1,0-1-1,1 1 1,-1 0-1,0 0 1,1 0-1,-1-1 0,1 1 1,-1 0-1,1 0 1,1-2-1,0-1-591,1 0 0,0 0 0,1 0-1,-1 0 1,0 0 0,1 1 0,0 0-1,0 0 1,0 0 0,5-3 0,24-9-4078,2 0-1489</inkml:trace>
</inkml:ink>
</file>

<file path=ppt/ink/ink1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2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91 110 12748,'0'0'13036,"8"-10"-12496,22-35-151,-29 44-330,1-1-1,-1 0 0,0 1 0,0-1 1,0 0-1,-1 0 0,1 0 0,0 0 1,-1 0-1,1 0 0,-1 0 0,1 0 1,-1 0-1,0 0 0,0 0 0,0 0 1,0 0-1,-1-3 0,0 4-29,1 0-1,-1 0 0,0 0 1,1 1-1,-1-1 1,0 0-1,0 1 1,1-1-1,-1 0 1,0 1-1,0-1 0,0 1 1,0 0-1,0-1 1,0 1-1,0 0 1,0-1-1,0 1 0,0 0 1,0 0-1,0 0 1,0 0-1,0 0 1,-2 0-1,-2 0-19,0 1-1,0 0 1,0 0 0,0 0-1,0 0 1,0 1 0,0 0-1,1 0 1,-1 0 0,1 0-1,-6 4 1,3 1-21,1 0 0,-1 0-1,1 1 1,-7 11 0,12-17 3,-1 0 1,1 1-1,-1-1 1,1 1-1,0-1 1,0 1-1,0-1 1,1 1-1,-1-1 1,0 1-1,1 0 1,0-1-1,-1 1 1,1 0-1,0 0 0,1-1 1,-1 1-1,0 0 1,1-1-1,1 5 1,-1-6-3,0 0 0,0 0-1,0 0 1,0 0 0,0 0 0,0-1 0,0 1-1,1 0 1,-1-1 0,0 1 0,0 0 0,1-1 0,-1 0-1,1 1 1,-1-1 0,0 0 0,1 0 0,-1 0 0,3 0-1,33-1 14,-31 0 17,6 0 0,0-2 0,0 0 0,0 0 0,0-1 0,-1 0 0,1-1 0,-1-1 0,0 0 0,11-8 0,14-11 19,38-36 1,-74 61-53,1-1 1,-1 1-1,0 0 0,0-1 1,1 1-1,-1 0 0,0-1 1,1 1-1,-1 0 0,0 0 1,1-1-1,-1 1 0,0 0 1,1 0-1,-1-1 1,1 1-1,-1 0 0,0 0 1,1 0-1,-1 0 0,1 0 1,-1 0-1,1 0 0,-1 0 1,0 0-1,1 0 0,-1 0 1,1 0-1,-1 0 0,1 0 1,-1 0-1,0 0 0,1 0 1,-1 0-1,1 1 1,-1-1-1,0 0 0,1 0 1,-1 1-1,0-1 0,1 0 1,-1 0-1,0 1 0,1-1 1,-1 0-1,0 1 0,1-1 1,-1 0-1,0 1 0,0-1 1,1 1-1,5 32-150,-6-30 166,0 0 0,0 0 0,0 0 0,1-1 0,-1 1-1,1 0 1,-1-1 0,1 1 0,0 0 0,0-1 0,0 1 0,1-1 0,-1 1 0,0-1 0,4 4-1,-1-4 33,0-1 0,0 0-1,1 0 1,-1 0-1,0-1 1,0 0 0,1 1-1,-1-2 1,0 1 0,1 0-1,-1-1 1,8-2-1,56-20 18,-17 4-1040,-48 18 793,0 1 0,0-1 0,0 0 0,0 1 0,0 0 1,-1-1-1,1 1 0,0 1 0,0-1 0,0 0 0,0 1 0,0-1 1,0 1-1,0 0 0,0 0 0,-1 0 0,1 0 0,0 0 0,-1 1 1,5 3-1,8 3-485,-7-5 673,-1 0 0,0 0 0,1-1 0,0-1 0,-1 1 1,1-1-1,0 0 0,0-1 0,0 0 0,10-1 0,83-14-6183,-87 12 3933,23-3-4575</inkml:trace>
</inkml:ink>
</file>

<file path=ppt/ink/ink1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3.6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138 224 9001,'0'0'8087,"-9"0"-5813,-1-1-1609,-45-2 1808,52 3-2418,0 0-1,0 0 1,0 0-1,0 0 1,0 1-1,0-1 1,0 1-1,0 0 1,0 0 0,0 0-1,0 0 1,0 0-1,0 1 1,-3 2-1,6-4-61,0 0-1,0 0 1,0 0-1,0 0 1,0 0-1,0 0 1,0 0 0,0 1-1,0-1 1,0 0-1,0 0 1,0 0-1,-1 0 1,1 0-1,0 0 1,0 0 0,0 1-1,0-1 1,0 0-1,0 0 1,0 0-1,0 0 1,0 0-1,0 0 1,0 1-1,0-1 1,0 0 0,1 0-1,-1 0 1,0 0-1,0 0 1,0 0-1,0 1 1,0-1-1,0 0 1,0 0 0,0 0-1,0 0 1,0 0-1,0 0 1,0 0-1,1 0 1,-1 0-1,0 0 1,0 1 0,0-1-1,0 0 1,0 0-1,0 0 1,0 0-1,1 0 1,-1 0-1,0 0 1,0 0 0,0 0-1,0 0 1,0 0-1,0 0 1,1 0-1,-1 0 1,0 0-1,0 0 1,0 0 0,0 0-1,0 0 1,18-1-75,17-9-108,-34 10 177,33-23-286,-32 22 303,0 0 1,0-1-1,0 1 0,0-1 1,0 0-1,0 1 1,-1-1-1,1 0 1,-1 0-1,0 0 0,1 0 1,-1 0-1,0 0 1,1-3-1,-21 10 578,7 3-197,1 0 0,0 1 0,0 0 0,-12 15 1,18-19-61,0 0 1,1 1 0,-1 0 0,1 0-1,0 0 1,1 0 0,0 0 0,0 1 0,0 0-1,-2 10 1,4-17-318,1 1 0,0-1 0,0 1-1,0-1 1,0 1 0,0-1 0,0 1 0,0-1-1,0 1 1,1 0 0,-1-1 0,0 1 0,0-1 0,0 1-1,1-1 1,-1 1 0,0-1 0,0 1 0,1-1-1,-1 1 1,0-1 0,1 0 0,-1 1 0,1-1-1,-1 0 1,0 1 0,1-1 0,-1 0 0,1 1-1,-1-1 1,1 0 0,-1 0 0,1 1 0,-1-1-1,1 0 1,27 0 252,-20-2-192,-1 1 0,0-2 1,0 1-1,0-1 0,9-4 0,-8 1-84,0 1 0,0-1 0,-1-1 0,0 1 0,0-1 0,-1-1 0,0 1 0,0-1 0,-1 0 0,0 0 0,0 0 0,-1-1 0,6-15 0,-20 43-785,8-16 802,0 0 0,0 0 0,1 0 0,-1 0 0,1 0 0,-1 1 0,1-1 0,0 0 0,1 1 0,-2 3 0,7-6 34,0 0-1,0 0 0,0-1 1,-1 0-1,1 0 1,0 0-1,0 0 0,5-2 1,1-1 14,-1-1 0,1 0 0,-1-1 0,13-8 0,-16 8-57,0 1 1,-1 1-1,1-1 0,1 1 0,-1 0 1,0 1-1,1 0 0,0 0 0,-1 0 1,16 0-1,-21 2 6,1 1 1,0 0 0,-1 0-1,1 1 1,-1-1-1,1 1 1,-1-1-1,0 1 1,0-1-1,0 1 1,1 0-1,-2 0 1,4 4-1,-2-3 4,0 0-1,0 0 0,0 0 0,0-1 1,0 1-1,1-1 0,5 3 0,11 0-751,-1-2 0,1-1 0,0 0 0,-1-2 0,1 0 0,34-5 0,-44 5 384,-2-1-46,20-1-4230,50-11 0,-27-6 1365,-49 17 3420,1 0 0,0 0 0,-1 0 0,1 0 0,-1 0 0,1 0 0,-1 0 0,0-1 0,0 0 0,0 1 0,0-1 0,1-3 0,-3 6 8,1-1 1,-1 1 0,0 0 0,0-1-1,0 1 1,0 0 0,1-1-1,-1 1 1,0-1 0,0 1-1,0 0 1,0-1 0,0 1 0,0-1-1,0 1 1,0 0 0,0-1-1,0 1 1,0 0 0,0-1 0,-1 1-1,1-1 1,0 1 0,0 0-1,0-1 1,0 1 0,-1 0-1,1-1 1,0 1 0,0 0 0,-1-1-1,1 1 1,0 0 0,-1 0-1,1-1 1,0 1 0,0 0 0,-1 0-1,1 0 1,-1 0 0,1-1-1,-1 1 1,-24-2 1510,-26 13 264,44-8-1525,-38 18 2004,43-20-2335,0 0 0,1 0 0,-1 0 0,0 0 0,1 0 0,-1 1 0,1-1 0,0 1 0,0-1 0,-1 1 0,1 0 0,0-1 0,0 1 0,0 0 0,0 0-1,1 0 1,-1-1 0,1 1 0,-1 0 0,1 0 0,-1 3 0,2-4-73,-1 0 0,1 0-1,-1 0 1,1-1 0,-1 1 0,1 0 0,0 0-1,-1 0 1,1-1 0,0 1 0,0 0-1,0-1 1,0 1 0,-1-1 0,1 1 0,0-1-1,0 1 1,0-1 0,0 0 0,0 0-1,0 1 1,0-1 0,0 0 0,0 0 0,0 0-1,0 0 1,0 0 0,2 0 0,38 1 49,-33-1-20,4-2-11,1 1 1,0-2 0,-1 1 0,0-2-1,0 0 1,0 0 0,0-1-1,-1 0 1,0-1 0,0-1-1,0 1 1,15-14 0,14-14 184,60-62 0,-86 80-14,8-12 1217,-18 21-227,-14 18-1006,3-1-82,0 0 0,0 0 0,1 1 0,0 0 0,1 0 0,0 0 0,1 1 0,-5 21 0,8-27-242,0 0 0,1 0 0,0-1 0,0 1 0,0 0 0,0 0 0,1 0 0,0 0 0,2 5-1,-2-7-348,0 0-1,1-1 0,0 1 0,0-1 0,0 1 0,0-1 0,0 0 1,1 0-1,-1 0 0,1 0 0,0 0 0,0 0 0,0-1 0,5 4 1,19 8-8354</inkml:trace>
</inkml:ink>
</file>

<file path=ppt/ink/ink1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4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 18898,'-1'12'945,"-7"124"-717,-3 102 254,10 796 3065,2-504-7100,0-502 2566,0-20 560,-1 1 0,1-1 0,-1 0 0,-1 1 0,0-1 0,0 0-1,0 1 1,-1-1 0,0 0 0,-6 12 0,-4-10-1959,-5-8-1057</inkml:trace>
</inkml:ink>
</file>

<file path=ppt/ink/ink1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4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1 326 17745,'11'-1'683,"47"-7"-178,1-2 0,69-22 0,4-1 761,72-3-842,371-20 0,211 50-2177,-672 7 1852,-33-1-76,0-3 0,0-3-1,100-22 1,7-18-1825,-64 12-2930,-31 7-1028</inkml:trace>
</inkml:ink>
</file>

<file path=ppt/ink/ink1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5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13901,'0'0'4196,"9"0"-2712,67 7 137,19 0-54,-1 5-1,175 43 1,-258-52-1543,0 1 0,-1 0 1,0 1-1,1 0 0,-1 0 0,-1 1 1,16 12-1,-23-16-3,0 0-1,0 1 1,1-1 0,-2 1-1,1-1 1,0 1 0,0-1-1,-1 1 1,1 0-1,-1 0 1,0 0 0,0 0-1,0 0 1,0 0 0,-1 0-1,1 0 1,-1 0 0,0 0-1,0 0 1,0 1 0,0-1-1,0 0 1,-1 0-1,1 0 1,-1 0 0,0 0-1,0 0 1,0 0 0,0 0-1,-1 0 1,1 0 0,-4 3-1,-4 9 288,-1-2-1,-1 0 1,0 0-1,-1-1 1,0 0-1,-16 11 1,-90 60 686,50-38-895,41-25-464,-21 14-1322,14-18-4413,16-14-3888</inkml:trace>
</inkml:ink>
</file>

<file path=ppt/ink/ink1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6.1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0 559 17745,'9'-6'785,"99"-85"1402,108-116 0,36-32-1645,-228 224-552,-24 15 12,0 0 0,0 0 0,0 0 1,1 0-1,-1 0 0,0 0 0,0 0 0,1 0 0,-1 0 0,0 0 0,0 0 0,1 0 0,-1 0 0,0 0 0,0 0 0,0 0 1,1 0-1,-1 0 0,0 0 0,0 0 0,1 1 0,-1-1 0,0 0 0,0 0 0,0 0 0,0 0 0,1 1 0,-1-1 1,0 0-1,0 0 0,0 0 0,0 1 0,0-1 0,0 0 0,1 0 0,-1 0 0,0 1 0,0-1 0,0 0 0,0 0 0,0 1 1,0-1-1,0 0 0,0 0 0,0 0 0,0 1 0,-12 44 458,12-45-458,-13 36 84,1-1 0,2 2 0,2-1 0,1 2 0,2-1 1,1 0-1,2 46 0,3-76-221,0 0 0,0 0 1,0 0-1,1 0 0,0 0 0,0-1 1,1 1-1,4 7 0,-6-11-327,1 0 0,1 0 0,-1 0 0,0 0 0,1 0 0,-1-1 0,1 1 0,0-1 0,0 1 0,0-1 0,0 0 0,0-1 0,1 1 0,-1 0 0,0-1 0,1 0 0,5 2 0,34 0-12420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3.5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0 12139,'0'0'16496,"-8"69"-14862,3-31-898,3 2-543,1 3-193,1-6-353,0 0-1024,1-8-1666,1-11-1954,1-9-3491</inkml:trace>
</inkml:ink>
</file>

<file path=ppt/ink/ink1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7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26 14350,'0'0'4441,"1"11"-3282,14 131 2236,-6-77-2952,-2 1 0,-4 0 0,-7 101 0,-9-135-214,2-25 205,10-8-393,1 1 1,-1 0-1,1-1 1,-1 1-1,1-1 1,-1 1-1,0-1 1,1 1-1,0-1 1,-1 1-1,1-1 1,-1 0-1,1 1 1,0-1 0,-1 0-1,1 1 1,0-1-1,0 0 1,-1 1-1,1-1 1,0 0-1,0-1 1,-4-18 36,1 0 0,1 0 0,0-1 1,2 1-1,0 0 0,2-1 1,6-35-1,1 13-102,2 1 1,28-66-1,-31 88 5,1 0 1,0 0-1,2 1 0,18-26 1,-26 41-1,0 0 1,0 1 0,0-1 0,1 0-1,-1 1 1,1 0 0,0 0-1,0 0 1,0 0 0,0 0-1,0 1 1,1 0 0,-1 0 0,1 0-1,-1 1 1,1-1 0,0 1-1,0 0 1,-1 0 0,1 1-1,0 0 1,0-1 0,0 2-1,0-1 1,0 0 0,5 2 0,-9-2 13,-1 0 0,1 1 0,-1-1 0,1 0 0,-1 0 0,1 0 0,-1 1 0,1-1 1,-1 0-1,1 1 0,-1-1 0,0 0 0,1 1 0,-1-1 0,0 0 0,1 1 1,-1-1-1,0 1 0,1-1 0,-1 1 0,0-1 0,0 1 0,1-1 0,-1 1 0,0-1 1,0 1-1,0-1 0,0 1 0,0-1 0,0 1 0,0-1 0,0 1 0,0-1 0,0 1 1,0 0-1,0-1 0,0 1 0,0-1 0,0 1 0,-1-1 0,1 1 0,0-1 0,0 1 1,-1 0-1,-16 20 102,-16-1-55,0-2 0,-48 19 0,43-20-606,33-17-1865,4-5-2931</inkml:trace>
</inkml:ink>
</file>

<file path=ppt/ink/ink1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8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318 1 20531,'0'0'1346,"-58"48"-738,25-9 33,-2 6-161,0 3-255,2 2-1,2-1 32,2-7-192,6-4-32,5-10 0,6-6-32,4-11-544,5-11-1570,3-23-8456</inkml:trace>
</inkml:ink>
</file>

<file path=ppt/ink/ink1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48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15855,'0'0'5093,"70"19"-3748,-34-1-448,4 3-481,4 6-320,0 2-192,-5-2-2210,-5 0-4068</inkml:trace>
</inkml:ink>
</file>

<file path=ppt/ink/ink1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50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9001,'0'0'18134,"5"7"-17488,52 73 630,88 97 0,-97-122-892,19 16 111,4-3 0,102 77 0,-98-84 54,-55-43-546,-1 0 0,0 1 1,-1 1-1,20 31 0,16 42-35,-54-119-3627,0-2-3289,-7 5-3457</inkml:trace>
</inkml:ink>
</file>

<file path=ppt/ink/ink1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54.87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 1 7783,'0'0'14131,"-2"3"-13389,2-2-658,0-1 0,-1 1 1,1-1-1,0 1 0,-1 0 0,1-1 0,0 1 0,0 0 1,-1-1-1,1 1 0,0 0 0,0-1 0,0 1 0,0 0 1,0-1-1,0 1 0,0 0 0,0-1 0,0 1 0,1 0 1,-1-1-1,0 1 0,0 0 0,0-1 0,1 1 0,-1-1 1,0 1-1,1 0 0,-1-1 0,1 1 0,0 0 0,23 12 3219,-9-7-3646,26 13 717,1-1 0,57 15 0,-82-27-207,0 0 0,0 1 1,-1 1-1,0 1 0,-1 0 1,16 13-1,-16-12-87,0 0-1,0 0 1,1-2 0,0 0 0,0-1-1,23 7 1,-11-6 32,-1 2-1,1 1 1,-2 1-1,0 1 1,0 1 0,-1 1-1,-1 1 1,-1 2-1,42 39 1,62 45 134,26 23-1,-127-104-245,1-2 0,0 0 0,2-2 0,0-1 0,1-2 0,38 14 0,24 12 0,-62-25 0,0 0 0,43 32 0,-56-35-272,-17-16-777,-24-23-4773,7 12-5549</inkml:trace>
</inkml:ink>
</file>

<file path=ppt/ink/ink1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05.1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51 0 3075,'0'0'4164,"-48"14"-3459,46-12-33,2-1-512,0 0-320,1 1 320,9-2-160,1 0 0,1 2 64,4-2-64,1 1-32,4-1-1217,3 0-4965</inkml:trace>
</inkml:ink>
</file>

<file path=ppt/ink/ink1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05.53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82 8648,'0'0'32,"85"-13"-192,-28 3-64,5-3-96,7 0 320,2 3-32,3 0 32,-5 3 32,-4 1-1186</inkml:trace>
</inkml:ink>
</file>

<file path=ppt/ink/ink1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14.01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47 52 11179,'0'0'8557,"9"-2"-7799,15-4-582,-1-1 0,0-2 1,30-15-1,-53 24-172,0 0-1,0-1 1,0 1 0,0 0 0,1 0 0,-1-1 0,0 1 0,0 0-1,0 0 1,1 0 0,-1-1 0,0 1 0,0 0 0,1 0-1,-1 0 1,0 0 0,0 0 0,1-1 0,-1 1 0,0 0 0,0 0-1,1 0 1,-1 0 0,0 0 0,1 0 0,-1 0 0,0 0-1,1 0 1,-1 0 0,0 0 0,0 0 0,1 0 0,-1 1 0,0-1-1,1 0 1,-1 0 0,0 0 0,0 0 0,1 0 0,-1 0-1,0 1 1,0-1 0,0 0 0,1 0 0,-1 0 0,0 1 0,0-1-1,0 0 1,1 0 0,-1 1 0,0-1 0,0 0 0,0 0-1,0 1 1,0-1 0,0 0 0,0 1 0,0-1 0,0 0 0,0 0-1,0 1 1,0-1 0,0 0 0,0 1 0,0-1 0,-10 18 537,2-14-309,0-1-1,-1 1 0,1-2 1,-1 1-1,0-1 0,0 0 1,1-1-1,-15 0 0,-14 1 1264,31-2-903,11 0-207,100-6-919,-104 6 518,-32 0 320,-35 6 319,15-2 831,42-4-1530,18-4-1076,42-17-9220,-23 11-5286</inkml:trace>
</inkml:ink>
</file>

<file path=ppt/ink/ink1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14.88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28 3459,'0'0'19891,"0"-6"-22934,0-2-1473,0-5-7431</inkml:trace>
</inkml:ink>
</file>

<file path=ppt/ink/ink1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16.96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71 23 9961,'0'0'11195,"-3"-14"-9394,2 6 4277,1 8-5987,-10 5 1236,10-5-1284,-1 0 0,0 0 0,0 0 1,0 0-1,0 1 0,0-1 0,1 0 0,-1 1 0,0-1 0,0 1 0,1-1 0,-1 1 0,0-1 0,0 1 0,1 0 0,-1-1 0,1 1 0,-1 0 1,1-1-1,-2 2 0,2-1-40,1 0 4,-1 0 0,0 0-1,0 0 1,0 0 0,0 0 0,0 0 0,0 1 0,0-1-1,0 0 1,0 0 0,-1 0 0,1 0 0,0 0 0,-1 0-1,1 0 1,-1 0 0,1 0 0,-1 0 0,1 0 0,-1-1-1,0 1 1,1 0 0,-1 0 0,0 0 0,0-1 0,0 1-1,0-1 1,1 1 0,-1 0 0,0-1 0,0 1 0,0-1 0,0 0-1,0 1 1,0-1 0,-2 1 0,-1 1-2024,-5 3-5581,2-5-1301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3.8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0 134 19122,'0'0'4084,"14"-10"-2061,12-8-1500,0 2 1,1 2-1,0 0 0,1 1 0,1 2 0,0 1 0,0 2 0,49-9 1,-63 16-525,0 0 0,0 1 0,-1 0 0,1 1-1,29 7 1,-40-7-9,1 0 1,-1 1-1,0 0 0,1 0 0,-1 0 0,0 0 0,0 1 0,0-1 0,0 1 0,-1 0 0,1 0 0,-1 1 0,0-1 0,0 1 0,0-1 0,0 1 0,-1 0 0,1 0 1,-1 0-1,0 1 0,0-1 0,2 9 0,-2-4 40,0-1 1,0 1 0,-1 0 0,0 0-1,-1 0 1,0 0 0,0 0 0,-1 0-1,0 0 1,-1 0 0,0 0-1,0 0 1,-1 0 0,-5 11 0,2-8 74,-1-1 1,0 0-1,0 0 1,-1-1-1,0 1 1,-1-2-1,0 0 1,-1 0-1,-14 11 1,8-9 4,-1 0 1,0-1 0,0-1-1,-1-1 1,0 0-1,0-2 1,-1 1 0,0-2-1,0-1 1,0 0-1,0-2 1,-1 0-1,-27-1 1,41-1-330,0-1 1,1 0-1,0-1 1,-1 1-1,1-1 0,0 0 1,-1 0-1,1 0 1,-5-4-1,3 1-1067,-1 0 0,1-1 0,1 0 0,-12-13 0,3 1-9124</inkml:trace>
</inkml:ink>
</file>

<file path=ppt/ink/ink1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19.30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17 46 3043,'0'-3'14252,"-2"-6"-10224,-3-10-2252,-5 32-1338,11-22 96,7-9 416,-10 39-624,3-19 200,0-11-118,-1 13 35,-1-4-594,1 1 1,0-1 0,0 0 0,0 0-1,0 1 1,0-1 0,0 0 0,0 0-1,0 1 1,0-1 0,0 0 0,0 0-1,1 1 1,-1-1 0,0 0-1,0 0 1,0 0 0,0 1 0,0-1-1,0 0 1,0 0 0,1 0 0,-1 1-1,0-1 1,0 0 0,0 0 0,0 0-1,1 0 1,-1 1 0,0-1 0,0 0-1,0 0 1,1 0 0,-1 0 0,0 0-1,0 0 1,1 0 0,-1 0 0,0 0-1,0 0 1,1 0 0,-1 0 0,0 0-1,0 0 1,1 0 0,-1 0 0,0 0-1,0 0 1,0 0 0,1 0-1,-1 0 1,0 0 0,0 0 0,1 0-1,-1 0 1,0-1 0,0 1 0,0 0-1,1 0 1,-1-1 0,10 0-6261</inkml:trace>
</inkml:ink>
</file>

<file path=ppt/ink/ink1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19.92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57 0 7015,'0'0'11781,"-5"9"-11039,-2 1-509,5-7-170,0-1 0,0 1 0,0 0-1,0 0 1,1 0 0,-1 0 0,1 1 0,0-1 0,0 0 0,0 1 0,0-1-1,1 0 1,-1 1 0,1-1 0,0 5 0,0-7-51,0-1 0,0 0 0,0 1 0,0-1 0,0 0 0,0 1 0,0-1 0,0 0 0,0 1 0,1-1 0,-1 0 0,0 0 0,0 1 0,0-1 0,0 0 0,1 0 0,-1 1 0,0-1 0,0 0 1,0 0-1,1 1 0,-1-1 0,0 0 0,0 0 0,1 0 0,-1 1 0,0-1 0,1 0 0,-1 0 0,0 0 0,1 0 0,-1 0 0,0 0 0,0 0 0,1 0 0,-1 0 0,0 0 0,1 0 0,-1 0 0,0 0 0,1 0 0,-1 0 0,0 0 0,1 0 0,-1 0 0,0 0 0,1 0 0,-1-1 0,0 1 0,0 0 0,1 0 0,-1 0 0,0 0 0,0-1 0,1 1 0,-1-1 1,2 1 12,-1-1 0,0 0 1,0 0-1,0 0 1,0 0-1,0 0 1,0 0-1,0 0 1,0 0-1,0 0 1,0 0-1,0-1 1,-1 1-1,2-2 1,-1-1 34,-1 0-1,1 0 1,-1-1 0,0 1 0,0 0 0,-1-1 0,0-4-1,1 8-39,0 0-1,0 0 0,0 1 0,0-1 0,-1 0 0,1 0 0,0 1 0,0-1 1,-1 0-1,1 1 0,0-1 0,-1 0 0,1 1 0,-1-1 0,1 1 0,-1-1 1,1 1-1,-1-1 0,1 1 0,-1-1 0,1 1 0,-1-1 0,0 1 0,1 0 1,-1-1-1,0 1 0,1 0 0,-1-1 0,0 1 0,1 0 0,-1 0 0,0 0 1,0 0-1,1 0 0,-1 0 0,0 0 0,0 0 0,1 0 0,-1 0 1,0 0-1,0 0 0,1 0 0,-1 1 0,0-1 0,1 0 0,-1 1 0,0-1 1,1 0-1,-1 1 0,0-1 0,0 2 0,-1-1 12,1 1-1,-1-1 1,1 1 0,-1 0-1,1 0 1,0 0-1,0 0 1,-1 0 0,2 0-1,-1 0 1,0 0 0,0 0-1,1 0 1,-1 0-1,1 1 1,-1-1 0,1 0-1,0 3 1,26-24 545,-25 17-549,0 1-1,0-1 0,0 1 1,0-1-1,0 1 0,-1-1 1,1 1-1,0-1 0,-1 0 1,0 1-1,1-1 0,-1 0 1,0-3-1,-4 2 412,-6 13-278,7-5-98,0-1-4,0 1 1,0-1-1,0 0 1,1 1-1,0 0 0,0-1 1,0 1-1,0 0 1,1 0-1,-1 7 0,8-14-334,10-4-1117,-10 0-7374</inkml:trace>
</inkml:ink>
</file>

<file path=ppt/ink/ink1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20.67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56 38 4708,'0'0'17110,"-4"-5"-16603,-15-16-192,14 16-187,3 15-290,0-10-395,3-11 102,-1 6-522,-4 10-225,-7 9-4488,2-8-3807</inkml:trace>
</inkml:ink>
</file>

<file path=ppt/ink/ink1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21.46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0 141 256,'0'0'20468,"8"1"-20799,15 1 72,1-1 1,-1-1 0,1-1 0,-1-2-1,28-5 1,51-5-1075,14 8-2664,72-4-1578,-64-4 8922,-97 7-2297,1-1-1,-1-1 0,31-13 1,-30 9-716,1 2 0,50-10 0,-72 19-202,7-2 9,0 1 0,1 1 1,-1 0-1,15 1 1,-27 0-77,0 0 1,0 0 0,0 1 0,0-1 0,0 0-1,0 1 1,0-1 0,0 1 0,0-1 0,0 1 0,-1 0-1,1 0 1,0 0 0,0 0 0,-1 0 0,1 1 0,0-1-1,-1 0 1,1 1 0,-1-1 0,0 1 0,1 0 0,-1-1-1,0 1 1,0 0 0,0 0 0,0-1 0,-1 1-1,1 0 1,0 0 0,-1 0 0,1 0 0,-1 0 0,0 0-1,1 4 1,-6 18 2164,5-23-2174,0-1 1,-1 0-1,1 1 0,0-1 0,0 0 0,-1 0 0,1 1 1,0-1-1,-1 0 0,1 0 0,0 1 0,-1-1 0,1 0 1,0 0-1,-1 0 0,1 0 0,0 1 0,-1-1 1,1 0-1,-1 0 0,1 0 0,0 0 0,-1 0 0,1 0 1,-1 0-1,1 0 0,0 0 0,-1 0 0,1 0 1,-1-1-1,-3-1 40,1 1 1,0-2 0,0 1 0,0 0-1,0-1 1,0 1 0,0-1-1,-4-5 1,6 6 374,-8-6-3436,-3 11-8469,6 1 3998</inkml:trace>
</inkml:ink>
</file>

<file path=ppt/ink/ink1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22.24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32 99 7111,'0'0'15364,"4"0"-14959,-1 1-354,0-1-1,0 0 1,0 0 0,-1 0-1,1-1 1,0 1-1,0-1 1,0 1 0,0-1-1,3-1 1,-4 1 37,-1-1-1,0 1 1,0 0 0,1 0 0,-1 0 0,0-1-1,0 1 1,0-1 0,-1 1 0,1-1 0,0 1-1,-1-1 1,1 1 0,0-1 0,-1 1 0,0-1 0,1 0-1,-1 1 1,0-1 0,0 0 0,0 1 0,0-1-1,-1-2 1,0 4-27,0 1-1,0-1 1,0 0-1,-1 0 1,1 1-1,0-1 1,0 1-1,0-1 1,0 1-1,0-1 1,0 1-1,0 0 1,0 0-1,0-1 1,0 1-1,0 0 1,-1 2-1,-2 2 58,1 0 0,1 0 0,-1 0 0,1 1 0,0-1 0,0 1 0,0-1 0,1 1 0,0 0-1,-1 7 1,27-42 1078,-22 24-1162,0 0 0,-1-1 0,1 1-1,-1 0 1,-1-1 0,1 0 0,-1 1 0,0-1 0,0 0-1,-1 0 1,0-6 0,1 12-34,-1-1 1,0 1-1,0 0 0,0 0 0,0-1 1,0 1-1,0 0 0,0-1 1,0 1-1,0 0 0,0 0 1,0-1-1,-1 1 0,1 0 1,0 0-1,0-1 0,0 1 0,0 0 1,0 0-1,0-1 0,0 1 1,-1 0-1,1 0 0,0 0 1,0 0-1,0-1 0,-1 1 0,1 0 1,0 0-1,0 0 0,0 0 1,-1-1-1,1 1 0,0 0 1,0 0-1,-1 0 0,1 0 1,0 0-1,0 0 0,-1 0 0,1 0 1,-1 0-1,-12 6-94,-10 15 57,19-14 90,0-2 9,0 0-1,1 0 0,-1 0 0,1 1 0,1 0 1,-1-1-1,1 1 0,0 0 0,0 0 0,-1 8 1,32-37 557,-23 18-601,-1 0 1,0 0-1,-1-1 1,1 1-1,-1-1 1,0 0-1,0-1 1,-1 1-1,0-1 1,0 1-1,-1-1 1,0 0-1,0 0 1,2-13-1,-5 20-28,0-1 0,0 1 0,0 0 0,0 1-1,0-1 1,-1 0 0,1 0 0,0 0 0,0 0-1,0 1 1,0-1 0,0 1 0,0-1 0,0 1-1,0-1 1,0 1 0,1-1 0,-1 1 0,0 0 0,0-1-1,-1 2 1,-7 10 115,0-1 0,1 2 0,0-1 0,0 1 0,2 0 0,0 1 0,0-1 0,-4 17 0,22-39 645,5-9-619,8-21 176,-8 14-3128,-23 54-1211,0-11-3046,2-10-4122</inkml:trace>
</inkml:ink>
</file>

<file path=ppt/ink/ink1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58.36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5 9257,'0'0'13997,"78"0"-13901,-31 0-96,8 3-384,9-2-897,-1-1-577,-5 0-865,-8-9-2274</inkml:trace>
</inkml:ink>
</file>

<file path=ppt/ink/ink1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58.70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103 13 7559,'0'0'10346,"56"-12"-10122,-27 11 1185,3 1-159,0 0-353,-7 2-225,-5 15-480,-10 6-224,-10 9 0,-1 10 64,-28 5 257,-5 8-161,-12 2-32,-6-2-64,0-4-801,1-13-2754,9-14-5702</inkml:trace>
</inkml:ink>
</file>

<file path=ppt/ink/ink1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59.32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 16816,'0'0'1340,"9"13"-353,4 8-441,-1 0-1,-1 0 0,0 1 1,-2 1-1,-1 0 0,10 45 0,5 71-40,6 192-1,-23 145-433,-6-358 35,-5 39-539,-33 215 1,32-340-818,5-27-8118,-4-21 196</inkml:trace>
</inkml:ink>
</file>

<file path=ppt/ink/ink1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3:59.78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31 63 14606,'0'0'6016,"-7"10"-5103,2-5-693,-13 22 514,21-16-294,18-5 99,40-8 166,-1-3 0,0-3 0,101-25 0,-13 3-493,-28 11-468,1 5-1,1 6 1,0 6 0,-1 4 0,205 31-1,-178-10 747,1-6 0,0-7 0,161-9-1,370-18 1081,-648 17-1839,4 1-403,46-6 1,-73 4-117,1-1-1,-1 0 1,0 0 0,0-1-1,15-7 1,-23 10 429,1-1 0,-1 1 0,0-1 0,0 0 0,0 1 1,1-1-1,-1 0 0,0 0 0,0 0 0,0 0 0,-1 0 0,1 0 0,0 0 0,0 0 0,0 0 0,-1 0 1,1-1-1,-1 1 0,1 0 0,-1 0 0,1-1 0,-1 1 0,0 0 0,1-1 0,-1-1 0,0-11-5700</inkml:trace>
</inkml:ink>
</file>

<file path=ppt/ink/ink1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00.12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44 98 2755,'0'0'6859,"-6"-8"-2524,-3 0-3188,7 5-784,-1 1-1,0-1 1,0 0 0,1 0-1,0 0 1,-1 0 0,1-1-1,0 1 1,1 0-1,-1-1 1,-1-5 0,2 8-227,1-1 0,0 1 1,0 0-1,0 0 0,0 0 0,0 0 1,1-1-1,-1 1 0,0 0 0,1 0 1,-1 0-1,0 0 0,1 0 0,-1 0 1,1 0-1,-1 0 0,1 0 0,0 0 1,0 0-1,-1 0 0,1 0 0,0 0 1,0 1-1,0-1 0,0 0 0,0 1 1,0-1-1,0 0 0,0 1 1,0-1-1,0 1 0,0 0 0,0-1 1,0 1-1,0 0 0,1 0 0,-1-1 1,2 1-1,55-5 127,-49 4 181,41 0-72,0 3 0,0 1 0,-1 3 0,1 1 0,-1 3 0,-1 2 0,0 2 0,46 20 0,-89-31-342,1-1 1,0 1 0,-1 0 0,1 0 0,-1 1 0,0-1 0,0 1-1,-1 0 1,7 7 0,-10-10 18,0 1-1,0-1 1,-1 1 0,1 0-1,0-1 1,0 1 0,-1 0-1,1 0 1,-1-1 0,0 1-1,1 0 1,-1 0 0,0 0 0,0 0-1,0-1 1,0 1 0,0 0-1,-1 0 1,1 0 0,0-1-1,-1 1 1,0 0 0,1 0-1,-1-1 1,0 1 0,0 0-1,0-1 1,0 1 0,0-1-1,0 1 1,0-1 0,-1 0-1,1 1 1,0-1 0,-2 1-1,-23 18 245,0 0 1,-1-2-1,0-1 0,-2-2 1,-53 22-1,26-11-163,-10 7-767,18-9-2418,-60 23-1,74-38-4898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4.5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38 20275,'0'0'5381,"72"0"-4836,-26 0-449,8 0-128,5-2-801,5-4-1249,4-4-1121,-2 0-1313,-4 1-3011</inkml:trace>
</inkml:ink>
</file>

<file path=ppt/ink/ink1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00.81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1 737 16752,'0'0'7644,"12"-14"-6432,8-10-842,219-273 3175,-190 230-3055,-4-1 1,65-135 0,-82 142-438,-28 61-57,0 0 1,0 0-1,0 0 0,0 0 0,0 0 1,0-1-1,0 1 0,0 0 1,0 0-1,0 0 0,0 0 0,0 0 1,1 0-1,-1-1 0,0 1 0,0 0 1,0 0-1,0 0 0,0 0 1,0 0-1,0 0 0,0 0 0,0 0 1,1 0-1,-1-1 0,0 1 1,0 0-1,0 0 0,0 0 0,0 0 1,0 0-1,1 0 0,-1 0 0,0 0 1,0 0-1,0 0 0,0 0 1,0 0-1,1 0 0,-1 0 0,0 0 1,0 0-1,0 0 0,0 0 1,0 0-1,0 0 0,1 1 0,-1-1 1,0 0-1,0 0 0,0 0 0,0 0 1,0 0-1,0 0 0,0 0 1,1 0-1,-1 0 0,0 0 0,0 1 1,0-1-1,0 0 0,0 0 1,0 0-1,0 0 0,0 0 0,0 1 1,3 11-319,0 16 100,28 187-786,-25-191-4,0 0-1,2-1 1,0 1-1,2-1 1,0-1-1,24 38 1,1-16-4588</inkml:trace>
</inkml:ink>
</file>

<file path=ppt/ink/ink1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05.91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58 5830,'51'1'1313,"1"0"-1185,3 0-160,0-1-417,0 0-800,0 0-2274</inkml:trace>
  <inkml:trace contextRef="#ctx0" brushRef="#br0" timeOffset="1">616 61 6758,'97'-11'2995,"105"-26"0,-175 35-886,3-2-7688,-12-3-496</inkml:trace>
</inkml:ink>
</file>

<file path=ppt/ink/ink1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06.80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64 93 6278,'0'0'4281,"9"0"-3186,24-1-364,-22-3-404,-12-1 934,-12-1 573,8 5-1623,0 1 1,-1 0-1,1 0 1,0 1-1,-1 0 1,1 0-1,0 0 1,0 0-1,0 1 1,0 0-1,0 0 0,0 0 1,0 1-1,1-1 1,-1 1-1,1 0 1,-8 7-1,12-10-35,3 0-109,-1 0 0,1-1 0,-1 1-1,1-1 1,-1 1 0,1-1 0,-1 0-1,0 0 1,5-3 0,-4 2 12,1 0 1,0-1-1,0 0 1,-1 0 0,0 0-1,1 0 1,-1-1-1,0 1 1,-1-1 0,1 0-1,-1 0 1,1 0-1,-1 0 1,0 0 0,-1 0-1,1-1 1,-1 1-1,0 0 1,0-1 0,0 1-1,0-6 1,-1 10-17,0-1-1,0 1 1,0-1 0,0 0 0,0 1 0,0-1-1,-1 0 1,1 1 0,0-1 0,0 1 0,0-1 0,-1 0-1,1 1 1,0-1 0,-1 1 0,1-1 0,-1 1 0,1-1-1,0 1 1,-1-1 0,1 1 0,-1 0 0,1-1 0,-1 1-1,0-1 1,1 1 0,-1 0 0,1 0 0,-2-1 0,-23 2 778,22-1-750,-1 1-1,1 0 0,-1 1 1,1-1-1,-1 0 1,1 1-1,0 0 1,0 0-1,0 0 0,0 0 1,-5 5-1,8-6-70,-1-1 0,0 1 0,0 0 0,1 0-1,-1 0 1,1 0 0,-1 0 0,1 0 0,-1 0-1,1 0 1,-1 0 0,1 1 0,0-1 0,0 0 0,-1 0-1,1 0 1,0 0 0,0 0 0,0 1 0,0-1-1,1 0 1,-1 0 0,0 0 0,0 0 0,1 2-1,0-3-1,0 1-1,0 0 0,0-1 0,0 1 0,0-1 1,0 1-1,0-1 0,0 1 0,0-1 0,0 0 0,1 0 1,-1 1-1,0-1 0,0 0 0,0 0 0,0 0 0,0 0 1,1 0-1,1-1 0,2 0 12,-1 1 0,1-1 0,-1-1 0,1 1 0,-1-1 0,0 1 0,1-1 0,-1-1 0,0 1 0,0 0 0,6-7 0,1-11 162,-11 20-191,0-1 0,0 1 0,0-1 0,0 1 0,0-1 0,0 1 0,-1 0 0,1-1 0,0 1 0,0-1 0,0 1 0,0 0 0,0-1 0,-1 1 0,1-1 0,0 1 0,0 0-1,-1-1 1,1 1 0,0 0 0,-1 0 0,1-1 0,0 1 0,-1 0 0,1 0 0,0-1 0,-1 1 0,0 0 0,0-1-5,-1 1-1,0 0 1,1 0-1,-1 0 1,0 0-1,1 0 1,-1 0-1,0 1 1,1-1-1,-1 0 1,1 1-1,-1 0 1,1-1-1,-1 1 1,1 0-1,-1-1 1,1 1-1,-1 0 1,1 0-1,0 0 1,-2 2-1,-34 36 509,36-38-486,0 0 0,-1 1 1,1-1-1,0 1 0,0-1 0,0 1 0,0-1 0,0 1 1,0-1-1,1 1 0,-1 0 0,0 0 0,1-1 0,0 1 1,-1 0-1,1 0 0,0 0 0,0-1 0,0 1 0,0 0 0,0 0 1,0 0-1,0 0 0,1-1 0,-1 1 0,1 2 0,1-3 1,-1 0-1,0 0 0,1-1 0,-1 1 0,0-1 0,1 1 0,-1-1 1,1 1-1,-1-1 0,1 0 0,-1 0 0,1 1 0,-1-1 1,1 0-1,-1 0 0,1-1 0,-1 1 0,1 0 0,-1 0 1,1-1-1,-1 1 0,1-1 0,1-1 0,32-16 159,-18-11-1500,-19 22-2883,-12 15-2669,5 1-3000</inkml:trace>
</inkml:ink>
</file>

<file path=ppt/ink/ink1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31.67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 66 3876,'0'0'17195,"-1"-6"-15460,-6-15-162,4 18-514,4 19-782,-1-17-264,0 1 0,0 0 0,0-1 0,0 1 0,0 0 0,0-1-1,1 1 1,-1 0 0,0-1 0,0 1 0,0 0 0,0 0 0,0-1 0,1 1 0,-1 0 0,0 0 0,0-1 0,0 1-1,1 0 1,-1 0 0,0 0 0,0-1 0,1 1 0,-1 0 0,0 0 0,1 0 0,-1 0 0,0-1 0,0 1 0,1 0 0,-1 0-1,0 0 1,1 0 0,-1 0 0,0 0 0,1 0 0,-1 0 0,0 0 0,1 0 0,-1 0 0,0 0 0,1 0 0,-1 0-1,0 1 1,0-1 0,1 0 0,-1 0 0,0 0 0,1 0 0,-1 0 0,0 1 0,0-1 0,1 0 0,-1 0 0,0 1-1,0-1 1,0 0 0,1 0 0,-1 1 0,0-1 0,0 0 0,0 0 0,0 1 0,0-1 0,1 0 0,-1 1 0,0-1 0,0 1 0,0-52 3419,-9 92-2877,9 15-496,12-78-1767,-10-4-2857,-1 9-2065,-1-5-9486</inkml:trace>
</inkml:ink>
</file>

<file path=ppt/ink/ink1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34.01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91 59 1922,'0'0'6801,"-8"-4"-4666,-47-30 713,27 14 1853,34 23-3770,-1 1 0,1-1 1,0 0-1,0-1 0,0 0 1,8 2-1,80 14 796,-30-8-1128,-26-1-214,1 1-1,-2 2 1,65 29-1,-79-32-39,0-1 1,1 0-1,48 7 0,11 4 196,-28 0-84,105 52 0,-127-56-304,-9-5-2,1-2 0,0 0 0,1-2 0,33 4 0,16 4 82,-60-11-233,127 36 0,-124-33 0,-1 1 0,0 1 0,-1 0 0,0 2 0,29 20 0,-21-11 0,1-2 0,1-1 0,1-2 0,0 0 0,1-2 0,44 14 0,-26-13 0,-1 1 0,58 28 0,-50-20 0,0-1 0,113 25 0,54 22 0,-140-40 0,-80-28-27,0 0 1,0 0-1,1 0 1,-1 1-1,0-1 0,0 0 1,0 0-1,0 0 1,1 1-1,-1-1 0,0 0 1,0 0-1,0 0 1,1 0-1,-1 0 0,0 0 1,0 0-1,0 1 0,1-1 1,-1 0-1,0 0 1,0 0-1,1 0 0,-1 0 1,0 0-1,0 0 1,0 0-1,1 0 0,-1 0 1,0 0-1,0 0 1,1 0-1,-1 0 0,0-1 1,0 1-1,1 0 1,-1 0-1,0 0 0,0 0 1,0 0-1,1 0 1,-1-1-1,0 1 0,0 0 1,0 0-1,0 0 0,1 0 1,-1-1-1,0 1 1,0 0-1,0 0 0,0 0 1,0-1-1,0 1 1,0 0-1,0 0 0,0-1 1,1 1-1,-1 0 1,0 0-1,0-1 0,0 1 1,-9-16-4725,-12 1-2467</inkml:trace>
</inkml:ink>
</file>

<file path=ppt/ink/ink1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52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83 6118,'0'0'222,"-1"-1"-1,1 0 1,0 1 0,0-1 0,0 1-1,0-1 1,-1 0 0,1 1 0,0-1-1,-1 1 1,1-1 0,0 1 0,-1-1 0,1 1-1,-1-1 1,1 1 0,-1-1 0,1 1-1,-1-1 1,1 1 0,-1 0 0,1-1-1,-1 1 1,1 0 0,-1 0 0,0-1 0,1 1-1,-1 0 1,0 0 0,1 0 0,-1 0-1,1 0 1,-1 0 0,0 0 0,1 0-1,-1 0 1,0 0 0,1 0 0,-1 0-1,0 0 1,1 1 0,-2-1 0,1 1-129,0 0-1,0 0 1,0 0 0,0 0-1,0 0 1,0 0 0,0 0 0,0 0-1,1 0 1,-1 0 0,0 1 0,1-1-1,-1 0 1,1 1 0,-1-1 0,1 0-1,-1 3 1,1-2-65,-1 0 1,1 0-1,0 0 0,0-1 1,0 1-1,0 0 0,0 0 1,0 0-1,1 0 0,-1-1 1,0 1-1,1 0 0,1 2 1,-2-3 23,0-1 0,1 0 0,-1 1 0,0-1 0,1 0 1,-1 0-1,0 1 0,1-1 0,-1 0 0,0 0 1,1 1-1,-1-1 0,1 0 0,-1 0 0,0 0 0,1 0 1,-1 0-1,1 1 0,-1-1 0,1 0 0,-1 0 1,0 0-1,1 0 0,-1 0 0,1 0 0,-1-1 0,1 1 1,-1 0-1,0 0 0,1 0 0,-1 0 0,1-1 1,1 0 116,0 0-1,-1-1 1,1 1 0,-1 0 0,1-1 0,-1 1 0,1-1 0,-1 0 0,0 1 0,0-1 0,0 0 0,0 0 0,0 0 0,0 0-1,-1 0 1,1 0 0,-1 0 0,1 0 0,-1 0 0,0 0 0,0-4 0,1 5-18,-1 0 0,0 0-1,0 0 1,-1-1 0,1 1 0,0 0 0,0 0-1,0 0 1,-1-1 0,1 1 0,-1 0 0,1 0-1,-1 0 1,1 0 0,-1 0 0,-1-2 0,2 3-114,0 0 1,-1 0 0,1-1-1,-1 1 1,1 0 0,-1 0-1,1 0 1,0-1 0,-1 1-1,1 0 1,-1 0-1,1 0 1,-1 0 0,1 0-1,-1 0 1,1 0 0,-1 0-1,1 0 1,-1 0 0,1 0-1,-1 0 1,1 0 0,-1 1-1,1-1 1,-1 0 0,1 0-1,-1 1 1,0 0-26,-1 0 0,1 0 0,-1 0 0,1 1 0,0-1 0,0 0 0,-1 1 0,1-1 0,0 1 0,0-1 0,0 1 0,1-1 0,-1 1 0,0 0 0,1 0 0,-1-1 0,1 1 0,-1 0 0,1 0 0,0 3 0,0-4-12,0-1 0,0 0 0,-1 1 0,1-1 0,0 1-1,0-1 1,1 1 0,-1-1 0,0 1 0,0-1 0,0 1 0,0-1 0,0 1-1,0-1 1,1 1 0,-1-1 0,0 0 0,0 1 0,1-1 0,-1 1 0,0-1-1,1 0 1,-1 1 0,0-1 0,1 0 0,-1 0 0,0 1 0,1-1 0,-1 0-1,1 0 1,-1 1 0,0-1 0,2 0 0,16-5 162,-14 2-119,0 1 0,0-1 0,0 0 0,0 0 0,-1-1 0,7-6 0,-5-9 791,-5 18-801,0 1 0,0 0 1,-1-1-1,1 1 1,0-1-1,0 1 0,-1 0 1,1 0-1,0-1 0,-1 1 1,1 0-1,0-1 0,-1 1 1,1 0-1,0 0 1,-1 0-1,1-1 0,-1 1 1,1 0-1,-1 0 0,1 0 1,0 0-1,-1 0 0,1 0 1,-1 0-1,1 0 1,0 0-1,-1 0 0,-1 0-14,0 0 0,1 1 0,-1-1 0,0 0-1,1 1 1,-1 0 0,1-1 0,-1 1 0,1 0 0,-1 0 0,1 0-1,-1 0 1,1 0 0,0 0 0,0 0 0,0 0 0,-1 0-1,1 1 1,0-1 0,0 1 0,0 1 0,-6 20 114,19-28 222,22-30 43,-28 26-335,-3 6-26,-1 0 0,1 0 0,-1 0 0,0 0 0,0-1 0,0 1 0,-1-1 0,1 1 0,-1-1 0,0 0 0,1-5 0,-3 9-10,-1 1-1,0-1 1,1 1 0,-1-1 0,0 1-1,1-1 1,-1 1 0,1 0-1,-1 0 1,1 0 0,0-1-1,-3 3 1,-3 5-4,0 0 0,0 0 0,1 1 1,0 0-1,1 0 0,0 0 0,0 1 0,-5 14 0,10-23 105,14-26 305,14-34-132,-19 37-125,-13 30-98,-2 7-78,1 1 0,0-1 0,1 1 0,1-1 0,0 1 0,1 0 0,0 22 0,7-33-38,5-11-87,6-8-438,-10 5-521,12-13-580,-5 13-8240</inkml:trace>
</inkml:ink>
</file>

<file path=ppt/ink/ink1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54.2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 11147,'0'0'17744,"4"3"-17028,-3-2-672,3 3 245,0-1 0,0 1-1,1-1 1,-1 0-1,0 0 1,1-1 0,0 1-1,0-1 1,7 2-1,-12-3-281,0 0 0,0-1-1,1 1 1,-1-1-1,0 1 1,0-1-1,0 1 1,0 0-1,0-1 1,0 1 0,0-1-1,0 1 1,0-1-1,0 1 1,0 0-1,-1-1 1,1 1 0,0-1-1,0 1 1,-1-1-1,1 1 1,0-1-1,-1 1 1,1-1-1,0 1 1,-1-1 0,1 1-1,0-1 1,-1 0-1,1 1 1,-1-1-1,1 0 1,-1 1-1,0-1 1,-4 0-7,5 1 0,-1-1 0,1 0 0,-1 0 0,0 0 0,1 0 0,-1 0 0,1 0 0,-1 1 0,1-1 0,-1-1 0,0 1 0,1 0 0,-1 0 0,1 0 0,-1 0 0,1 0 0,-1 0 0,1-1 0,-1 1 0,1 0 0,-1 0 0,1-1 0,-1 1 0,1 0 0,-1-1 0,1 1 0,-1 0 0,1-1 0,0 1 0,-1-1 0,1 1 0,0-1 0,-1 1 0,1-1 0,0 1 0,0-1 0,-1 1 0,1-1 0,0 1 0,0-1 0,0 1 0,0-1 0,0 1 0,0-1 0,0-1 0,-1 1 0,-9-60 0,5 58-9129,-3 3 1442</inkml:trace>
</inkml:ink>
</file>

<file path=ppt/ink/ink1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4:56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138 116 5029,'0'0'15246,"0"-6"-13997,-1 0-998,-4-10 1334,-9 12 2649,13 4-4154,34-7 518,-23 3-556,0 0 0,0 1 0,1 0 0,-1 1 0,1 0 0,16 0 0,-52 1 482,0 2 0,0 0 0,1 1 0,-1 2 0,-46 12 0,62-13-423,7-3-83,0 0-1,1 0 0,-1 0 1,0 1-1,1-1 1,-1 1-1,0-1 1,1 1-1,-1 0 0,0 0 1,1 0-1,-1-1 1,1 2-1,0-1 0,-1 0 1,1 0-1,0 0 1,0 0-1,-1 1 1,1-1-1,0 1 0,0 1 1,3-2-36,1 0-1,0 1 1,0-1 0,0 0-1,1-1 1,-1 1 0,0 0 0,0-1-1,0 0 1,0 0 0,1 0 0,4 0-1,-6 0 11,28-1 41,0-1 0,0-1 1,-1-2-1,35-9 0,-150-1 602,-34-4-635,138 22 0,1-2 0,-1-1 0,32-2 0,3 0 0,-18 0 0,-24 2 0,-35 3 0,-39 7 0,38-5 0,0-1 0,-32 0 0,110-17 0,-16 1 0,20 0-52,106-28-184,-219 48 524,-197 86-288,248-92-1413,14-4-2283,21-11-7274,-16-3-4533</inkml:trace>
</inkml:ink>
</file>

<file path=ppt/ink/ink1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5:00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51 13453,'0'0'7159,"0"8"-5948,-1 26-250,1-33-916,1-1 1,-1 1-1,0 0 0,0 0 1,1-1-1,-1 1 0,0 0 0,1-1 1,-1 1-1,1 0 0,-1-1 0,1 1 1,-1-1-1,1 1 0,-1 0 1,1-1-1,0 0 0,-1 1 0,1-1 1,0 1-1,-1-1 0,1 0 0,0 1 1,0-1-1,-1 0 0,1 0 1,0 0-1,0 0 0,0 1 0,-1-1 1,1 0-1,0 0 0,1-1 0,29 0 371,-28 0-283,13-2 154,0 0 0,0-2 0,-1 0 1,1-1-1,-2 0 0,17-9 1,-13 5 120,2 1 1,-1 2 0,23-7 0,18 2-62,-103 8 1964,-18 2-1897,-54 2-180,103 1-156,0 0 0,0 1-1,0 1 1,0 0 0,1 0 0,-1 1 0,-11 6 0,14-4 2,10-1-58,23 0-84,36-6-10,-31-2 82,0-2 0,28-9 0,-33 8-1,0 0 1,1 2 0,42-3 0,-67 7-9,0 0 0,0 0 0,0 0-1,0 0 1,0 0 0,0 0 0,1 0 0,-1 0-1,0 0 1,0 0 0,0 0 0,0 0 0,0 0-1,0 0 1,1 0 0,-1 0 0,0 0 0,0 0 0,0 0-1,0 0 1,0 0 0,0 0 0,0 0 0,1 0-1,-1 0 1,0 0 0,0 0 0,0 0 0,0 0-1,0 0 1,0 1 0,0-1 0,0 0 0,1 0 0,-1 0-1,0 0 1,0 0 0,0 0 0,0 0 0,0 0-1,0 1 1,0-1 0,0 0 0,0 0 0,0 0-1,0 0 1,0 0 0,0 0 0,0 1 0,0-1 0,0 0-1,0 0 1,0 0 0,0 0 0,0 0 0,0 0-1,0 1 1,0-1 0,0 0 0,-9 8 96,-11 5 40,-4-5-134,0-2 0,0 0 0,-45 3 0,1 1-106,62-8-878</inkml:trace>
</inkml:ink>
</file>

<file path=ppt/ink/ink1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5:01.5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123 104 11659,'0'0'11446,"-5"0"-10801,-2 0-419,4 0 64,5 0-29,144-3 895,-124 1-1089,0-1 1,0-1-1,-1-1 1,0 0-1,0-2 0,0 0 1,37-20-1,-58 27-20,0 0 0,0 0 0,0 0 0,0 0 0,0 0 0,0 0 1,0 0-1,-1 0 0,1 0 0,0 0 0,0 0 0,0 0 0,0 0 0,0-1 0,0 1 0,0 0 0,0 0 0,0 0 0,-1 0 0,1 0 0,0 0 0,0 0 0,0 0 1,0 0-1,0 0 0,0 0 0,0 0 0,0 0 0,0-1 0,0 1 0,0 0 0,0 0 0,0 0 0,0 0 0,0 0 0,0 0 0,0 0 0,0 0 0,0 0 0,0-1 0,0 1 1,0 0-1,0 0 0,0 0 0,0 0 0,0 0 0,0 0 0,0 0 0,0 0 0,0-1 0,0 1 0,0 0 0,0 0 0,0 0 0,0 0 0,0 0 0,0 0 0,0 0 1,1 0-1,-19-1 914,-24 4-523,-80 22 191,67-12-206,0-3 0,0-2 1,-60 1-1,181-12-581,-1-2-1,1-4 1,-1-2 0,-1-3-1,120-44 1,-284 54 943,52 5-730,0 1 0,-82 15 0,120-12-1114,11-1-1698,0-4 2372,0 0 1,-1 0-1,1 1 0,0-1 0,0 0 0,0 0 0,0 0 0,0 0 0,-1 0 0,1 0 0,0 0 0,0 0 0,0-1 0,0 1 0,-1 0 0,1 0 1,0-1-1,0 1 0,0 0 0,0-1 0,11-13-9913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4.8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16560,'0'0'8648,"60"3"-7431,-42-3-480,2 0-513,-2 0-192,-1 0-64,-2 5-32,-4 3 32,-1 2-737,-3-6-1313,-4-4-2178</inkml:trace>
</inkml:ink>
</file>

<file path=ppt/ink/ink1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5:32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 50 7111,'0'0'14472,"1"-4"-14002,2-10 309,-3 36 1537,0-5-1135,0-16-1155,0-1 0,0 0 0,0 1 1,0-1-1,0 0 0,1 1 0,-1-1 0,0 0 0,0 1 1,0-1-1,0 0 0,1 0 0,-1 1 0,0-1 0,0 0 1,0 0-1,1 1 0,-1-1 0,0 0 0,1 0 0,-1 0 1,0 0-1,0 1 0,1-1 0,-1 0 0,0 0 0,1 0 1,-1 0-1,0 0 0,1 0 0,-1 0 0,0 0 0,1 0 1,-1 0-1,0 0 0,1 0 0,-1 0 0,0 0 0,1 0 1,-1 0-1,0 0 0,1 0 0,-1-1 0,0 1 0,0 0 1,1 0-1,-1-1 0,16-8 1216,-6-31 327,-12 20-1016,2 20-546,0-1 1,0 1 0,0-1-1,-1 1 1,1 0-1,0-1 1,0 1-1,-1 0 1,1-1-1,0 1 1,-1 0 0,1 0-1,0-1 1,-1 1-1,1 0 1,-1 0-1,1-1 1,0 1 0,-1 0-1,1 0 1,-1 0-1,1 0 1,0 0-1,-1 0 1,1 0-1,-1 0 1,1 0 0,-1 0-1,1 0 1,0 0-1,-1 0 1,1 0-1,-1 0 1,0 0 0,0 1-12,0-1 1,1 1 0,-1 0-1,0 0 1,0-1 0,0 1 0,0 0-1,1 0 1,-1 0 0,0 0 0,1 0-1,-1 0 1,0 0 0,1 0-1,0 0 1,-1 0 0,1 0 0,-1 0-1,1 0 1,0 1 0,0-1 0,0 1-1,-3 28 229,3-30-145,1-1-42,-1 1 0,1-1 0,-1 0-1,1 1 1,-1-1 0,0 0 0,0 0 0,1 0 0,-1 1-1,0-1 1,0 0 0,0 0 0,0 0 0,0 0-1,0 1 1,0-1 0,0 0 0,0 0 0,-1 0 0,1 0-1,0 1 1,0-1 0,-1 0 0,1 0 0,0 1 0,-1-1-1,1 0 1,-1 1 0,1-1 0,-1 0 0,1 1 0,-1-1-1,0 0 1,0 0 0,-1 1-38,0 0 0,0 1 0,0-1 0,0 0 0,0 1 0,0 0 0,0-1 0,0 1 0,0 0 0,1 0 0,-1 0 0,0 0 0,1 0 0,-1 0 0,1 1 0,-1-1 0,1 0 0,-1 1 0,1-1 0,0 1 0,0 0 0,0-1 0,0 1 0,0 0 0,0 0 0,0-1 0,0 1 0,1 0 0,-1 0 0,1 0 0,0 0 0,-1 0 0,1 0 0,0 0 0,0 0 0,0 3 0,1-4 0,-1-1 0,0 1 0,1-1 0,-1 0 0,0 1 0,1-1 0,-1 0 0,1 0 0,-1 1 0,1-1 0,-1 0 0,0 0 0,1 0 0,-1 1 0,1-1 0,-1 0 0,1 0 0,-1 0 0,1 0 0,-1 0 0,1 0 0,-1 0 0,1 0 0,-1 0 0,1 0 0,-1 0 0,1 0 0,-1-1 0,1 1 0,-1 0 0,1 0 0,-1 0 0,0-1 0,1 1 0,18-8 0,-18 8 0,0-1 0,0 0 0,0 0 0,0-1 0,0 1 0,0 0 0,0 0 0,0 0 0,-1-1 0,1 1 0,0 0 0,-1-1 0,1 1 0,-1 0 0,0-1 0,1 1 0,-1-1 0,0 1 0,0-2 0,-5-2 0,-9 16 0,11-8 0,0 1 0,-1 0 0,1 0 0,-1 0 0,1 0 0,0 1 0,1-1 0,-1 1 0,1 0 0,0 0 0,0-1 0,0 1 0,-1 9 0,4-14-228,-1 1 1,1 0-1,0-1 0,-1 1 0,1-1 1,0 1-1,0 0 0,-1-1 0,1 0 1,0 1-1,0-1 0,0 1 0,0-1 1,0 0-1,-1 0 0,1 0 0,0 1 1,0-1-1,0 0 0,0 0 0,0 0 1,0 0-1,0 0 0,0-1 0,1 1 1,0 0-893,12 0-5772</inkml:trace>
</inkml:ink>
</file>

<file path=ppt/ink/ink1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5:36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621 63 3651,'-28'0'1150,"1"2"-1,0 1 1,0 1-1,-49 15 1,49-11-744,1 2 0,1 1 0,0 1 0,1 2 0,0 0 0,1 1 0,-41 36 0,45-34-195,1 1 0,1 1 0,1 1 0,0 0 0,2 1 0,0 1 0,2 0 0,0 1 0,1 0 0,2 0 0,0 2 0,2-1 0,0 1 0,2 0 0,0 0 0,0 28 0,4-33-192,0 0 0,1 0-1,1 0 1,2 0 0,-1 0 0,2-1 0,1 1 0,0-1-1,2 0 1,0 0 0,1-1 0,0 0 0,2 0 0,0-1-1,1 0 1,1-1 0,0 0 0,18 17 0,-13-17 2,0-1-1,1-1 1,0 0 0,2-1 0,-1-2 0,1 1 0,1-2 0,0-1-1,0-1 1,1 0 0,0-2 0,0 0 0,38 3 0,-31-6 380,0-2 1,0-1-1,0-2 1,0 0-1,0-2 1,-1-1-1,1-2 1,-1 0-1,-1-2 1,39-18-1,-29 10 48,-1-2-1,-1-2 0,0-1 1,-2-1-1,0-2 1,-2-2-1,38-41 0,-50 46-321,0-1-1,-2 0 0,-1-2 1,-1 0-1,-1-1 0,-1 0 1,-1-1-1,-2 0 1,0-1-1,-2 0 0,5-31 1,-8 27-95,-2 0 1,-1 0 0,-1 0 0,-2 0 0,-1 0-1,-1 0 1,-2 0 0,-10-34 0,11 52-81,-1 1-1,0-1 1,-1 1 0,-1 0 0,0 1-1,0 0 1,-1 0 0,-19-21 0,20 26-55,-1 0 0,0 1 1,-1-1-1,1 1 1,-1 1-1,0 0 1,0 0-1,-1 1 1,1 0-1,-1 1 0,0 0 1,0 0-1,-16-1 1,3 2-623,0 1-1,0 1 1,0 1 0,1 1 0,-1 1-1,-38 11 1,-57 23-4549</inkml:trace>
</inkml:ink>
</file>

<file path=ppt/ink/ink1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5:41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40 10122,'0'0'10041,"-10"-19"-6635,10 18-3354,0 0 0,-1 0 1,1 0-1,0 0 0,-1 0 0,1 0 0,0 0 1,-1 0-1,1 1 0,-1-1 0,0 0 0,1 0 1,-1 0-1,0 1 0,1-1 0,-1 0 0,0 1 1,0-1-1,1 1 0,-1-1 0,0 1 0,0-1 1,0 1-1,0 0 0,-1-1 0,2 1-30,-1 0 0,1-1-1,-1 1 1,1 0 0,-1 0-1,1 0 1,-1 0-1,1 0 1,-1 0 0,1 0-1,-1 0 1,1 0 0,-1 0-1,1 0 1,-1 0 0,1 0-1,-1 0 1,1 0 0,-1 1-1,1-1 1,-1 0 0,1 0-1,-1 1 1,1-1 0,-1 0-1,1 1 1,0-1 0,-1 0-1,1 1 1,0-1 0,-1 1-1,1-1 1,0 0-1,-1 1 1,1-1 0,0 1-1,0-1 1,0 1 0,-1-1-1,1 1 1,0-1 0,0 1-1,0-1 1,0 1 0,0-1-1,0 1 1,0-1 0,0 2-1,0 6-16,2 26 74,-2-33-75,0-1 0,0 1 0,1 0 0,-1-1-1,0 1 1,0 0 0,1-1 0,-1 1 0,0-1 0,1 1 0,-1 0 0,1-1 0,-1 1-1,1-1 1,-1 0 0,1 1 0,-1-1 0,1 1 0,-1-1 0,1 0 0,0 1 0,-1-1-1,1 0 1,0 0 0,-1 1 0,1-1 0,0 0 0,-1 0 0,1 0 0,0 0-1,-1 0 1,1 0 0,0 0 0,-1 0 0,1 0 0,0 0 0,-1 0 0,1 0 0,0-1-1,-1 1 1,1 0 0,0-1 0,1 0 79,-1 0 0,0-1 1,0 1-1,0 0 0,0-1 0,0 1 0,0-1 0,-1 1 1,1-1-1,0 1 0,-1-1 0,1 1 0,-1-1 0,0 0 1,1 1-1,-1-1 0,0 0 0,0 1 0,0-1 0,0 0 1,0 1-1,-1-1 0,1 0 0,0 1 0,-2-3 0,2 3-27,0 0-1,0 0 0,0 1 0,0-1 0,-1 0 1,1 0-1,0 1 0,0-1 0,-1 0 0,1 1 1,-1-1-1,1 0 0,-1 1 0,1-1 0,-1 1 1,1-1-1,-1 0 0,1 1 0,-1 0 1,0-1-1,0 0 0,0 1-47,0 1 0,0-1 1,1 0-1,-1 0 0,0 1 0,0-1 0,1 1 1,-1-1-1,0 0 0,0 1 0,1 0 0,-1-1 0,1 1 1,-1-1-1,0 1 0,1 0 0,-1-1 0,1 1 1,0 0-1,-1-1 0,1 1 0,-1 0 0,1 0 1,0 0-1,0-1 0,-1 2 0,-1 4-20,0 0-1,0-1 1,0 1-1,1 0 1,0 0-1,0 0 1,1 0 0,-1 8-1,1-13-72,0-1 0,0 0 0,0 1 0,0-1 1,0 0-1,0 1 0,0-1 0,1 0 0,-1 1 0,0-1 0,0 0 0,0 1 0,0-1 0,0 0 0,0 1 1,1-1-1,-1 0 0,0 0 0,0 1 0,1-1 0,-1 0 0,0 0 0,0 0 0,1 1 0,-1-1 0,0 0 1,0 0-1,1 0 0,-1 0 0,0 1 0,1-1 0,-1 0 0,0 0 0,1 0 0,-1 0 0,0 0 0,1 0 0,-1 0 1,0 0-1,1 0 0,-1 0 0,0 0 0,1 0 0,-1 0 0,0 0 0,1 0 0,-1-1 0,0 1 0,1 0 1,-1 0-1,1-1-390,0 1 1,0 0-1,0-1 0,0 1 1,0-1-1,-1 1 1,1-1-1,0 0 1,0 1-1,-1-1 1,1 0-1,0 1 1,-1-1-1,1 0 1,-1 0-1,1 0 1,-1 0-1,1 1 1,-1-2-1,2-18-14371</inkml:trace>
</inkml:ink>
</file>

<file path=ppt/ink/ink1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3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8200,'0'0'3107,"-5"57"-1506,5-29-864,0-1-481,0 0-160,0-1-96,2-2 32,4 2-416,-2-2-257,-3-1 417,1 0 224,-2-3-160,0-2-641,0-3-672,0-3-2403</inkml:trace>
  <inkml:trace contextRef="#ctx0" brushRef="#br0" timeOffset="1">16 527 7847,'0'0'2146,"0"50"-96,-3-28 128,-1 0-1313,1-3-416,0-2-193,3-3-192,0 0-64,0-2-577,0-2-640,0 0-512,0 1 576,0 0 704,0-2 161,0 3-577,0-1-416,0 1-1858</inkml:trace>
</inkml:ink>
</file>

<file path=ppt/ink/ink1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3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1281,'0'0'11649,"0"10"-10763,-1 43 430,8 81 0,-3-103-1254,-4-24-3151,-9-11-2773</inkml:trace>
</inkml:ink>
</file>

<file path=ppt/ink/ink1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46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19 362 12268,'0'0'8370,"-3"9"-6752,-10 32-177,13-41-1381,0 1-1,-1 0 1,1 0-1,0-1 1,-1 1 0,1 0-1,0 0 1,0 0-1,-1-1 1,1 1 0,0 0-1,0 0 1,0 0-1,0 0 1,0-1 0,0 1-1,1 0 1,-1 0-1,0 0 1,0-1 0,1 1-1,-1 0 1,0 0-1,1-1 1,-1 1 0,0 0-1,1 0 1,-1-1-1,1 1 1,0-1 0,-1 1-1,1 0 1,-1-1-1,1 1 1,0-1 0,-1 1-1,1-1 1,0 0-1,0 1 1,-1-1 0,1 0-1,0 0 1,0 1-1,0-1 1,-1 0 0,1 0-1,0 0 1,0 0-1,0 0 1,0 0 0,-1 0-1,1 0 1,0 0-1,0 0 1,0-1 0,-1 1-1,1 0 1,0 0-1,1-2 1,4 1 198,1-1 0,-1 0 1,0-1-1,0 0 0,9-6 0,19-18 255,-1-1 1,-1-2-1,-2-1 1,32-44-1,-15 11-94,55-99 1,-99 169-102,-1 18-331,-1 32-9,-12 77 229,0 27-195,11-159-40,0 0 0,0 0 1,0 0-1,0 0 0,1 0 1,-1 0-1,0 0 1,1 0-1,-1-1 0,0 1 1,1 0-1,-1 0 0,1 0 1,-1-1-1,1 1 0,0 0 1,-1 0-1,1-1 0,0 1 1,-1-1-1,1 1 1,0 0-1,0-1 0,1 1 1,5 5-2285,-4 3-4343,-32-7-5778,8-2 4549</inkml:trace>
</inkml:ink>
</file>

<file path=ppt/ink/ink1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46.8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72 8232,'0'0'8392,"-57"-36"-4901,46 28-416,4 3-449,5 3-480,2 0-704,0 1-802,10 1-479,11 0-33,10 0-64,5 0-64,4 0-96,1 0-1954,-5-4-2370,-1-9-3076</inkml:trace>
</inkml:ink>
</file>

<file path=ppt/ink/ink1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47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18578,'0'0'10730,"0"14"-10186,1 75-5,2 54-3918,8-159-4079,-9-10 1896,-2-7-4042</inkml:trace>
</inkml:ink>
</file>

<file path=ppt/ink/ink1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48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15503,'0'0'9801,"12"21"-13741,11-16-1024,3-5-5542</inkml:trace>
</inkml:ink>
</file>

<file path=ppt/ink/ink1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48.4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109 1 17873,'0'0'2509,"-10"6"-326,-88 54 3092,152-58-6508,-46-2 1114,0 1 1,1 0 0,-1 1 0,0 0-1,0 0 1,0 1 0,0 0 0,0 0 0,-1 1-1,13 7 1,-17-9 155,-1-1 1,1 1-1,-1 0 0,1 0 1,-1 0-1,0 0 0,0 0 1,0 1-1,0-1 0,0 0 0,-1 1 1,1 0-1,-1-1 0,1 1 1,-1 0-1,0 0 0,0 0 1,0-1-1,-1 1 0,1 0 1,-1 0-1,1 0 0,-1 0 0,0 1 1,0-1-1,0 0 0,-1 0 1,1 0-1,-1 0 0,0-1 1,0 1-1,0 0 0,-2 4 0,1-3 260,-1 0 0,-1 0 0,1-1 0,0 1-1,-1-1 1,0 1 0,0-1 0,0 0-1,0-1 1,0 1 0,-1-1 0,-8 4-1,-59 18 1959,69-24-2131,-23 3-810,26-3 521,-1 0-1,1 0 0,-1 0 1,1-1-1,0 1 1,-1 0-1,1 0 1,-1 0-1,1-1 0,0 1 1,-1 0-1,1-1 1,0 1-1,-1 0 1,1-1-1,0 1 0,-1-1 1,1 1-1,0 0 1,0-1-1,-1 1 1,1-1-1,0 1 0,0-1 1,0 1-1,0 0 1,0-1-1,0 1 1,0-1-1,0 1 0,0-1 1,0 1-1,0-1 1,0 1-1,0-1 0,0 1 1,0-1-1,0 1 1,0 0-1,1-1 1,-1 1-1,0-1 0,0 1 1,1-1-1,-1 1 1,0 0-1,0-1 1,1 0-1,12-21-9176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6.4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81 21588,'0'0'9951,"5"7"-9791,-1-2-160,0-1 0,0 1 0,0-1 0,1 0 0,0 0 0,0-1 0,0 0 0,6 4 0,-9-6 9,0 0 1,0 0-1,0 0 0,0 0 0,1-1 0,-1 1 0,0-1 1,0 1-1,0-1 0,0 0 0,1 0 0,-1 0 1,0 0-1,0 0 0,0 0 0,0-1 0,1 1 0,-1-1 1,0 1-1,0-1 0,0 0 0,0 0 0,0 0 1,0 0-1,0 0 0,-1-1 0,1 1 0,0 0 0,-1-1 1,1 1-1,2-4 0,-3 4 6,0-1-1,0 1 1,1-1-1,-1 1 1,0-1 0,-1 0-1,1 0 1,0 1-1,0-1 1,-1 0 0,1 0-1,-1 0 1,0 0-1,1 0 1,-1 0 0,0 0-1,0 1 1,0-1-1,0 0 1,-1 0 0,1 0-1,0 0 1,-1 0-1,1 0 1,-1 0 0,0 1-1,0-1 1,0 0-1,0 1 1,0-1 0,0 0-1,0 1 1,0-1 0,0 1-1,-1-1 1,1 1-1,-1 0 1,1 0 0,-1 0-1,0 0 1,1 0-1,-1 0 1,0 0 0,1 0-1,-1 1 1,0-1-1,0 1 1,0-1 0,0 1-1,0 0 1,0-1-1,-3 1 1,-2 0-15,0 0 0,-1 0 0,1 1 0,0 0 0,-15 3 0,20-3 0,0 0 0,0-1 0,-1 1 0,1 0 0,0 0 0,0 1 0,0-1 0,0 0 0,0 1 0,1-1 0,-1 1 0,0 0 0,1-1 0,-1 1 0,1 0 0,0 0 0,-1 0 0,1 0 0,0 0 0,0 0 0,0 0 0,0 1 0,0 1 0,10-21-523,4-11-2281,-13 27 2569,0 0 0,0 0 0,0 0 0,0-1 0,0 1 0,0 0-1,0 0 1,-1 0 0,1-1 0,0 1 0,-1 0 0,1 0 0,-1 0 0,1 0 0,-1 0 0,1 0 0,-1 0 0,0 0 0,0 0 0,1 0 0,-1 0 0,0 0 0,0 0 0,0 1 0,-1-2 0,-17-9-14222</inkml:trace>
</inkml:ink>
</file>

<file path=ppt/ink/ink1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49.2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13613,'0'0'10826,"0"8"-10490,-1 30-4,0-2 183,4 55 0,-3-90-490,0 0-1,0-1 1,0 1 0,1 0 0,-1-1-1,0 1 1,0-1 0,0 1 0,1-1 0,-1 1-1,0-1 1,1 1 0,-1-1 0,1 1-1,-1-1 1,0 1 0,1-1 0,-1 1 0,1-1-1,-1 0 1,1 1 0,-1-1 0,1 0-1,0 1 1,-1-1 0,1 0 0,-1 0 0,1 0-1,0 1 1,0-1 0,24-4 1011,18-19 448,63-78-592,-105 100-893,-1 1 0,1 0 0,-1-1 0,1 1 0,-1-1 0,1 1 0,-1 0 0,1-1 0,-1 1 0,1 0 0,-1-1 0,1 1 0,-1 0 0,1 0 0,0 0 0,-1 0 0,1 0 0,-1-1 0,1 1 0,0 0 0,-1 0 0,1 0 0,-1 1 0,1-1 0,0 0 0,-1 0 0,1 0 0,-1 0 0,1 1 0,0-1 0,-1 0 0,1 1 0,9 20 53,-8 41 187,-2-54-177,0-7-50,-1 0-1,1 0 1,0 0 0,0 0-1,0 0 1,0 0 0,0 0-1,0 0 1,0 0 0,0 0-1,0 0 1,0 0 0,1 0-1,-1 0 1,0 0-1,1 0 1,-1 0 0,0 0-1,1 0 1,-1-1 0,1 1-1,0 0 1,-1 0 0,1 0-1,0-1 1,-1 1 0,1 0-1,0-1 1,0 1 0,0-1-1,-1 1 1,1-1 0,0 1-1,0-1 1,0 1 0,0-1-1,0 0 1,0 0 0,0 1-1,0-1 1,0 0 0,0 0-1,0 0 1,0 0-1,0 0 1,0 0 0,0 0-1,0-1 1,0 1 0,0 0-1,0-1 1,0 1 0,0 0-1,0-1 1,0 1 0,-1-1-1,2 0 1,10-5 243,-1-1 1,1-1-1,16-13 1,-10 6-369,15 2-1194,-19 15-2943,-6 13-4409,-8-7-667</inkml:trace>
</inkml:ink>
</file>

<file path=ppt/ink/ink1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49.9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21012,'0'0'7986,"0"9"-8125,-3 419 2782,30-459-2013,-6 1-424,-13 17-186,1 0-1,0 1 1,1 0-1,19-18 1,-27 29-29,-1 0-1,0 0 1,1 0 0,-1 0 0,1 0-1,0 0 1,-1 0 0,1 0-1,-1 1 1,1-1 0,0 0 0,0 1-1,-1 0 1,1-1 0,0 1-1,0 0 1,0 0 0,0 0 0,-1 0-1,1 0 1,0 0 0,0 1-1,0-1 1,-1 1 0,1-1 0,0 1-1,-1 0 1,1-1 0,0 1-1,-1 0 1,1 0 0,-1 0-1,1 0 1,-1 1 0,0-1 0,1 0-1,-1 0 1,0 1 0,0-1-1,0 1 1,0-1 0,0 1 0,0 0-1,-1-1 1,1 1 0,0 2-1,3 5 4,0 0-1,-1 0 0,0 0 0,-1 0 0,0 1 1,0-1-1,0 14 0,-3-18 57,2 16 404,2-16-231,3-13-128,2-10-95,-1 0 0,-1 0 0,-1-1 0,0 0 0,-1 0 0,-2-1 0,2-23 0,-4 43 0,0-1 0,1 1 0,-1-1 0,1 1 0,-1 0 0,1-1 0,-1 1 0,1 0 0,-1 0 0,1-1 0,-1 1 0,1 0 0,-1 0 0,1 0 0,-1 0 0,1-1 0,0 1 0,-1 0 0,1 0 0,-1 0 0,1 0 0,-1 0 0,1 0 0,0 1 0,-1-1 0,1 0 0,-1 0 0,1 0 0,-1 0 0,1 1 0,-1-1 0,1 0 0,0 1 0,26 9 0,-23-8 0,7 1-1844,1-1-1,-1 0 1,1-1-1,-1 0 1,15-1 0</inkml:trace>
</inkml:ink>
</file>

<file path=ppt/ink/ink1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0.2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51 10154,'0'0'16399,"73"-49"-16399,-38 48-608,5 1-1891,2 0-1729,-3 5-3779</inkml:trace>
</inkml:ink>
</file>

<file path=ppt/ink/ink1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0.6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1 737,'0'0'20382,"-7"9"-19133,-48 74 628,49-72-1752,1-1 0,-1 1 0,2 0 0,-1 1 0,2-1 0,-1 1 0,-1 17 0,4-29-97,1 1-1,0-1 1,0 1-1,0-1 1,0 1-1,0-1 1,0 1 0,0 0-1,0-1 1,0 1-1,0-1 1,0 1-1,0-1 1,0 1-1,1-1 1,-1 1-1,0-1 1,0 1-1,1-1 1,-1 1-1,0-1 1,0 0 0,1 1-1,-1-1 1,1 1-1,-1-1 1,0 0-1,1 1 1,-1-1-1,1 0 1,-1 0-1,1 1 1,-1-1-1,1 0 1,0 1-1,20-7 1507,18-23 468,-34 22-1718,1-1 0,-1 0 0,0 1 0,-1-2-1,5-11 1,-7 16-222,-1 0 0,1 0 0,-1 0-1,0-1 1,0 1 0,-1 0 0,1-1-1,-1 1 1,0-1 0,0 1 0,-1 0-1,1-1 1,-3-6 0,3 10-77,0 0 1,-1 0-1,1 0 0,-1 0 1,1 0-1,-1 1 1,1-1-1,-1 0 0,1 0 1,-1 0-1,0 1 0,1-1 1,-1 0-1,0 0 1,0 1-1,0-1 0,0 1 1,0-1-1,1 1 0,-1-1 1,0 1-1,0 0 1,0-1-1,0 1 0,0 0 1,0 0-1,0 0 0,0 0 1,0-1-1,0 1 1,0 1-1,0-1 0,-1 0 1,1 0-1,0 0 1,0 1-1,1-1 0,-1 0 1,0 1-1,0-1 0,0 1 1,-1 0-1,1-1-166,0 1 0,0 0 0,0 0 0,0 0 0,0-1 0,0 1 0,0 0 0,0 0 0,0 1-1,1-1 1,-1 0 0,0 0 0,1 0 0,-1 0 0,1 0 0,-1 1 0,1-1 0,0 0 0,-1 1 0,1-1 0,0 3 0,0-4-40,0 1 1,0 0-1,1 0 1,-1-1-1,0 1 1,1 0-1,-1-1 0,1 1 1,-1 0-1,1-1 1,-1 1-1,1 0 1,-1-1-1,1 1 1,-1-1-1,1 1 1,0-1-1,-1 0 1,1 1-1,0-1 1,0 0-1,-1 1 1,1-1-1,0 0 1,0 0-1,-1 1 1,1-1-1,0 0 1,0 0-1,1 0 1,30 1-4896,-27-1 3407,23 0-4959</inkml:trace>
</inkml:ink>
</file>

<file path=ppt/ink/ink1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1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128 191 6342,'0'0'18295,"-10"-2"-17292,7 1-969,1 0-1,-1 0 0,0 0 1,0 0-1,0 1 0,0-1 1,0 1-1,0 0 1,0 0-1,0 0 0,0 1 1,0-1-1,0 1 0,0-1 1,0 1-1,0 0 0,0 0 1,1 0-1,-1 1 1,0-1-1,1 0 0,-1 1 1,1 0-1,-1 0 0,1 0 1,0 0-1,0 0 0,0 0 1,0 0-1,0 1 1,-3 4-1,2-2 36,-1-1 1,1 1-1,0 0 1,1 0-1,-1 0 0,1 0 1,0 1-1,0-1 1,0 0-1,1 1 0,0-1 1,0 1-1,1 0 1,-1 7-1,2-11-59,-1-1 1,1 0-1,-1 0 0,1 0 1,0 1-1,-1-1 1,1 0-1,0 0 0,0 0 1,0 0-1,0 0 0,0-1 1,0 1-1,0 0 1,0 0-1,0-1 0,0 1 1,0 0-1,1-1 1,-1 1-1,0-1 0,0 0 1,1 1-1,-1-1 0,0 0 1,1 0-1,-1 0 1,0 0-1,1 0 0,-1 0 1,0 0-1,0 0 0,1 0 1,-1-1-1,2 0 1,3 0 55,0 1 1,-1-2 0,1 1 0,0-1-1,-1 0 1,0 0 0,6-3-1,-2-2 77,0-1 0,-1 0-1,0-1 1,-1 1 0,0-1-1,0-1 1,-1 1 0,0-1 0,-1 0-1,0 0 1,0-1 0,5-20-1,-3 7 73,-1 0 1,-1-1-1,-2 0 0,2-46 0,-19 102-627,7-19 413,-30 76 13,34-80-23,1 1 0,0-1 0,1 0 1,-1 1-1,2 0 0,-1-1 0,1 1 0,1-1 0,0 10 0,0-16 14,0 0-1,0 1 0,0-1 0,0 0 1,0 0-1,0 0 0,0 0 0,1 0 1,-1 0-1,1 0 0,0 0 0,-1 0 0,1-1 1,0 1-1,0-1 0,0 1 0,0-1 1,0 0-1,0 0 0,0 0 0,1 0 1,-1 0-1,0-1 0,1 1 0,-1 0 1,0-1-1,1 0 0,-1 0 0,1 0 0,3 0 1,-2 0 13,0 0 0,1 0 0,-1 0 1,0-1-1,0 0 0,0 0 0,0 0 0,0 0 1,-1 0-1,1-1 0,0 0 0,0 0 0,-1 0 1,1 0-1,-1 0 0,0-1 0,4-3 1,-4 2 40,0 0 1,0 1 0,-1-1 0,1-1 0,-1 1 0,0 0 0,0 0 0,0-1 0,-1 1 0,0-1 0,0 0 0,1-7 0,-24 31 367,18-14-427,1 1 0,0-1 0,1 1 0,-1 0 0,1 0 0,-2 8 0,4-13 0,0 0 0,-1 0 0,1 0 0,0 1 0,0-1 0,0 0 0,0 0 0,0 0 0,0 0 0,0 0 0,1 0 0,-1 0 0,0 0 0,0 0 0,1 0 0,-1 0 0,1 0 0,-1 0 0,1 0 0,-1-1 0,1 1 0,0 0 0,-1 0 0,1 0 0,0-1 0,0 1 0,-1 0 0,1-1 0,0 1 0,0 0 0,0-1 0,0 1 0,0-1 0,0 0 0,0 1 0,0-1 0,0 0 0,0 0 0,0 1 0,0-1 0,0 0 0,0 0 0,0 0 0,2-1 0,3 2 0,0-2 0,0 1 0,0-1 0,0 0 0,0 0 0,-1-1 0,1 1 0,0-1 0,-1-1 0,1 1 0,-1-1 0,0 0 0,0 0 0,0-1 0,0 1 0,0-1 0,-1 0 0,0 0 0,0-1 0,0 1 0,0-1 0,-1 0 0,1 0 0,-1 0 0,0 0 0,3-9 0,-10 23-3,0-1-24,0 0 0,1 1-1,0 0 1,-3 13 0,6-21 14,0 0 0,-1 1 0,1-1 0,0 1 0,0-1 0,0 0 0,0 1 0,0-1 0,0 0 0,1 1 0,-1-1 0,0 0 0,1 1 0,-1-1 0,1 0 0,-1 0 0,1 1 0,0-1 0,-1 0 0,1 0 0,0 0 0,0 0 0,0 0 0,0 0 0,0 0 0,0 0 0,0 0 0,0-1 0,0 1 0,0 0 0,0 0 0,1-1 0,-1 1 0,0-1 0,0 1 0,1-1 0,-1 0 0,2 1 0,6 0-1092,0 0 0,1 0 0,-1-1 0,0 0-1,1-1 1,9-1 0,-9 0-1132,-1-1-1,1 1 0,-1-2 1,0 1-1,14-8 1,5-7-6737</inkml:trace>
</inkml:ink>
</file>

<file path=ppt/ink/ink1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1.5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0 14253,'0'0'14275,"-9"3"-13074,1 0-978,1 0-1,0 1 0,-1-1 0,1 1 0,-12 9 0,17-12-204,0 1 0,0 0-1,0-1 1,1 1 0,-1 0 0,0 0-1,1 0 1,-1 0 0,1 0 0,0 0-1,-1 1 1,1-1 0,0 0 0,0 1-1,1-1 1,-1 0 0,0 1-1,1-1 1,-1 1 0,1 0 0,0-1-1,0 1 1,0-1 0,0 1 0,1-1-1,-1 1 1,1-1 0,0 3 0,0-3-112,0 0 0,0-1 0,1 1 0,-1-1 0,0 0 0,1 1 0,-1-1 0,1 0 0,0 0 0,-1 0 0,1 0 0,0 0 0,0 0 0,-1 0 0,1 0 0,0-1 0,0 1 0,0-1 0,0 0 0,4 1 0,41 2-5687,-45-3 5400,27 0-6543,3 0-3763</inkml:trace>
</inkml:ink>
</file>

<file path=ppt/ink/ink1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2.1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0 20403,'0'0'6604,"-8"2"-4624,-27 7-808,34-9-1146,0 0 0,0 0 0,0 1 0,0-1 0,0 0 0,0 1 0,0-1 0,0 1-1,0-1 1,0 1 0,0-1 0,0 1 0,0 0 0,1-1 0,-1 1 0,0 0 0,0 0 0,1-1 0,-1 1 0,1 0 0,-1 0 0,1 0 0,-1 0 0,1 0 0,-1 0-1,1 0 1,0 0 0,-1 0 0,1 0 0,0 0 0,0 0 0,0 0 0,0 0 0,0 0 0,0 0 0,0 0 0,0 0 0,1 0 0,-1 0 0,0 0 0,0 0 0,1 0-1,-1 0 1,1 0 0,0 1 0,2-1 1,1 0 0,-1 0 0,1 0-1,0 0 1,-1-1 0,1 1 0,0-1-1,0 0 1,-1 0 0,1-1 0,6 0 0,-5 0 4,4 0-9,0-2 0,1 1 1,-1-1-1,0 0 0,-1-1 1,10-5-1,-11 5-50,1 1-1,0-1 1,0 1 0,0 0 0,0 1 0,0 0-1,16-2 1,-17 37 167,-5-30-116,0-1 0,0 1 0,1 0 0,-1-1 0,1 1 0,-1-1 0,1 0 0,0 0 0,0 0 0,0 0 0,0 0 0,0-1 0,0 1 0,0-1 0,0 0 0,1 0 0,-1 0 0,0 0 0,1-1 0,-1 1 0,5-1 0,11 1 135,0 0 1,29-4 0,-38 3-148,16-4-122,1 0 0,46-16 0,22-3-202,-34 9-2207,-61 48 2398,-4-2 141,0-1 0,-2 0 1,-1-1-1,-2 1 1,-21 50-1,21-56 73,4-13 14,2-2 232,-1 0 0,0 0 1,-1 0-1,-6 10 1,10-19-290,0 1 0,-1 0 1,1 0-1,0 0 0,-1-1 1,0 1-1,1-1 0,-1 1 0,0-1 1,0 0-1,1 0 0,-1 0 1,0 0-1,0 0 0,0 0 1,0 0-1,-1-1 0,1 1 1,0-1-1,0 1 0,0-1 1,0 0-1,-1 0 0,1 0 1,-4 0-1,4-1-49,0-1 0,0 1 0,1 0 0,-1-1 0,1 1 0,-1-1 0,1 1 0,0-1 0,-1 1 0,1-1 0,0 0 0,0 0 0,0 0 0,0 0 0,1 0 0,-1 0 0,0 0 0,1 0 0,-1 0 0,1 0 0,0 0 0,0 0 0,0 0 0,0 0 0,0-3 0,1-57 0,0 54-62,0 0 0,1 0 0,-1 0 0,1 0 0,1 0 0,0 1 0,0-1 0,0 1 0,1 0 0,0 0 0,0 0 0,1 0 0,0 1 1,0 0-1,1 0 0,-1 0 0,1 0 0,1 1 0,-1 0 0,8-4 0,11-4-789,0 0-1,0 2 1,1 1 0,40-10 0,-32 9-6564</inkml:trace>
</inkml:ink>
</file>

<file path=ppt/ink/ink1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3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160 72 4388,'0'0'10325,"7"-8"-7784,3-1-1718,-5 5-273,-1 0 0,0-1-1,0 1 1,0-1-1,-1 0 1,6-9 0,-9 14-326,1-1-1,-1 1 1,0 0 0,1-1 0,-1 1 0,0-1 0,0 1-1,1 0 1,-1-1 0,0 1 0,0-1 0,0 1-1,0-1 1,0 1 0,0-1 0,0 1 0,0 0 0,0-1-1,0 1 1,0-1 0,0 1 0,0-1 0,0 1 0,0-1-1,0 1 1,0-1 0,0 1 0,-1-1 0,-11 1 1486,-18 13-1941,10-1 322,1 1 1,1 1-1,0 1 1,0 1-1,2 0 0,0 1 1,-19 27-1,34-43-75,0 0 0,0 0 0,1 0 0,-1 0 0,0 1 0,0-1 1,1 0-1,-1 0 0,1 0 0,-1 1 0,1-1 0,-1 0 0,1 1 0,0-1 0,0 0 0,0 1 0,0-1 0,0 0 0,0 1 0,0-1 0,0 0 0,0 1 0,1-1 0,0 2 0,0-2 18,0 0 0,0 0 0,0 0-1,0-1 1,0 1 0,1 0 0,-1-1 0,0 1 0,1-1-1,-1 1 1,0-1 0,1 0 0,-1 0 0,0 0 0,1 0 0,-1 0-1,1 0 1,-1 0 0,2 0 0,8-1 166,0-1-1,-1 0 1,1-1 0,18-7 0,-6 0-173,-1-1-1,39-27 1,-51 32-29,-2-1 0,1 0 1,-1-1-1,0 0 0,0 0 0,-1 0 1,0-1-1,10-18 0,-21 32 2,1-3 0,1 1 0,0-1 0,0 1 0,0 0 0,0-1 0,0 1 0,0 0 0,1 0 0,-2 4 0,2-5-188,1 0 0,-1 0 0,1 0 0,0 0 0,-1 0 0,1 0-1,0 1 1,1-1 0,-1 0 0,0 0 0,0 0 0,1 2 0,0-3-161,0 0 0,0 0 0,0 1 1,0-1-1,0 0 0,0 0 0,0-1 0,1 1 0,-1 0 1,0 0-1,0-1 0,1 1 0,-1 0 0,0-1 0,1 1 1,-1-1-1,1 0 0,-1 1 0,0-1 0,1 0 0,-1 0 0,1 0 1,-1 0-1,1 0 0,1-1 0,27 1-10173</inkml:trace>
</inkml:ink>
</file>

<file path=ppt/ink/ink1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5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16688,'0'0'11248,"0"9"-10981,-1 11-177,-2-1-1,0 0 1,-1 1 0,0-1 0,-15 36 0,10-33-69,2 0 0,0 1 1,2 0-1,-5 45 1,10-66-22,0 0 0,0 0 0,0-1-1,0 1 1,1 0 0,-1 0 0,0 0 0,1 0 0,0-1 0,-1 1 0,1 0 0,0-1 0,0 1 0,0 0 0,0-1 0,0 1 0,0-1 0,0 1 0,0-1 0,1 0 0,-1 1 0,3 1 0,0-1 19,-1-1 0,1 1 1,0-1-1,-1 0 1,1 0-1,0 0 0,0 0 1,0-1-1,-1 1 0,8-1 1,0-1-14,1 0 0,-1 0 1,0-1-1,0-1 0,0 0 1,21-8-1,-23 6-414,0 1 0,-1-1 0,1-1 1,-1 1-1,9-9 0,3-15-3524,-19 27 3349,-1 0 0,1-1 1,0 1-1,-1 0 0,0-1 1,1 1-1,-1 0 0,0 0 1,0-1-1,-1 1 0,1 0 1,0-1-1,-1-2 0,-10-17-10173</inkml:trace>
</inkml:ink>
</file>

<file path=ppt/ink/ink1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5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11435,'0'0'11499,"73"-5"-10795,-29 1-447,5 1-225,3 1-481,-2 1-2177,-3-2-1923,-7 3-4323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7.0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1 22389,'0'9'1970,"-2"97"1992,1 72-964,3-138-3398,1 0 0,12 56 0,-7-48-3721,-8-48 3998,-1 1 0,1-1 0,0 0 0,0 0 1,0 1-1,0-1 0,-1 0 0,1 0 0,0 0 0,0 0 0,-1 0 0,1 1 0,0-1 1,0 0-1,-1 0 0,1 0 0,0 0 0,0 0 0,-1 0 0,1 0 0,0 0 1,0 0-1,-1 0 0,1 0 0,0 0 0,0 0 0,-1 0 0,1 0 0,0 0 0,-1 0 1,1 0-1,0 0 0,0 0 0,-1 0 0,1-1 0,0 1 0,0 0 0,0 0 0,-1 0 1,1 0-1,0-1 0,0 1 0,0 0 0,-1 0 0,1 0 0,0-1 0,0 1 1,0 0-1,0 0 0,0-1 0,0 1 0,-1 0 0,-13-13-2023,5-2 365,-1 0 0,2 0-1,0-1 1,1-1 0,-9-29 0,-2-13-2277</inkml:trace>
</inkml:ink>
</file>

<file path=ppt/ink/ink1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5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52 13837,'0'0'11670,"-10"0"-10832,5 0-727,0 0 0,0 1-1,-1 0 1,1 0 0,0 0 0,0 1-1,0 0 1,0 0 0,0 0 0,-6 4 0,8-4-16,0-1 1,0 1-1,1 0 1,-1 1-1,1-1 1,0 0 0,-1 1-1,1-1 1,0 1-1,0 0 1,1 0-1,-1-1 1,1 1-1,-1 0 1,1 1 0,0-1-1,0 0 1,0 0-1,0 0 1,1 1-1,-1-1 1,1 5 0,0-8-97,1 1 0,-1-1 1,0 0-1,0 1 1,1-1-1,-1 1 1,0-1-1,1 0 1,-1 1-1,0-1 1,1 0-1,-1 0 0,1 1 1,-1-1-1,1 0 1,-1 0-1,0 1 1,1-1-1,-1 0 1,1 0-1,-1 0 1,1 0-1,-1 0 0,1 0 1,-1 0-1,1 0 1,-1 0-1,1 0 1,-1 0-1,1 0 1,0 0-1,19-2 68,-20 2-63,12-3 64,0 0 1,-1-1-1,1-1 1,-1 0-1,0 0 0,13-9 1,-15 8-79,-1 1 1,1 0-1,0 1 1,0 0-1,0 0 0,1 1 1,0 0-1,-1 1 1,1 0-1,16-1 1,-24 4 7,-1-1 1,0 1-1,0 0 1,1 0 0,-1 0-1,0 0 1,0 0 0,0 1-1,0-1 1,0 0-1,0 0 1,-1 1 0,1-1-1,0 0 1,-1 1 0,1-1-1,-1 1 1,1-1 0,-1 1-1,0-1 1,1 1-1,-1-1 1,0 1 0,0-1-1,0 1 1,0-1 0,0 1-1,-1-1 1,1 2-1,-5 51 182,-2-30 554,6-16 388,11-25-538,0 1-584,-2 0 0,0 0 0,-1-1 0,0 0 0,-2 0 0,0-1 0,5-35 0,37 83-8307,-31-24 1309,3-5-5627</inkml:trace>
</inkml:ink>
</file>

<file path=ppt/ink/ink1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6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9385,'0'0'15812,"2"9"-14338,1 50 103,-3-35-1652,1 0-1,1 0 1,8 36-1,-10-60-200,1 1-1,-1 0 0,0-1 1,1 1-1,-1-1 0,0 1 1,1-1-1,-1 1 0,1-1 1,-1 1-1,1-1 0,-1 1 1,1-1-1,-1 0 0,1 1 0,-1-1 1,1 0-1,0 0 0,-1 1 1,1-1-1,0 0 0,-1 0 1,1 0-1,0 0 0,-1 1 1,1-1-1,0 0 0,-1 0 1,1-1-1,0 1 0,-1 0 1,1 0-1,0 0 0,-1 0 0,1 0 1,-1-1-1,1 1 0,0 0 1,-1-1-1,2 0 0,7-10-7292</inkml:trace>
</inkml:ink>
</file>

<file path=ppt/ink/ink1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7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54 18353,'0'0'5339,"-2"9"-5168,-6 29-329,-5 24 1125,2 0 0,-4 124 1,26-140-819,-7-31 224,-22-38-292,13 16-129,0 0 0,0 0 0,0 0 0,1-1 0,1 0-1,-1 0 1,1 0 0,1 0 0,-1-1 0,1 1 0,1-1 0,0 0 0,0 1 0,0-11 0,2 17 59,0 0 0,-1 0 0,1 0 0,0 1 0,0-1-1,0 0 1,1 1 0,-1-1 0,0 0 0,1 1 0,-1 0 0,1-1 0,-1 1 0,1 0 0,-1 0-1,3-2 1,37-19 335,-23 12-220,0-1-51,0-1 0,-2-1 0,1 0 1,-2-1-1,28-31 0,-35 35-9,0-1 0,-1 1 0,0-1 0,-1 0 0,0-1 0,-1 1 0,0-1 0,-1 0 0,0 0 0,-1-1 0,2-13 1,-43 115 472,28-52-166,1 1 0,2 0-1,2 0 1,1 0 0,2 1 0,4 52 0,2-72-326,-1-1 1,2 1-1,1-1 0,0 0 1,1 0-1,12 20 0,-19-37 39,-1-6-19,0-1 0,-1 1 1,1 0-1,-1 0 1,0 1-1,-1-1 1,1 0-1,-1 1 1,-3-5-1,-6-9 70,-7-18-135,-32-62 3,47 88-9,1 0 0,-1 0-1,2 0 1,-1 0-1,1-1 1,1 1 0,0 0-1,0-12 1,2 21-39,0 0 1,0 0-1,1 0 0,-1 0 1,0 0-1,0 1 0,1-1 1,-1 0-1,1 1 0,-1-1 1,0 1-1,1 0 0,-1-1 0,1 1 1,-1 0-1,1 0 0,-1 0 1,1 0-1,-1 0 0,1 0 1,-1 0-1,3 1 0,36 5-7324</inkml:trace>
</inkml:ink>
</file>

<file path=ppt/ink/ink1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7.7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15631,'0'0'8904</inkml:trace>
</inkml:ink>
</file>

<file path=ppt/ink/ink1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8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61 6470,'0'0'8397,"5"-9"-5151,16-28-208,-6 22 1971,-7 24-3119,-5 27-1230,-3-33-329,0 73 1128,-14 87 1,5-76-1294,8-77-150,1-5 27,-1 0 1,1 0 0,0-1-1,0 1 1,0 0 0,0 0 0,3 9-1,-3-13-33,1 0 0,0 1 0,0-1 0,0 0-1,0 1 1,0-1 0,0 0 0,0 0 0,1 0 0,-1 0 0,0 0-1,0 0 1,1-1 0,-1 1 0,1 0 0,-1-1 0,1 1 0,-1-1-1,1 1 1,-1-1 0,1 0 0,-1 1 0,1-1 0,-1 0-1,1 0 1,0 0 0,2-1 0,2 1-499,0 0 0,0-1 0,0 0 0,0 0 0,0 0 0,0-1 0,10-4 0,-12 4-146,0 0 1,-1 0-1,1 0 0,-1-1 0,1 1 0,-1-1 1,0 0-1,0 0 0,0 0 0,-1 0 0,1 0 1,-1-1-1,1 1 0,-1-1 0,0 1 0,-1-1 1,1 0-1,-1 0 0,2-6 0,-1-8-11905</inkml:trace>
</inkml:ink>
</file>

<file path=ppt/ink/ink1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59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19987,'0'0'8744,"48"-14"-6886,0 4-32,10 0-1474,9-3-352,-4 1 0,-1 1 0,-8 2 0,-5 3-1313,-11-1-3332,-5-4-3330</inkml:trace>
</inkml:ink>
</file>

<file path=ppt/ink/ink1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27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534 77 545,'0'0'1398,"-8"-1"-773,-17-6-440,8 2 219,1 1-1,-1 0 0,-33-2 1,37 7-375,1 1 1,-1 0 0,0 1-1,1 0 1,-1 1-1,1 0 1,0 1 0,1 1-1,-1 0 1,1 0 0,0 1-1,0 0 1,1 1-1,0 0 1,1 1 0,-17 18-1,3 1 1,0 1-1,2 0 1,1 2 0,-27 57-1,35-60-19,3 0-1,0 1 1,1 0 0,2 0-1,1 1 1,2-1-1,1 1 1,1 0 0,4 47-1,-2-65-20,0 0-1,1 0 1,1 0-1,0 0 1,0 0-1,1-1 1,1 1-1,0-1 1,0 0-1,1 0 1,0-1-1,1 0 1,9 10-1,-10-13-38,1 0 0,0 0 0,0-1 0,1 0 0,-1-1 0,1 1 0,1-1 0,-1-1 0,1 0-1,-1 0 1,1-1 0,0 0 0,1 0 0,-1-1 0,0 0 0,1-1 0,10 1 0,71-3 340,-1-4 0,148-26 0,-229 28-257,1 0 0,0 0 1,-1 0-1,0-1 0,0-1 0,0 0 1,0 0-1,-1 0 0,0-1 0,0-1 0,0 1 1,-1-1-1,0 0 0,0-1 0,11-16 1,3-10 250,0-1 1,26-62-1,-35 71-238,33-86 484,-5-2 0,39-176 1,-77 284-379,-1 0 0,1 0 0,-1 0 0,-1 0 0,1 0 0,-1 0 0,0 0 1,-2-11-1,1 15-106,0 0 0,1 0 0,-1 0 0,0 0 0,-1 0 0,1 0 0,0 1 0,-1-1 0,1 0 0,0 1 0,-1-1 0,0 1 0,1 0 0,-1-1 0,0 1 0,0 0 1,0 0-1,0 0 0,0 0 0,0 1 0,0-1 0,0 0 0,0 1 0,0 0 0,0-1 0,0 1 0,-4 0 0,-12-1-31,1 0 0,0 2 0,-1 0 1,1 0-1,0 2 0,0 0 0,0 1 0,0 1 0,1 1 1,-18 8-1,-17 11-164,-84 56 0,-4 3-2528,64-50-473</inkml:trace>
</inkml:ink>
</file>

<file path=ppt/ink/ink1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59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84 2370,'0'0'11654,"-3"9"-10960,-8 26 128,11-35-791,0 1 1,0-1-1,0 1 0,0-1 1,0 0-1,-1 1 0,1-1 1,0 1-1,0-1 0,0 1 1,0-1-1,1 1 0,-1-1 1,0 0-1,0 1 0,0-1 1,0 1-1,0-1 0,1 1 1,-1-1-1,0 0 0,0 1 1,0-1-1,1 0 0,-1 1 1,0-1-1,1 0 0,-1 1 1,0-1-1,1 0 0,-1 0 1,0 1-1,1-1 0,-1 0 1,1 0-1,-1 0 0,0 1 1,1-1-1,-1 0 0,1 0 1,-1 0-1,1 0 0,-1 0 1,1 0-1,-1 0 0,0 0 1,1 0-1,-1 0 0,1 0 0,-1 0 1,1 0-1,-1-1 0,0 1 1,1 0-1,-1 0 0,1 0 1,-1-1-1,0 1 0,1 0 1,0-1-1,25-10 631,39-39 87,-52 39-686,0 0 0,1 0 0,1 1 0,0 1 0,25-12 0,-38 20-47,1 0 1,-1 1 0,0-1 0,0 1 0,1-1 0,-1 1 0,0 0 0,1-1-1,-1 1 1,0 1 0,0-1 0,1 0 0,-1 0 0,0 1 0,1-1 0,-1 1-1,0 0 1,0 0 0,0 0 0,0 0 0,0 0 0,0 0 0,0 0 0,0 1-1,0-1 1,0 1 0,-1 0 0,1-1 0,-1 1 0,2 2 0,-16-5 3286,-42 4-2800,38 0-402,1 1-1,0 0 1,0 1 0,1 1-1,-1 0 1,-14 9 0,13-6 168,1-1 0,-2-1 0,1-1 0,-28 6 0,41-8-311,11 1-73,11 3-32,-7-7 135,0-1 1,0 1-1,-1-2 1,1 0-1,0 0 0,-1-1 1,1 0-1,-1 0 1,0-2-1,0 1 1,0-1-1,0-1 1,0 1-1,-1-2 1,0 1-1,0-1 1,0-1-1,10-10 1,-66 15 694,-83 25 123,3 1-69,278-24-2004,-54 2 724,-96-2 613,-27 0 511,-158 16 402,219-19-1359,0-1 0,-1-1 0,0-2 0,0-2 0,-1-1 0,37-16 0,-53 17 613,-28 9 886,-30 12-284,37-10-813,-29 14 407,-56 38 0,85-50-667,-2 2-17,-3-30-14954</inkml:trace>
</inkml:ink>
</file>

<file path=ppt/ink/ink1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06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321 1 3812,'-7'5'637,"-8"6"1476,1 1 0,-22 22 0,34-32-1995,0 0-1,0 0 1,0 1-1,0-1 1,0 0-1,0 1 1,1 0-1,-1-1 1,1 1-1,0 0 1,0 0-1,0-1 0,0 1 1,0 0-1,1 0 1,-1 0-1,1 0 1,0 0-1,0 0 1,0 0-1,0 1 1,0-1-1,2 5 1,-2-7-119,0-1 0,1 1 0,-1-1 0,0 1 0,0-1 1,0 0-1,0 1 0,1-1 0,-1 1 0,0-1 0,0 0 1,1 1-1,-1-1 0,0 0 0,1 1 0,-1-1 1,0 0-1,1 0 0,-1 1 0,0-1 0,1 0 0,-1 0 1,1 0-1,-1 1 0,1-1 0,-1 0 0,0 0 0,1 0 1,-1 0-1,1 0 0,-1 0 0,1 0 0,-1 0 1,1 0-1,0 0 0,13-13 61,7-22-50,-21 34-13,5-8 470,-6 11 11,-9 22 433,-19 41 212,-1-10-189,15-29-824,2 0 0,-14 37 1,17-38-144,-2 0 0,0-1 0,-20 29 0,18-30 6,0 1 0,1 0 0,-12 33 0,23-50 94,2-5-16,0 0 0,-1 0 0,1 0 0,-1 0-1,1 0 1,-1 0 0,0 0 0,0 0 0,0 0-1,0 0 1,0 0 0,-1 0 0,1-1 0,0 1 0,-1-1-1,1 1 1,-4 2 0,6-50-88,6 26 34,0 1 0,2 0 1,0 0-1,22-33 0,-3 6 65,126-237 34,-145 261 50,-9 22-141,0 0 0,0 0-1,0 0 1,-1 0 0,1-1-1,0 1 1,0 0 0,0 0-1,0 0 1,0 0 0,0 0 0,0 0-1,0-1 1,-1 1 0,1 0-1,0 0 1,0 0 0,0 0-1,0 0 1,0 0 0,-1 0-1,1 0 1,0 0 0,0 0-1,0 0 1,0-1 0,-1 1 0,1 0-1,0 0 1,0 0 0,0 0-1,0 0 1,-1 0 0,1 0-1,0 1 1,0-1 0,0 0-1,0 0 1,0 0 0,-1 0-1,1 0 1,0 0 0,0 0 0,0 0-1,0 0 1,0 0 0,-1 0-1,1 1 1,0-1 0,0 0-1,0 0 1,0 0 0,0 0-1,-4 3 12,1 0-1,0-1 1,-1 1-1,2 0 1,-1 0-1,0 1 1,0-1-1,-1 5 1,-23 41-181,2 2 1,3 0-1,2 2 1,2 0-1,-19 104 0,31-131-80,6-41 218,7-45 6,6 26 52,1 1 0,35-60 0,-26 53 40,18-46 0,-31 65 105,-7 16-116,0 0 0,0-1 0,-1 1 0,0 0 0,0-1 0,0 1 0,0-8 0,-4 26-23,0-1 0,-1 0-1,-1 0 1,0 0 0,-1 0 0,0 0-1,-1-1 1,-10 16 0,-9 19 59,8-8-103,2 1-1,1 0 1,2 1-1,-10 59 1,19-82-85,1 0 74,1-34 85,4-5 54,1 1 0,1 0 0,0 0 0,2 0-1,1 1 1,19-39 0,-17 38-43,48-93 67,-32 67-87,-3-1 1,21-57-1,-112 214 92,-91 229 4,228-480-4494,-46 92-1532</inkml:trace>
</inkml:ink>
</file>

<file path=ppt/ink/ink1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13.4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60 419 3876,'4'-9'1756,"43"-95"2929,53-167-1394,-96 260-3812,-1 0 3210,-17 21-517,2 4-1970,2 0 0,0 0-1,0 1 1,1 0 0,1 1 0,-9 25 0,2-8-94,-8 12-351,3 1-1,2 1 1,1 1-1,-17 84 1,49-182 342,1 0-1,2 0 1,34-62 0,-46 100-97,14-31 6,2 1 0,37-52 1,-51 88-140,-10 19-153,-10 20-107,-56 86 468,36-68 123,3 1 0,-44 110 1,95-214-125,2 1 1,35-55-1,-26 51-10,-2-2 0,36-95 0,-96 191 115,-26 51 1,42-67-317,1 2 1,2-1 0,0 2 0,2-1 0,0 1-1,-7 52 1,13-68-3282,0-5-2563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7.4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45 268 2787,'-1'-23'2589,"1"0"0,1 0 0,1 0 1,6-29-1,-6 45-2059,1 0 0,-1 0 0,1 0 0,0 0 0,0 1 0,1-1 0,0 1-1,0 0 1,1 0 0,0 0 0,0 1 0,0 0 0,0 0 0,1 0 0,0 0 0,0 1 0,10-5 0,-13 7-430,1 0-1,-1 0 1,1 1 0,-1-1-1,1 1 1,0 0 0,-1 0-1,1 1 1,0-1 0,0 1-1,0-1 1,0 1 0,-1 1-1,1-1 1,0 0 0,0 1-1,0 0 1,-1 0 0,1 0-1,0 0 1,-1 1 0,1-1-1,-1 1 1,1 0 0,-1 0-1,0 0 1,0 0 0,0 1-1,0-1 1,0 1 0,-1 0-1,1 0 1,-1 0 0,0 0-1,1 0 1,1 5 0,-1-4-73,-1 1 0,0 0 0,0-1 0,0 1 0,0 0 1,-1 0-1,0 0 0,0 0 0,0 0 0,-1 0 0,0 0 0,1 0 0,-2 0 1,1 0-1,-1 0 0,1 0 0,-2 0 0,1 0 0,0 0 0,-1 0 0,0 0 0,0 0 1,0-1-1,-1 1 0,0-1 0,-6 8 0,1-4 135,-1 0 0,0-1 0,-1 0-1,0-1 1,0 0 0,0 0 0,0-1 0,-1 0 0,0-1-1,0 0 1,-1-1 0,1 0 0,-1-1 0,1-1 0,-1 1 0,1-2-1,-1 1 1,-17-3 0,27 2-296,1-1 0,-1 1 0,0-1 0,0 1 0,1-1 0,-1 0 1,0 1-1,1-1 0,-1 0 0,1 0 0,-1 0 0,1 0 0,-1-1 0,1 1 0,0 0 0,0-1 0,-1 1 0,1 0 1,0-1-1,0 0 0,1 1 0,-1-1 0,0 1 0,0-1 0,1 0 0,-1 0 0,1 1 0,-1-3 0,1 1-336,-1-1 0,1 1 0,0 0 1,0 0-1,0 0 0,1 0 0,-1 0 0,1-1 0,-1 1 0,1 0 0,0 0 0,0 0 0,1 0 0,-1 1 0,3-5 0,12-12-7954</inkml:trace>
</inkml:ink>
</file>

<file path=ppt/ink/ink1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01.0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17 7687,'0'0'17782,"8"-16"-13756,-11 16-3962,-1 0 1,1 0-1,0 0 1,0 0 0,0 1-1,0-1 1,0 1-1,0 0 1,0 0 0,0 0-1,0 0 1,0 0-1,0 1 1,1-1 0,-1 1-1,0 0 1,1 0-1,0 0 1,-1 0 0,1 0-1,0 0 1,0 1-1,0-1 1,0 1 0,0 0-1,-2 5 1,1-2 62,0 1 1,0-1-1,0 1 0,1 0 1,0 0-1,0 0 0,1 0 1,0 0-1,0 1 0,1-1 1,0 8-1,0-15-127,1 1 0,-1-1 0,0 1 0,1-1 0,-1 1 0,1-1 0,0 1 0,-1-1 0,1 1 0,-1-1 0,1 0 0,0 1 0,-1-1 0,1 0 0,0 1 0,-1-1 0,1 0 0,0 0 0,-1 0 0,1 0 0,0 0 0,-1 0 0,1 0 0,0 0 0,1 0 0,25 0 0,-20 0 0,2-1-701,-1 1 0,1-1 1,0 0-1,0-1 0,-1 0 0,1 0 1,-1-1-1,1 0 0,-1-1 0,13-7 0,2-4-6612</inkml:trace>
</inkml:ink>
</file>

<file path=ppt/ink/ink1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09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 6983,'0'0'18518,"24"5"-17172,82 6-914,-82-8-380,0 0 0,0-1 0,45-2 0,-65-1-52,1 0 0,-1 0 0,0 0 0,-1 0 0,1-1 0,0 0 0,0 0 0,-1 0 0,6-3 0,-36 1 27,-68 19-59,56-7 1020,-78 3-1,166-13-930,-1-2 0,61-13 0,-129 16-17,1 0-1,-1-1 1,-30-8 0,-9-1 15,29 9-75,-3-1-23,55-1 25,173-1-3,-390 10 1212,195-6-1259,0 0 1,1 0 0,-1 0 0,0-1 0,1 1-1,-1 0 1,1 0 0,-1 0 0,1 0 0,0 0-1,-1 0 1,1 0 0,0 0 0,0 0 0,-1 0-1,3 0 1,50-29-8222,-43 26 5111,6-4-3580</inkml:trace>
</inkml:ink>
</file>

<file path=ppt/ink/ink1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14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146 274 2691,'0'0'1142,"-2"-9"-160,-16-53 1182,9 37-1181,2-1 0,0 0 0,2 0 0,-3-43 0,7 69-882,0 0-1,0 1 1,0-1 0,0 0-1,0 1 1,0-1 0,0 1 0,1 0-1,-1-1 1,0 1 0,0 0-1,0-1 1,1 1 0,-1 0-1,0 0 1,1 0 0,-1-1 0,1 1-1,-1 0 1,1 0 0,-1 1-1,-5 40 498,2 1 0,3 76 0,-1 12-587,-3 201 10,6-194 726,2-53-749,-1-53-13,-1 0-1,-2 1 1,-1-1-1,-9 50 0,-8-18 57,13-47-23,0 0 1,1 1-1,1-1 0,1 1 0,0 0 1,2 0-1,0 36 0,1-54-38,0 1 0,0 0 0,1-1 0,-1 1-1,0 0 1,0-1 0,1 1 0,-1 0 0,1-1 0,-1 1-1,0 0 1,1-1 0,-1 1 0,1-1 0,-1 1 0,1-1 0,0 1-1,-1-1 1,1 0 0,-1 1 0,1-1 0,0 1 0,-1-1-1,1 0 1,0 0 0,-1 0 0,1 1 0,0-1 0,0 0-1,-1 0 1,1 0 0,0 0 0,0 0 0,-1 0 0,1 0 0,0 0-1,-1 0 1,1-1 0,0 1 0,0 0 0,-1 0 0,1-1-1,0 1 1,-1 0 0,1-1 0,-1 1 0,1-1 0,0 1-1,-1-1 1,1 1 0,-1-1 0,1 1 0,-1-1 0,1 1 0,-1-1-1,0 0 1,1 1 0,-1-1 0,0 0 0,1 1 0,-1-1-1,0 0 1,0 1 0,0-1 0,0 0 0,0 0 0,8-1093 4,-8 1074-76,-1 10 77,0-1 0,1 0 0,0 1 1,1-1-1,1 1 0,-1-1 0,2 1 0,-1-1 0,7-14 0,2 11 11,-9 13 0,-1 0 0,0-1-1,0 1 1,0-1 0,0 1 0,0-1 0,0 0-1,0 1 1,0-1 0,-1 0 0,1 1 0,-1-1-1,1 0 1,-1 0 0,0 0 0,1 1-1,-1-3 1,-35 768-1715,35-745 1474,-7 161-130,1-51 859,15 188-1,12-461-467,2-533-428,-16 241-174,-5 382 575,9-140 326,-9 183-1457,-1 13 31,-1 29-1023,-3 53-1828,-2-22 989</inkml:trace>
</inkml:ink>
</file>

<file path=ppt/ink/ink1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3.0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1113 8584,'0'0'3961,"4"-12"-3673,1-1-84,1 0-1,1 0 1,0 1-1,0 0 0,2 0 1,-1 0-1,1 1 1,1 1-1,14-13 0,383-297 1883,-94 82-2031,-139 92-14,135-109-712,-294 245-816,-13 9-864,-4 4-1829</inkml:trace>
</inkml:ink>
</file>

<file path=ppt/ink/ink1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1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12 4773,'0'0'16618,"-7"-2"-15129,0-1-1005,-23-4 2529,39 17-445,7-7-2337,1-1 1,-1-1 0,1-1-1,19-1 1,1 0-72,-37 1-112,-41 0 289,-141-1 175,183 1-512,-1 1-1,0-1 1,0 0-1,0 0 1,0 0-1,0 0 1,0 1-1,0-1 1,0 0-1,0 0 1,0 0-1,0 0 1,0 1-1,0-1 1,0 0-1,0 0 1,0 0 0,0 0-1,0 0 1,-1 1-1,1-1 1,0 0-1,0 0 1,0 0-1,0 0 1,0 0-1,0 1 1,0-1-1,0 0 1,-1 0-1,1 0 1,0 0-1,0 0 1,0 0-1,0 0 1,0 0-1,-1 0 1,1 0-1,0 1 1,0-1 0,0 0-1,0 0 1,0 0-1,-1 0 1,1 0-1,0 0 1,0 0-1,16 5 3,33-5 62,0-2 0,55-9 1,-79 8-77,-24 3-25,-31 3-70,19-1 67,-19 6-166,0-1 0,0-2 0,-40 2-1,77-20-19694</inkml:trace>
</inkml:ink>
</file>

<file path=ppt/ink/ink1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22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202 77 4228,'3'-7'3443,"14"-40"9130,-14 27-4742,-9 19-7669,1 0 0,-1 1 1,1 0-1,-1 0 1,1 0-1,-9 2 1,4 2-72,1 1 0,-1 0 1,1 0-1,0 1 0,0 0 1,1 1-1,0 0 0,0 0 0,0 1 1,1 0-1,0 0 0,1 0 1,0 1-1,0 0 0,1 1 1,-6 13-1,3-5 59,1 1-1,1 1 1,0-1-1,2 1 1,0 0 0,1 0-1,0 35 1,2-43-148,1 0 1,1 0-1,1 0 0,-1 0 1,2-1-1,0 1 1,0-1-1,7 17 0,-8-24 8,1 0 0,-1 0-1,1 0 1,0 0 0,-1-1-1,2 1 1,-1-1 0,0 0-1,1 0 1,-1 0 0,1-1-1,0 1 1,0-1-1,0 0 1,0 0 0,0 0-1,1 0 1,-1-1 0,0 0-1,1 0 1,-1 0 0,1 0-1,0-1 1,-1 0 0,6 0-1,-4-1 8,0 0 0,1 0 0,-1-1 0,0 1 0,0-2 0,0 1 1,0-1-1,0 0 0,-1 0 0,1 0 0,-1-1 0,0 0 0,0 0 0,0 0 0,0 0 0,-1-1 0,6-8 0,7-8 59,-1-1-1,21-42 1,-27 47-76,-1 0 0,-1 0 0,-1-1 0,0 0 0,-2 0 0,0-1 0,-1 0 0,-1 0 0,0 0 0,-2 0 0,-1-32 0,0 49 4,0-1 1,0 1-1,-1-1 0,1 1 0,-1-1 1,0 1-1,0 0 0,0-1 1,0 1-1,0 0 0,0 0 0,0-1 1,-1 1-1,1 0 0,-1 0 1,0 1-1,0-1 0,1 0 0,-1 0 1,0 1-1,0-1 0,-1 1 1,1 0-1,0 0 0,0 0 0,-1 0 1,1 0-1,0 0 0,-1 0 1,1 1-1,-1-1 0,1 1 0,-1 0 1,1 0-1,-1 0 0,1 0 1,-4 1-1,-3 0-86,0 0 1,0 1 0,1 0-1,-1 0 1,1 1-1,0 1 1,0-1 0,0 1-1,-11 7 1,1 2-1314,-14 8-2658,0 0-3552,-10 7-10113</inkml:trace>
</inkml:ink>
</file>

<file path=ppt/ink/ink1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5:25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1348 234 3619,'0'-3'282,"1"1"-1,0-1 0,0 1 0,0-1 0,0 1 0,0 0 0,0-1 0,0 1 0,1 0 1,-1 0-1,1 0 0,3-4 0,-3 5-27,0-1 0,-1 0 0,1 0 0,-1-1 0,1 1 0,-1 0 0,0 0 0,0-1-1,0 1 1,0-1 0,0 1 0,1-5 0,-39-19 2255,30 21-2320,-1 0-1,0 1 0,0 0 0,0 0 1,0 1-1,-1 0 0,1 0 0,-1 1 0,-12-2 1,-89-3-183,12 1 49,64-1-37,1-2 1,-44-17 0,52 16-19,0 1 1,-1 2-1,0 0 1,0 2-1,-29-3 0,35 6-7,0 2 0,0 0 0,0 1 1,0 1-1,0 0 0,1 2 0,-1 1 0,1 0 0,-32 14 0,-9 8 1,-196 96-4,244-115 76,1 0 1,-1 0 0,1 1-1,0 1 1,1 0-1,0 0 1,1 1-1,0 0 1,1 1-1,0 0 1,1 0-1,0 1 1,1 0 0,-8 23-1,7-14 52,1 0 0,1 1 0,1-1 0,1 1 0,1 0 0,1 0 0,1 1 0,4 30 0,-2-43-92,0-1-1,0 1 0,1-1 0,1 0 0,-1 0 0,2 0 0,-1 0 0,1-1 0,1 0 0,0 0 1,0 0-1,10 10 0,-4-7 58,1 1 0,1-2 1,0 0-1,0-1 0,1 0 0,29 13 1,3-3 137,0-3 1,2-2 0,0-2 0,61 9-1,13-5 337,237 3 0,-331-22-430,0-1 0,1-1 0,-1-1 0,-1-2 1,1-1-1,-1-1 0,40-18 0,-24 5 121,-1-1 1,-1-2 0,67-53-1,-92 65-172,-1-1-1,0-1 1,-2 0-1,0-1 1,0-1-1,-2 0 1,0-1-1,16-31 1,-22 36 2,-1 0 1,-1 0-1,0 0 0,-1 0 1,-1 0-1,0-1 0,0 0 1,-1 1-1,-1-1 1,-1 1-1,1-1 0,-2 0 1,0 1-1,-7-23 0,3 16-12,-1 0-1,-1 1 0,-1 0 1,-1 0-1,0 1 0,-2 0 1,-16-20-1,21 29-147,0 1 0,-1 0 0,0 0-1,0 1 1,-1 0 0,0 1 0,0-1-1,-1 2 1,0-1 0,0 1 0,0 1 0,0 0-1,-1 1 1,1-1 0,-17-1 0,-3 3-1367,0 1 1,0 1-1,-1 2 0,1 1 1,-52 12-1,-13 8-4899</inkml:trace>
</inkml:ink>
</file>

<file path=ppt/ink/ink1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5:29.0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480 200 4068,'0'0'5285,"-2"-9"-4506,1 4-833,0-4 394,-1 1 0,-1-1 0,1 0 0,-8-14 0,9 20-159,0 0 0,-1 1 1,1-1-1,-1 1 0,0 0 0,0-1 0,0 1 1,0 0-1,0 0 0,0 0 0,0 1 0,-1-1 1,1 0-1,-1 1 0,1 0 0,-1-1 1,0 1-1,1 0 0,-1 0 0,0 1 0,0-1 1,-4 0-1,-3 1-79,-1 0 0,1 1 1,-1 1-1,1-1 0,0 2 1,-1-1-1,1 1 0,0 1 1,1 0-1,-1 0 0,1 1 1,-1 0-1,-8 7 0,-12 9-106,2 2 0,-37 36 0,52-46 83,0 1 1,1 0-1,1 1 1,0 0-1,1 0 1,1 1-1,0 1 1,1-1-1,1 1 1,1 1-1,0-1 1,1 1-1,1 0 1,1 0-1,1 1 0,0-1 1,1 30-1,1-5-90,2 0 0,2 0 0,2-1-1,14 55 1,-13-71-72,2 0 0,0-1 0,2 1 0,0-2 0,2 0 0,0 0 0,34 42 0,-43-61 79,1 0 1,0 0-1,0 0 0,1 0 1,-1-1-1,1 0 0,0 0 1,0 0-1,0-1 1,1 0-1,-1 0 0,1-1 1,0 0-1,-1 0 0,1 0 1,0-1-1,0 0 1,0 0-1,10-1 0,-8-1 47,0 0-1,0 0 1,0-1-1,0-1 1,0 0 0,0 0-1,-1 0 1,1-1-1,-1 0 1,0-1-1,0 0 1,0 0 0,-1-1-1,8-7 1,14-16 220,-1-2 0,-2 0 0,-1-2 1,-2 0-1,-1-2 0,33-70 0,-31 50 419,-3-1 1,-2-2-1,-2 0 0,8-62 0,-18 80-470,-1-1 0,-3 1 0,-2-49 0,-1 78-205,0 1-1,-1 0 1,-1-1 0,0 1-1,0 0 1,-1 0-1,0 0 1,-1 0-1,0 1 1,0 0-1,-1-1 1,0 1-1,-1 1 1,0-1-1,0 1 1,-1 0-1,-14-13 1,14 16-152,0 1 0,0 0 1,0 0-1,0 0 0,-1 1 1,1 0-1,-1 1 0,0 0 1,0 0-1,0 0 0,0 1 0,0 1 1,0-1-1,0 1 0,0 0 1,0 1-1,0 0 0,0 0 1,0 1-1,-10 3 0,-3 3-1032,0 0-1,1 1 1,0 2 0,1 0-1,0 1 1,-19 15 0,-23 20-7503</inkml:trace>
</inkml:ink>
</file>

<file path=ppt/ink/ink1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40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264 1 5958,'0'0'20173,"-7"43"-16206,-116 323-1977,62-163-1311,-11 25-679,81-233-2151,4-11-4005,-1-11-3666</inkml:trace>
</inkml:ink>
</file>

<file path=ppt/ink/ink1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49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0 789 8232,'0'0'15502,"12"-1"-14824,0 1-503,217-22 2298,-203 19-2391,51 0 0,-68 3-38,-9 0 191,-25 10 1244,7 1-960,14-8-384,0-1 0,0 1 0,1-1 0,-1 0 0,-1 0 1,1-1-1,0 1 0,-5 0 0,8-2 105,22-24-106,-1-8-204,-1-1 0,-2 0 0,-1-1-1,-2-1 1,-2 0 0,-1-1 0,13-73 0,-18 87 56,1 1-1,0 1 0,2-1 1,0 1-1,2 1 0,0-1 1,17-21-1,-7 10 26,21-45-1,-20 19 140,15-24-209,-57 131 209,3 0 0,1 2 0,-10 59 0,-7 27 456,6-10-102,20-86-453,-2-1 0,-15 45 0,22-85-32,1-7 26,-2-19 84,4-33 57,12 1-1149,38-106-1,-5 22-248,-37 109 864,-3 12 283,-1 0 0,0 0 0,-1-1 0,1-24 0,-5 45 17,-7 13-363,-18 30 617,2 0 0,1 1 0,3 2 1,1 0-1,3 0 0,1 2 0,3 0 0,2 0 0,-5 82 0,14-115-128,-1 31 11,1-45-78,0 0 1,0 0-1,0 0 1,0 0-1,-1 0 1,1 0-1,0 0 1,0 0-1,-1 0 1,1 0-1,-1 0 1,1 0-1,-1 0 0,1-1 1,-1 1-1,1 0 1,-1 0-1,0 0 1,1 0-1,-1-1 1,0 1-1,0 0 1,0-1-1,1 1 1,-1-1-1,0 1 0,0-1 1,0 1-1,0-1 1,0 0-1,-2 1 1,3-28 185,2 5-282,1 1 0,1 0 0,2 0-1,0 0 1,1 1 0,14-30 0,0-2-290,20-56-1096,75-139 0,-111 231 1343,-15 21-149,-17 20 122,11-3 204,0 0-1,2 1 1,0 1 0,-12 29 0,-36 108 1155,31-75-613,25-70-1138,-11 28 789,1 1-1,-10 51 1,20-56-3719,4 2-3319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7.9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289 0 19410,'0'0'10698,"-2"10"-10137,-4 17-396,-2 1 0,-1-2 0,-23 50 0,-52 82 114,72-136-156,12-22-113,0 0 0,0 1 0,0-1 0,0 0 0,0 1 0,0-1 0,0 0 0,-1 1 0,1-1 0,0 0 0,0 1 0,0-1 0,0 0 0,-1 1 0,1-1 0,0 0 0,0 0 0,0 1 0,-1-1 0,1 0 0,0 0 0,0 0 0,-1 1 0,1-1 0,0 0 0,-1 0-1,1 0 1,0 0 0,-1 1 0,1-1 0,0 0 0,-1 0 0,1 0 0,0 0 0,-1 0 0,1 0 0,0 0 0,-1 0 0,1 0 0,0 0 0,-1 0 0,1 0 0,0 0 0,-1-1 0,1 1 0,-1 0 0,-5-21-122,2-41-1035,4 54 864,-3-193-5642,-1 186 5752,-1 29 318,-1 30 449,5-33-302,1 1 1,1-1-1,0 1 1,1-1-1,0 0 1,0 1-1,7 17 1,-6-23-168,0 0 0,1 0 0,-1 0 0,1-1 1,0 1-1,1-1 0,-1 0 0,1 0 0,0-1 0,1 1 0,-1-1 1,0 0-1,1-1 0,10 6 0,1-2-22,-1-1-1,2 0 1,20 4 0,34 11-39,-72-21-68,0 0 1,0 0-1,0-1 0,1 1 0,-1 0 1,0 0-1,0 0 0,0 0 0,1 0 1,-1 0-1,0 0 0,0 1 0,1-1 1,-1 0-1,0 0 0,0 0 0,0 0 1,1 0-1,-1 0 0,0 0 0,0 0 1,0 0-1,0 1 0,1-1 0,-1 0 1,0 0-1,0 0 0,0 0 0,0 0 1,0 1-1,0-1 0,1 0 1,-1 0-1,0 0 0,0 1 0,0-1 1,0 0-1,0 0 0,0 0 0,0 1 1,0-1-1,0 0 0,0 0 0,0 0 1,0 1-1,0-1 0,0 0 0,0 0 1,0 0-1,0 1 0,0-1 0,0 0 1,0 0-1,-1 1 0,-14 3 48,-22-1 107,27-4-133,-1 0 0,1-1 0,-1 0 0,1-1-1,0 0 1,0 0 0,0-1 0,-13-8 0,-76-48-94,71 42 55,9 7-1,14 9 11,0-1 1,-1 0-1,1 0 1,0 0-1,0-1 0,1 0 1,-1 0-1,1 0 1,-4-5-1,27 10-523,38 4 203,147 10-7318,-139-15 821</inkml:trace>
</inkml:ink>
</file>

<file path=ppt/ink/ink1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01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2 3716,'0'0'2391,"-36"7"2296,33-6-4507,3-1-146,-1 0 0,1 0 0,0 0 0,0 0 0,-1 0 0,1 0 0,0 0 0,-1 0 0,1 0 0,0 0 0,0 0 0,-1 0 0,1 0 0,0 0 0,0 0 0,-1 0 0,1 0 0,0-1 0,0 1 0,-1 0 0,1 0 0,0 0 0,0 0 0,0 0 0,-1-1 0,1 1 0,0 0 0,0 0 0,0 0 0,0-1 0,-1 1 0,1 0 0,0 0 0,0-1 0,0 1 0,0 0 0,0 0 0,0-1 0,0 1 0,0 0 0,0 0 0,0-1 0,0 1 0,0 0 0,0 0 0,0-1 0,0 1 0,0 0 0,0 0 0,0-1 0,0 1 0,0 0 0,0 0 0,0-1 0,0 1-61,-1 0 17,1 0 10,0 0-1,0 0 1,0 0 0,0 0 0,0 0 0,0 0-1,0 0 1,0 1 0,0-1 0,0 0 0,0 0-1,0 0 1,0 0 0,0 0 0,0 0 0,0 0-1,0 0 1,0 0 0,0 0 0,0 0 0,0 1 0,0-1-1,0 0 1,0 0 0,0 0 0,0 0 0,0 0-1,0 0 1,0 0 0,0 0 0,0 0 0,0 0-1,0 0 1,0 0 0,0 1 0,0-1 0,0 0-1,0 0 1,0 0 0,0 0 0,0 0 0,-1 0-1,1 0 1,0 0 0,0 0 0,0 0 0,0 0 0,0 0-1,0 0 1,0 0 0,0 0 0,0 0 0,0 0-1,0 0 1,-1 0 0,1 0 0,0 0 0,0 0-1,0 0 1,4-4-42,-4 26-4634,-1-20 1884</inkml:trace>
</inkml:ink>
</file>

<file path=ppt/ink/ink1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57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29 103 448,'0'0'3700,"9"-9"-3588,-1 4-75,-1-1-1,0 1 1,1 0-1,0 1 1,0-1 0,0 2-1,1-1 1,-1 1-1,1 0 1,0 1 0,0 0-1,0 1 1,11-1 0,14 3 39,-27 0-73,0-1 1,-1 1-1,1-1 1,0 0 0,0 0-1,0-1 1,-1 0-1,1 0 1,0-1 0,-1 0-1,1 0 1,8-4-1,-65 4-211,27 2 394,-63 3 1291,78-2-1362,1 0 0,-1 0 0,1 1-1,-1 0 1,1 0 0,-1 1-1,1 0 1,-11 6 0,67-8 1636,-19-8-756,0 0-1,57-23 1,-154 30-87,-120 17-1,276-23-485,109-19-363,-474 70 587,339-57-551,-30 5-98,0 2-1,41-2 1,-74 7-13,-6 1 83,-1 1-1,0-1 1,0 0 0,0-1-1,1 1 1,-1-1 0,-13-2 0,-7 1 109,11 0-130,12 1-43,0-1-1,0 1 1,0 0-1,0 0 0,0 0 1,0 1-1,0-1 1,0 1-1,0 0 0,0 0 1,0 1-1,0-1 1,-5 4-1,9-5-24,0 1 0,0-1 0,1 1 0,-1-1 0,0 1 0,0 0-1,0-1 1,0 1 0,1-1 0,-1 1 0,0-1 0,1 1 0,-1-1 0,0 1 0,1-1 0,-1 0 0,1 1 0,-1-1-1,0 0 1,1 1 0,-1-1 0,1 0 0,-1 1 0,1-1 0,-1 0 0,1 0 0,0 1 0,-1-1 0,1 0-1,-1 0 1,1 0 0,-1 0 0,1 0 0,0 0 0,-1 0 0,1 0 0,0 0 0,24 6-4541,-14-6-285</inkml:trace>
</inkml:ink>
</file>

<file path=ppt/ink/ink1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35.2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2623 8264,'0'0'1938,"3"-10"-695,114-303 2321,-58 161-2649,260-606 944,71 35-1454,-331 628-184,32-54 49,5 5-1,119-133 1,-213 276-307,-5 7-492,-13 9-5081,3-10-3813</inkml:trace>
</inkml:ink>
</file>

<file path=ppt/ink/ink1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36.2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10090,'0'0'11915,"3"75"-10922,7-33-449,3 6-287,-1 5-129,-2 1-96,4-4-225,-7-4-1472,1-6-1378,-5-10-32,-3-12-608,0-11-4453</inkml:trace>
</inkml:ink>
</file>

<file path=ppt/ink/ink1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36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0 280 16335,'1'-11'1495,"0"1"-1200,0 1-1,1-1 0,0 1 1,1-1-1,0 1 0,0 0 1,1 0-1,0 0 1,1 1-1,0 0 0,0-1 1,0 2-1,9-10 0,2 0-91,0 2 0,1 0 0,1 0 0,0 2-1,25-14 1,-35 22-199,0 1 0,0 0-1,1 0 1,0 0 0,-1 1-1,1 1 1,1-1 0,-1 2-1,0-1 1,0 1 0,1 1 0,-1-1-1,0 1 1,1 1 0,12 2-1,-19-2 57,-1 0-1,1 1 1,-1-1 0,1 0-1,-1 1 1,0 0-1,0 0 1,0-1-1,0 1 1,0 0-1,0 1 1,0-1-1,0 0 1,-1 0 0,1 1-1,-1-1 1,0 1-1,0-1 1,0 1-1,0 0 1,0 0-1,0-1 1,0 5-1,1 8 459,0 0-1,-1 0 0,0 16 1,-2-23-258,0 14 224,-2 0 1,-1 0 0,-1-1 0,0 1 0,-2-1 0,-1-1 0,0 1 0,-19 33-1,-14 35 459,40-88-943,1 0 0,-1 0 1,1 0-1,-1-1 0,1 1 0,0 0 1,-1 0-1,1 0 0,0 0 0,0 0 1,-1 0-1,1 0 0,0 0 0,0 0 1,0 0-1,0 0 0,1 0 0,-1 0 0,0 0 1,0 0-1,0 0 0,1 0 0,-1 0 1,1 0-1,-1 0 0,1-1 0,-1 1 1,1 0-1,-1 0 0,1 0 0,1 0 1,29 7-51,-14-6 113,12 4 10,5 0-1614,43 3 1,-66-9 0,-1 0 0,1-1 0,-1 0 0,19-4-1,-8-4-3242,-3-4-2589</inkml:trace>
</inkml:ink>
</file>

<file path=ppt/ink/ink1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37.0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1 199 17489,'0'0'7537,"11"-3"-6709,-2 0-759,-1 0 1,1-1 0,0 0-1,-1 0 1,0-1 0,0 0-1,11-9 1,-15 10-35,1 0 0,-1 0 0,0 0 0,0-1-1,0 0 1,-1 0 0,0 0 0,0 0 0,0 0 0,0-1 0,-1 1 0,0-1 0,0 1 0,0-1 0,1-10 0,-3 12 113,0-1 0,0 0 1,0 1-1,0-1 1,0 0-1,-1 1 1,0-1-1,-2-6 1,3 10-129,-1 0 0,1 0 0,-1 1 0,1-1 0,-1 0 0,1 0 0,-1 0 0,0 0 0,0 1 0,1-1 0,-1 0 0,0 1 0,0-1 0,0 0 0,0 1 0,0-1 0,1 1 0,-1-1 0,0 1 0,0 0 0,0-1 0,0 1 0,0 0 0,-1 0 0,1 0 0,0 0 0,0 0 0,0 0 0,0 0 0,0 0 0,0 0 0,0 0 0,0 0 0,0 1 0,0-1 0,0 1 0,0-1 0,0 0 0,0 1 0,0 0 0,0-1 0,1 1 0,-1-1 0,-1 2 0,-3 2-16,1 0 0,-1 0 0,1 0 0,0 1 0,0-1 0,1 1 0,-1 0 0,1 0 0,0 0 0,1 0 0,-1 1 0,1-1 0,0 1 0,-2 10 0,-2 7 46,2-1-1,-3 35 0,7-56-49,-2 11 44,2 0 0,-1 0 0,2 1 0,-1-1 0,4 14 0,-3-23-72,-1-1 0,1 1 0,0 0-1,0-1 1,0 1 0,0-1 0,1 1-1,-1-1 1,1 1 0,0-1 0,-1 0-1,1 0 1,0 0 0,0 0 0,0 0-1,1 0 1,-1-1 0,0 1 0,1-1 0,-1 1-1,1-1 1,-1 0 0,1 0 0,-1 0-1,1 0 1,0-1 0,0 1 0,4 0-1,1 0-589,0-1 0,1 1 0,-1-2 0,0 1 0,1-1-1,8-2 1,-11 1-314,0 1-1,0-2 0,0 1 0,0-1 1,0 0-1,-1 0 0,1 0 1,7-8-1,18-14-5468</inkml:trace>
</inkml:ink>
</file>

<file path=ppt/ink/ink1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37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69 251 9961,'0'0'12418,"-9"6"-11500,4-2-851,1-1 0,0 1 1,-1-1-1,2 1 0,-1 0 0,0 1 1,1-1-1,-1 1 0,1-1 0,1 1 1,-1 0-1,1 0 0,-1 0 0,2 0 1,-1 1-1,0-1 0,1 1 0,0-1 1,0 7-1,-1 3-12,1 0 0,1 1 1,2 20-1,-1-34-47,-1 0 0,0 0-1,0 0 1,1 0 0,-1 0 0,1-1 0,0 1-1,0 0 1,0 0 0,-1 0 0,1-1 0,1 1 0,-1-1-1,0 1 1,0 0 0,2 0 0,-1-1 1,-1-1-1,0 1 1,1-1 0,-1 0-1,0 0 1,1 0 0,-1 0 0,0 0-1,1 0 1,-1 0 0,0 0-1,1 0 1,-1-1 0,0 1 0,1-1-1,-1 1 1,0-1 0,0 1-1,0-1 1,1 0 0,-1 1 0,0-1-1,0 0 1,0 0 0,0 0-1,0 0 1,1-1 0,5-5 67,-1 0 0,0-1 1,0 1-1,0-1 0,-1 0 0,-1-1 1,1 1-1,-1-1 0,4-12 0,0-5 531,12-54-1,-15 50-85,-1 0-1,-2-1 1,-1 1-1,-1 0 1,-7-52-1,7 81-495,0 0 1,0 0-1,0 0 1,0 0-1,0-1 1,0 1-1,0 0 0,-1 0 1,1 0-1,0 0 1,-1 0-1,1 0 1,0 0-1,-1 0 1,1 0-1,-1 0 0,0 1 1,1-1-1,-1 0 1,0 0-1,1 0 1,-1 1-1,0-1 0,0 0 1,0 1-1,0-1 1,1 0-1,-1 1 1,0-1-1,0 1 0,-2-1 1,1 2-14,1 0 1,0 0-1,-1 0 1,1 0-1,0 0 0,0 0 1,0 1-1,0-1 1,0 0-1,0 1 1,0-1-1,1 1 0,-1-1 1,0 1-1,1-1 1,-1 1-1,1-1 1,-1 1-1,1 3 0,-7 23 22,2 0 0,-2 38-1,7-58-19,-1-1 0,1 1-1,0-1 1,1 1-1,0-1 1,0 1-1,0-1 1,1 0-1,0 0 1,1 0-1,0 0 1,0 0 0,0 0-1,6 7 1,-7-11-5,1-1 0,-1 1 0,1-1 0,-1 0 1,1 0-1,0 0 0,0 0 0,0 0 0,0-1 1,1 1-1,-1-1 0,0 0 0,0 0 0,1 0 1,-1 0-1,1-1 0,-1 0 0,1 1 0,-1-1 1,1 0-1,-1-1 0,1 1 0,-1-1 0,0 1 0,1-1 1,-1 0-1,1 0 0,4-3 0,-2 2 9,-1-1-1,0 0 1,-1 0-1,1 0 1,-1-1-1,1 1 1,-1-1-1,0 0 1,0 0-1,-1-1 1,1 1-1,-1-1 1,0 1-1,0-1 1,0 0 0,-1-1-1,2-5 1,-1 1 37,-1 0 1,-1-1-1,1 1 1,-2-15-1,-2 22 3,-4 9-54,-3 10 9,7-10-6,0 0 0,0 0 0,1 1 1,0-1-1,0 0 0,1 1 0,0-1 1,0 1-1,2 11 0,-2-16-6,1 0 1,-1-1-1,1 1 1,0 0 0,0 0-1,0-1 1,0 1-1,0-1 1,0 1-1,0-1 1,0 1-1,1-1 1,-1 0-1,0 0 1,1 1-1,-1-1 1,1 0-1,0 0 1,-1-1-1,1 1 1,0 0-1,-1 0 1,1-1-1,0 1 1,0-1-1,0 0 1,-1 1-1,1-1 1,0 0-1,0 0 1,0 0-1,0 0 1,0 0-1,-1-1 1,1 1 0,2-1-1,0 0-1,0-1 0,0 1 0,0-1 0,0 1 0,-1-1 0,1 0 0,-1-1 0,0 1 0,1-1 0,-1 1 0,0-1 0,0 0 0,0 0 0,-1 0 0,1 0 0,-1-1 0,0 1 0,0-1 0,0 1 0,0-1 0,-1 0 0,3-7 0,2-9 0,0 0 0,-2-1 0,3-21 0,-6 38 0,-2 8-235,0 0 1,0 0-1,1 1 1,0-1-1,0 0 1,0 1-1,1-1 1,-1 0-1,1 0 0,0 1 1,3 6-1,-3-9 47,0 0 1,1-1-1,-1 1 0,1 0 0,0-1 0,0 1 0,-1-1 0,1 1 1,0-1-1,0 0 0,0 0 0,0 0 0,0 0 0,1 0 0,-1 0 1,0 0-1,0-1 0,1 1 0,-1-1 0,0 0 0,1 1 0,-1-1 1,0 0-1,4-1 0,0 1-1040,0 0 0,0-1 0,0 1 1,0-1-1,0-1 0,0 1 0,9-5 0,18-10-10073</inkml:trace>
</inkml:ink>
</file>

<file path=ppt/ink/ink1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38.0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11 15022,'0'0'12999,"-11"-3"-11205,8 2-1731,0 0 10,0 0-1,0 0 1,0 0-1,0 0 0,0 1 1,0-1-1,0 1 1,0 0-1,0 0 1,0 0-1,0 0 0,0 0 1,0 1-1,0-1 1,0 1-1,0 0 0,1 0 1,-1 0-1,0 0 1,0 1-1,1-1 1,-1 1-1,1-1 0,-1 1 1,1 0-1,0 0 1,-1 0-1,1 0 1,0 1-1,0-1 0,-2 4 1,-29 49 337,32-53-402,-1 1 0,1-1 0,0 1 0,0 0 0,0-1 0,0 1 0,0 0 0,1 0 0,-1 0 0,1 0 0,-1 0 0,1-1 0,0 1 1,1 0-1,-1 0 0,0 0 0,1 0 0,-1 0 0,3 4 0,-1-5-58,0-1 0,0 1 0,1-1 0,-1 0 0,1 0 0,-1 0 0,1 0 1,-1 0-1,1 0 0,-1-1 0,1 1 0,-1-1 0,1 0 0,0 0 0,-1 0 0,4 0 0,45-4-1599,-13-10-2163,-3-8-4003,-14 4-225</inkml:trace>
</inkml:ink>
</file>

<file path=ppt/ink/ink1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38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14382,'0'0'13703,"1"7"-13356,8 32 9,1 0 0,1-1 0,22 46 0,22 74 377,-55-158 9,-2-13-604,-1 0-1,0 0 1,-1 0-1,0 1 1,-1-1 0,-1 1-1,0 0 1,0 0-1,-15-18 1,6 5-78,18 28-60,1 0 0,-1 0 0,1 0 0,0-1 0,0 1 0,0-1 0,0 0 0,0 0 0,0 0 0,1-1 0,-1 0 0,0 0 0,1 0 0,-1 0 0,1-1 0,0 1 0,7-2 0,-6 2 0,0-1 0,0 0 0,0 0 0,0-1 0,0 0 0,0 0 0,0 0 0,0-1 0,-1 0 0,1 0 0,0 0 0,-1-1 0,0 1 0,9-7 0,-10 4 0,1-1 0,0 1 0,-1-1 0,0 0 0,-1-1 0,1 1 0,-1-1 0,0 1 0,-1-1 0,0 0 0,0 0 0,0 0 0,-1 0 0,0 0 0,0-1 0,-1-8 0,-1 40 0,0-13 0,1 0 0,0 1 0,0-1 0,1 0 0,3 14 0,-3-23 0,-1 1 0,1-1 0,0 0 0,0 0 0,0 1 0,0-1 0,0 0 0,1 0 0,-1 0 0,0 0 0,1-1 0,0 1 0,-1 0 0,1-1 0,0 1 0,0-1 0,0 1 0,0-1 0,0 0 0,0 0 0,0 0 0,0 0 0,1 0 0,-1 0 0,0-1 0,1 1 0,-1-1 0,0 1 0,1-1 0,-1 0 0,3 0 0,-3 0-123,1 0 0,-1-1 0,1 1 0,-1 0 0,1-1 0,-1 1 0,0-1 0,1 0 0,-1 0 0,0 0 0,0 0 0,4-2 0,-4 1-289,0 0 0,0 0 0,0 0 0,-1 0 0,1 0-1,0 0 1,-1-1 0,1 1 0,-1-1 0,0 1 0,0-1 0,0 1-1,0-1 1,-1 0 0,2-3 0,-1-5-1387,0 0 1,-1 0 0,0 0-1,-1 0 1,0 0-1,-4-13 1,-5-15-8201</inkml:trace>
</inkml:ink>
</file>

<file path=ppt/ink/ink1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38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9865,'0'0'19347,"9"17"-22358,6 0-481,0-2-1440,1-2-2595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0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58 9449,'0'0'1959,"1"-9"6,0 7-2471,4-37 4936,-2 31-966,-1 32-2183,-7 77 839,-26 143-1,15-138-1625,-3 116-1,19-34 1216,0-187-1288,-2-2-380,0 1-1,1 0 0,-1-1 1,0 1-1,1-1 0,-1 1 1,0-1-1,1 0 0,-1 0 1,1 1-1,-1-1 0,1 0 1,-1-1-1,1 1 0,0 0 1,-1 0-1,1 0 0,0-1 0,0 1 1,0-1-1,0 1 0,0-1 1,1 1-1,-2-4 0,-5-19-3073,10 1-3616,5 2 1278,2-4-2423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51.9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6081 320 11883,'-605'25'-144,"-59"-1"4377,570-28-3400,0-5-1,-165-36 0,-174-74 969,139 34-1721,154 52-42,0 6 1,-2 6-1,-1 6 1,0 7-1,0 6 1,0 6-1,0 6 0,0 7 1,2 5-1,1 7 1,1 6-1,1 6 1,3 6-1,2 6 0,2 5 1,3 7-1,3 4 1,3 7-1,-191 153 1,231-160 67,3 5 1,2 3 0,5 3 0,-92 131-1,132-163-51,1 2-1,4 0 1,1 2-1,2 1 0,3 1 1,3 1-1,1 0 0,4 2 1,1-1-1,-4 63 0,14-67-35,2 0 1,2 1-1,3-1 0,2 0 0,2 0 0,2-1 0,2-1 0,3 0 0,2-1 0,2 0 0,2-2 0,2 0 0,53 76 0,-23-51 2,3-3-1,3-2 1,3-3 0,3-2-1,2-4 1,3-2-1,2-4 1,95 52-1,-5-18 3,3-7 1,3-8-1,182 51 0,-35-33 177,3-13 0,550 57 1,-374-97 64,544-31 1,-713-23-228,381-71 0,-466 42-426,-1-10-1,277-107 1,-349 99 307,180-99 1,-276 125 189,-3-3 0,-1-3 0,-2-3 0,111-107 0,-145 122 225,-2-1 0,-1-1 0,-2-2-1,-2 0 1,-1-2 0,-2-1 0,-1 0 0,-3-2 0,-1 0 0,-2-1-1,-2-1 1,12-74 0,-18 60-152,-2 0 1,-3 0-1,-3 0 1,-2 0-1,-3 0 0,-3 1 1,-1 0-1,-4 0 1,-1 1-1,-3 1 0,-51-104 1,26 75-163,-4 2 0,-4 3-1,-3 1 1,-3 4 0,-4 1 0,-72-66 0,41 56-225,-2 4 0,-4 5 0,-3 4 0,-122-64 0,60 52-619,-2 6 0,-210-64 1,-354-47-3379,325 116 363,5 13-2823</inkml:trace>
</inkml:ink>
</file>

<file path=ppt/ink/ink1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39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30 13741,'0'0'15556,"-8"8"-14974,6-6-552,-2 2 27,1 0 0,-1-1 0,1 1 0,-1 1 0,1-1 0,1 0 0,-1 1 0,0-1 0,1 1 0,0 0-1,0 0 1,1 0 0,-1 0 0,1 0 0,0 0 0,0 10 0,0-13-35,1 1 0,0-1 0,1 1 1,-1-1-1,0 0 0,1 1 0,-1-1 0,1 0 0,0 0 0,0 1 0,0-1 0,0 0 0,0 0 0,0 0 0,1 0 1,-1 0-1,2 2 0,-1-3-7,-1-1-1,1 1 1,-1 0 0,0 0 0,1-1 0,-1 1-1,1-1 1,0 0 0,-1 1 0,1-1 0,-1 0 0,1 0-1,-1 0 1,1 0 0,0 0 0,-1 0 0,1-1 0,-1 1-1,1 0 1,-1-1 0,1 1 0,-1-1 0,1 0 0,-1 1-1,1-1 1,-1 0 0,0 0 0,2-1 0,5-4 41,0-1 1,0 0 0,0 0 0,-1 0-1,12-17 1,-12 15-32,0 0 0,0 1 0,1 0-1,15-12 1,-21 19-5,-1 1 0,1-1 0,0 1 0,0 0 0,-1-1 0,1 1 1,0 0-1,0 0 0,0 0 0,-1 1 0,1-1 0,0 0 0,0 1 0,-1-1 0,1 1 0,0 0 0,-1-1 0,1 1 0,2 1 0,21 6 177,-18-9-197,1 0 0,0 0 0,-1-1 0,1 0 0,-1 0 0,1-1 0,-1 0 0,0 0 0,0-1 0,11-8 0,-11 8 0,1-1 0,0 1 0,-1 0 0,1 1 0,1 0 0,-1 0 0,14-3 0,-22 6-70,1 0 1,-1 0-1,1 0 1,-1 0-1,0 0 1,1 0-1,-1 0 1,1 0-1,-1 0 1,0 0-1,1 0 0,-1 1 1,1-1-1,-1 0 1,0 0-1,1 0 1,-1 0-1,0 1 1,1-1-1,-1 0 0,0 0 1,1 1-1,-1-1 1,0 0-1,1 0 1,-1 1-1,0-1 1,0 0-1,1 1 1,-1-1-1,0 0 0,0 1 1,0-1-1,0 1 1,0-1-1,1 1 1,-1 17-6443,-1-10 2347</inkml:trace>
</inkml:ink>
</file>

<file path=ppt/ink/ink1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0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66 389 15855,'0'0'7858,"-8"-6"-6587,4 3-1195,1 1-18,1 0 1,0 1-1,0-1 0,-1 1 0,1-1 0,-1 1 0,1 0 0,-1 0 0,-4-1 0,6 2-45,0 0 0,0 0 0,0 1-1,0-1 1,0 0 0,0 1-1,0-1 1,0 1 0,0-1 0,0 1-1,1-1 1,-1 1 0,0 0-1,0 0 1,0-1 0,1 1 0,-1 0-1,0 0 1,1 0 0,-1 0 0,1 0-1,-1 0 1,1 0 0,0 0-1,-1 0 1,1 0 0,0 0 0,-1 0-1,1 0 1,0 0 0,0 0-1,0 0 1,0 0 0,0 0 0,1 2-1,-2-2-1,-2 62 167,3-62-170,0 0 0,0 0 0,0 1 1,0-1-1,0 0 0,0 0 0,0 1 1,0-1-1,0 0 0,1 0 0,-1 1 0,1-1 1,-1 0-1,1 0 0,-1 0 0,1 0 0,-1 0 1,1 0-1,0 0 0,0 0 0,0 0 1,-1 0-1,1 0 0,0 0 0,0 0 0,0-1 1,0 1-1,0 0 0,1-1 0,-1 1 0,0-1 1,0 1-1,0-1 0,0 0 0,1 1 1,-1-1-1,0 0 0,0 0 0,1 0 0,-1 0 1,0 0-1,0 0 0,2 0 0,0-2 108,0 1 0,-1-1 0,1 1 0,0-1-1,-1 0 1,1 0 0,-1 0 0,0 0 0,1-1 0,-1 1-1,0-1 1,0 1 0,-1-1 0,1 0 0,-1 1 0,1-1 0,1-5-1,17-55 1308,-14 28-1095,-1-1 0,-1 1 0,-2-49 1,0 108-922,11 45 0,-3-18 636,-10-45-42,1-1 0,1 0 0,-1 1 0,1-1 0,0 0 0,5 9 0,-6-14 5,-1 1-1,0 0 1,1-1 0,-1 1-1,1 0 1,0-1-1,-1 1 1,1-1 0,-1 1-1,1-1 1,0 1 0,-1-1-1,1 1 1,0-1 0,0 0-1,-1 1 1,1-1 0,0 0-1,0 0 1,0 0-1,1 1 1,-1-2 14,0 1 0,0 0 0,1-1 0,-1 1 1,0-1-1,0 0 0,0 1 0,1-1 0,-1 0 0,0 1 0,0-1 0,0 0 0,0 0 0,0 0 0,-1 0 1,1 0-1,0 0 0,1-2 0,7-11 134,-1-1 0,0 0 0,-1-1 0,0 1 0,-2-2 0,7-26 0,-2-1 151,5-59-1,-14 36-310,-1 39-136,5 68 60,1 20 103,-1 2 108,19 84 1,-19-126-109,1-1 0,0 0 0,1-1 0,1 1 0,1-1 1,1-1-1,0 0 0,19 25 0,-10-22-21,-13-14 0,0 0 0,0 1 0,-1-1 0,1 1 0,-1 0 0,-1 0 0,0 1 0,0-1 0,0 1 0,-1 0 0,0 0 0,2 9 0,-5-17 0,0 0 0,0 1 0,0-1 0,0 1 0,0-1 0,0 0 0,0 1 0,0-1 0,0 0 0,0 1 0,0-1 0,0 0 0,-1 1 0,1-1 0,0 1 0,0-1 0,0 0 0,-1 0 0,1 1 0,0-1 0,0 0 0,-1 1 0,1-1 0,0 0 0,0 0 0,-1 1 0,1-1 0,0 0 0,-1 0 0,1 0 0,0 0 0,-1 0 0,1 1 0,-1-1 0,1 0 0,0 0 0,-1 0 0,0 0 0,-20-4 0,-17-17 0,29 12 0,1 1 0,0-1 0,1-1 0,0 0 0,0 0 0,1 0 0,1-1 0,-1 0 0,2 0 0,0 0 0,0 0 0,1-1 0,0 0 0,1 1 0,0-1 0,0-17 0,3 23-246,0 1 1,1 0-1,-1-1 0,1 1 1,0 0-1,1 0 0,-1 1 1,1-1-1,0 0 0,0 1 0,0 0 1,1-1-1,0 1 0,-1 1 1,2-1-1,-1 0 0,0 1 1,8-4-1,7-9-1572,16-14-4604</inkml:trace>
</inkml:ink>
</file>

<file path=ppt/ink/ink1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2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136 215 4068,'0'0'7933,"0"-10"-4559,-1-4-2181,0-10 72,0-3 4551,11 59-4599,22 48-741,66 186-386,-98-266-140,0 0 1,0 0-1,0 1 0,0-1 0,0 0 0,0 0 1,1 0-1,-1 0 0,0 0 0,0 1 1,0-1-1,0 0 0,0 0 0,0 0 1,0 0-1,0 1 0,0-1 0,0 0 1,0 0-1,0 0 0,0 1 0,0-1 0,0 0 1,0 0-1,0 0 0,-1 0 0,1 0 1,0 1-1,0-1 0,0 0 0,0 0 1,0 0-1,0 0 0,0 0 0,0 1 1,-1-1-1,1 0 0,0 0 0,0 0 0,0 0 1,0 0-1,0 0 0,-1 0 0,1 0 1,0 0-1,0 0 0,0 0 0,0 1 1,-1-1-1,1 0 0,0 0 0,0 0 1,0 0-1,0 0 0,-1 0 0,1 0 1,0-1-1,0 1 0,0 0 0,0 0 0,-1 0 1,1 0-1,0 0 0,0 0 0,0 0 1,-1 0-1,-18-12-1726,-20-19-219,11 4 1505,0-1 1,2-1-1,-41-56 0,60 74 675,0 0-1,0 0 1,1-1-1,0 0 1,1 0-1,0 0 1,1-1-1,1 1 0,0-1 1,0 0-1,2 0 1,-1 0-1,2 0 1,0 0-1,1-15 1,0 23 15,0 1 0,0-1 0,1 0 1,-1 1-1,1-1 0,0 1 0,1-1 1,-1 1-1,1 0 0,-1 0 1,1 0-1,0 1 0,1-1 0,-1 0 1,1 1-1,-1 0 0,1 0 0,7-4 1,-4 4-75,-1 0 1,0 0 0,1 1-1,-1 0 1,1 0 0,0 1 0,0 0-1,-1 0 1,1 0 0,0 1-1,0 0 1,9 1 0,-9 0-113,-1-1 0,0 1 0,0 0 0,0 1 0,0 0 0,0 0 0,0 0 0,0 0 0,-1 1 0,1 0 1,-1 0-1,0 0 0,0 1 0,0 0 0,0 0 0,0 0 0,-1 1 0,0-1 0,0 1 0,0 0 0,-1 0 0,1 1 0,-1-1 0,-1 1 0,1-1 1,-1 1-1,0 0 0,0 0 0,0 0 0,0 8 0,-2-7 71,-1 1-1,0-1 1,-1 1 0,1-1 0,-2 0-1,1 0 1,-1 0 0,0 0 0,0 0 0,-1-1-1,0 1 1,0-1 0,0 0 0,-1 0-1,0 0 1,0-1 0,0 0 0,-1 0 0,0 0-1,0-1 1,0 1 0,-1-1 0,1-1-1,-8 4 1,24-21-12445,-7 11 11171,16-15-3236</inkml:trace>
</inkml:ink>
</file>

<file path=ppt/ink/ink1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2.8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12139,'0'0'3273,"1"9"-380,1 13-1554,-2 0-329,2 0 1,0 0 0,2 0 0,0-1-1,1 1 1,16 40 0,-20-61-986,-1 0 1,1 0-1,-1 0 1,1 0 0,0 1-1,-1-1 1,1 0-1,0 0 1,0 0-1,0-1 1,0 1 0,0 0-1,0 0 1,0 0-1,0-1 1,0 1 0,0 0-1,0-1 1,0 1-1,1-1 1,1 1 0,-2-1 32,0 0 1,0-1 0,-1 1-1,1-1 1,0 1 0,0-1-1,0 1 1,-1-1 0,1 1-1,0-1 1,-1 0 0,1 1-1,-1-1 1,1 0 0,0 1-1,-1-1 1,0 0 0,1 0 0,-1 0-1,1 0 1,-1 1 0,0-2-1,3-6 260,-1 1-1,0-1 0,-1 0 1,1 0-1,-1-11 1,-1 5-24,-1 0 0,0 0 0,-6-25 0,6 35-256,0 0 0,0 1-1,0-1 1,0 1 0,-1-1 0,1 1 0,-1 0-1,0-1 1,0 1 0,0 0 0,-1 0 0,1 1-1,-1-1 1,1 0 0,-1 1 0,0-1 0,0 1-1,0 0 1,-6-3 0,8 5-83,1 0 1,-1 0-1,1 0 1,-1 1-1,1-1 1,-1 0-1,1 0 0,-1 1 1,1-1-1,-1 0 1,1 1-1,-1-1 0,1 0 1,-1 1-1,1-1 1,0 1-1,-1-1 0,1 1 1,0-1-1,-1 1 1,1-1-1,0 1 1,0-1-1,-1 1 0,1-1 1,0 1-1,0-1 1,0 1-1,0 0 0,0-1 1,0 1-1,0-1 1,0 1-1,0-1 0,0 1 1,0 0-1,0-1 1,0 1-1,0-1 1,1 1-1,-1 1-212,0-1 1,0 0-1,0 0 1,0 0-1,0 1 0,0-1 1,1 0-1,-1 0 1,0 0-1,1 0 0,-1 1 1,1-1-1,-1 0 1,1 0-1,0 0 1,-1 0-1,1 0 0,0 0 1,0 0-1,-1-1 1,1 1-1,0 0 0,1 1 1,1-2-503,-1 1 0,1-1 1,-1 0-1,1 1 0,0-1 0,-1 0 0,1 0 1,-1-1-1,1 1 0,-1 0 0,1-1 1,-1 0-1,1 1 0,3-3 0,11-11-4526</inkml:trace>
</inkml:ink>
</file>

<file path=ppt/ink/ink1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3.1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5 9865,'0'0'8606,"-4"12"-7624,-1 7-327,0 1-1,1-1 1,1 1 0,1-1-1,1 1 1,1 0-1,3 36 1,-2-54-590,-1 0 0,1 0 0,-1 0-1,1 0 1,0 0 0,0 0 0,-1-1 0,1 1 0,1 0 0,-1-1-1,0 1 1,0-1 0,3 4 0,-3-5-1,0 1 0,0-1 0,0 0-1,-1 1 1,1-1 0,0 0 0,0 1 0,0-1 0,0 0 0,0 0-1,0 0 1,-1 0 0,1 0 0,0 0 0,0 0 0,0 0 0,0 0 0,0 0-1,0 0 1,0-1 0,1 1 0,0-2 94,1 1 0,-1-1 0,0 1-1,1-1 1,-1 0 0,0 0 0,0 0 0,0 0 0,0 0 0,0 0 0,-1 0-1,1-1 1,-1 1 0,1-1 0,-1 1 0,1-5 0,2-3 109,-2-1 0,1 0 0,-2 0 0,1 1 1,-2-1-1,1 0 0,-3-21 0,2 27-243,-1 0-1,1 0 1,-1 1-1,0-1 1,-1 1-1,1-1 1,-1 1-1,0-1 1,0 1 0,0 0-1,0 0 1,-1 0-1,0 0 1,0 0-1,0 1 1,0-1-1,-1 1 1,1 0-1,-1 0 1,-5-4 0,8 7-57,0-1 0,1 0 1,-1 1-1,0 0 1,0-1-1,0 1 1,0-1-1,0 1 0,1 0 1,-1 0-1,0-1 1,0 1-1,0 0 1,0 0-1,0 0 0,0 0 1,0 0-1,0 0 1,0 0-1,0 1 1,1-1-1,-1 0 0,0 0 1,0 1-1,0-1 1,0 0-1,0 1 1,1-1-1,-1 1 0,0-1 1,0 1-1,1 0 1,-1-1-1,0 1 1,1 0-1,-1-1 1,0 1-1,1 0 0,-1 0 1,1-1-1,0 1 1,-1 0-1,1 0 1,0 0-1,-1 0 0,1 0 1,0 1-1,-1 3-617,0-1 0,0 1 0,1 0 0,0 0 0,0 0 0,0 0 0,2 9 0,-1-14 396,-1 1 0,0 0 0,0-1 0,1 1 0,-1 0 0,0-1 0,1 1 0,-1-1 0,1 1 0,-1 0 0,1-1 0,-1 1 0,1-1 0,-1 0 0,1 1 0,0-1 0,-1 1 0,1-1 0,0 0 0,-1 1 0,1-1 0,0 0 0,-1 0 0,1 0 0,0 0 0,-1 1 0,1-1 0,0 0 0,0 0 0,0-1 0,13 2-5800</inkml:trace>
</inkml:ink>
</file>

<file path=ppt/ink/ink1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3.7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96 217 9065,'0'0'10020,"-9"0"-8413,-33 0-460,40 0-1073,0 0-1,1 0 1,-1 1-1,1-1 1,-1 0-1,0 1 1,1 0-1,-1-1 1,1 1-1,-1 0 0,1-1 1,-1 1-1,1 0 1,0 0-1,-1 0 1,1 0-1,0 1 1,0-1-1,0 0 1,0 0-1,0 1 1,0-1-1,0 0 1,0 1-1,1-1 1,-1 1-1,0 0 0,1-1 1,-1 2-1,-4 48 472,5-42-315,-1 7 96,0-3-48,0-1-1,1 1 1,3 17-1,-3-28-258,0 0-1,0-1 1,0 1-1,1 0 1,-1 0-1,1 0 0,-1-1 1,1 1-1,0 0 1,0-1-1,0 1 0,0-1 1,0 1-1,0-1 1,0 1-1,0-1 1,0 0-1,1 1 0,-1-1 1,1 0-1,-1 0 1,1 0-1,-1 0 0,1 0 1,0-1-1,-1 1 1,1 0-1,0-1 1,-1 1-1,4 0 0,-3-2 13,0 1-1,0 0 1,0-1-1,0 0 1,0 1-1,0-1 0,0 0 1,0 0-1,-1 0 1,1 0-1,0 0 1,0 0-1,-1-1 0,1 1 1,-1 0-1,1-1 1,-1 0-1,1 1 1,-1-1-1,0 0 0,0 1 1,0-1-1,0 0 1,0 0-1,1-4 1,17-55 640,-13 35-343,-1-1 1,-2 0-1,0 0 0,-2 0 1,-1-1-1,-1 1 0,-2 0 1,0 0-1,-13-46 0,6 54-114,5 33-198,3 42-129,3-49 135,-3 29-24,1 33 28,1-64-20,0 0 0,1 0 0,-1 0 1,1 0-1,1 0 0,-1-1 0,1 1 0,-1 0 0,1-1 0,3 6 0,-4-9-2,0 1 1,0-1-1,0 0 1,0 1-1,1-1 0,-1 0 1,0 0-1,0 1 1,1-1-1,-1 0 1,1 0-1,-1-1 0,1 1 1,-1 0-1,1 0 1,0-1-1,-1 1 1,1-1-1,0 1 0,0-1 1,-1 0-1,1 0 1,0 0-1,0 0 1,-1 0-1,1 0 1,0 0-1,0 0 0,-1-1 1,1 1-1,0-1 1,-1 1-1,1-1 1,0 0-1,-1 0 0,1 0 1,-1 1-1,1-2 1,-1 1-1,0 0 1,1 0-1,-1 0 0,0 0 1,0-1-1,0 1 1,1-2-1,5-5 24,-1 0-1,1 0 0,-2-1 1,1 1-1,-1-1 1,5-15-1,2-17 47,-10 33-1,-1 35 49,-1-22-108,5 47 156,-5-50-165,1 0 1,-1-1 0,1 1-1,-1-1 1,1 1 0,0-1-1,-1 1 1,1-1 0,0 0 0,0 1-1,0-1 1,0 0 0,2 2-1,-3-3-4,1 1 0,0-1 0,-1 0 1,1 0-1,0 0 0,0 0 0,-1 0 0,1 1 0,0-1 0,0 0 0,-1-1 0,1 1 0,0 0 0,0 0 0,-1 0 0,1 0 0,0-1 0,-1 1 0,1 0 0,0 0 0,-1-1 0,1 1 1,0-1-1,-1 1 0,1-1 0,-1 1 0,1-1 0,-1 1 0,1-1 0,-1 1 0,1-2 0,7-10-1,-1-1 0,0-1 0,-1 1 0,0-1 0,-1 0 0,-1 0 0,5-25 0,-5 22 0,-3 15 0,-1 6 0,-1 15-220,0-8-339,1 0 0,0 1 0,1-1 0,3 21 0,-3-31 468,-1 1 1,0-1-1,1 1 1,-1-1-1,1 1 1,-1-1-1,1 1 1,0-1-1,0 1 1,0-1-1,-1 0 1,1 0-1,0 1 1,1-1-1,-1 0 0,0 0 1,0 0-1,0 0 1,1 0-1,-1-1 1,0 1-1,1 0 1,-1 0-1,1-1 1,-1 1-1,1-1 1,-1 1-1,1-1 1,-1 0-1,1 0 1,0 0-1,-1 0 1,1 0-1,-1 0 1,1 0-1,-1 0 0,1 0 1,0-1-1,-1 1 1,1-1-1,2 0 1,12-9-4165,1-8-1489</inkml:trace>
</inkml:ink>
</file>

<file path=ppt/ink/ink1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4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11659,'0'0'16394,"-2"10"-15710,-14 160 1451,16-170-2178,0 1 0,0-1 0,0 1 0,1-1 0,-1 1-1,0-1 1,0 1 0,1-1 0,-1 0 0,0 1 0,1-1 0,-1 1 0,0-1 0,1 0 0,-1 1 0,1-1 0,-1 0 0,1 0 0,-1 1 0,0-1-1,1 0 1,-1 0 0,1 0 0,-1 0 0,1 1 0,-1-1 0,1 0 0,-1 0 0,1 0 0,-1 0 0,1 0 0,-1 0 0,1 0 0,-1-1 0,1 1-1,-1 0 1,1 0 0,-1 0 0,1 0 0,-1-1 0,1 1 0,-1 0 0,1 0 0,-1-1 0,0 1 0,1 0 0,-1-1 0,1 1 0,-1 0 0,1-1 0,24-16-5678,-12-3-391,-1-2-2916</inkml:trace>
</inkml:ink>
</file>

<file path=ppt/ink/ink1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4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11 195 8040,'0'0'20729,"0"-9"-20212,-2-94 1581,1 112-2322,-1-1 215,0 0 0,1 0 0,0 0 0,0 0 0,1 0 0,0 0 0,0 0 0,1 0-1,2 12 1,-1-19-7,0 1 0,0-1 0,0 0 0,0 1 0,0-1 0,1 0 0,-1 0 0,0-1 0,1 1 0,-1 0 0,0-1 0,1 1 0,-1-1 0,1 0 0,-1 0 0,1 0 0,-1 0 0,4-1 0,46-5-902,-50 5 969,1 1 1,-1-1-1,0 1 1,0-1 0,1 0-1,-1 0 1,0 0-1,0 0 1,0 0-1,0 0 1,0-1-1,0 1 1,0-1-1,-1 1 1,1-1-1,0 0 1,-1 0-1,3-3 1,-3 2 70,-1 0 0,1-1 1,-1 1-1,1 0 0,-1 0 1,0-1-1,0 1 0,-1 0 0,1 0 1,-1 0-1,1-1 0,-1 1 1,0 0-1,-2-4 0,0 0-104,1-1 0,-2 0 0,1 1-1,-1 0 1,-7-10 0,17 17-1094,0-1 1,0-1-1,-1 1 0,1-1 1,0 0-1,-1 0 0,10-5 1,23-17-10494,-17 8 2147</inkml:trace>
</inkml:ink>
</file>

<file path=ppt/ink/ink1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5.3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1 11531,'0'0'16298,"-7"9"-15700,4-4-542,-1-1-36,1 1 1,0-1 0,0 0 0,0 1 0,1 0 0,0-1 0,0 1 0,0 0-1,0 0 1,1 0 0,0 0 0,0 1 0,0-1 0,1 0 0,0 9 0,0-13-39,1-1 1,0 1 0,-1 0 0,1-1 0,0 1 0,0 0-1,0-1 1,-1 1 0,1-1 0,0 1 0,0-1 0,0 0-1,0 1 1,0-1 0,0 0 0,0 0 0,0 1 0,0-1-1,0 0 1,0 0 0,0 0 0,0 0 0,1-1-1,34 1-434,-26-1 105,8 1-130,20 1 161,-37-1 387,0 0 0,0 1 0,0-1 0,0 1 0,0-1 0,0 1 0,0-1 0,0 1 0,0 0 0,0-1 0,-1 1 0,1 0 0,0 0 0,-1-1 0,1 1 0,0 0 0,-1 0 0,1 0 0,-1 0 0,1 0 0,-1 0 0,0 0 0,1 0 0,-1 0 0,0 0 0,0 0 0,1 0 0,-1 0 0,0 0 0,0 0 0,0 2 0,-1 6 299,-1 1 1,1 0 0,-1-1 0,-1 1 0,0-1 0,0 1-1,-1-1 1,0 0 0,0-1 0,-9 13 0,9-15-794,0 0 0,0-1 0,-1 1 0,0-1 0,0 0 1,0-1-1,0 1 0,-1-1 0,-9 6 0,6-7-6138,2-2-4409</inkml:trace>
</inkml:ink>
</file>

<file path=ppt/ink/ink1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6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57 6118,'0'0'10639,"-3"-8"-8034,-9-27-469,12 34-2069,0 1 0,0-1 0,0 1 0,-1-1 1,1 0-1,0 1 0,0-1 0,0 1 0,-1-1 0,1 1 1,0-1-1,-1 1 0,1-1 0,0 1 0,-1-1 0,1 1 0,-1 0 1,1-1-1,-1 1 0,1-1 0,-1 1 0,1 0 0,-1-1 1,1 1-1,-1 0 0,1 0 0,-1 0 0,1-1 0,-1 1 1,0 0-1,1 0 0,-1 0 0,1 0 0,-1 0 0,0 0 1,1 0-1,-1 0 0,1 0 0,-1 0 0,1 0 0,-1 1 1,0-1-1,1 0 0,-1 0 0,1 1 0,-1-1 0,1 0 1,-1 0-1,1 1 0,-1-1 0,1 1 0,-1-1 0,0 1 1,-17 23 633,17-23-641,-1 2 30,-2 3 100,0 0-1,1 0 1,-1 0 0,1 1 0,1-1 0,-1 1 0,1-1-1,0 1 1,0 0 0,0 11 0,38-18-350,4-1 160,-28-1-4,1 1-1,-1 1 0,0 0 0,0 1 1,1 0-1,-1 1 0,16 4 0,-27-6 33,1 1-1,0-1 1,0 1-1,-1 0 1,1 0-1,0 0 1,-1 0-1,1 0 1,-1 0-1,1 0 0,-1 1 1,0-1-1,1 0 1,-1 1-1,0-1 1,0 1-1,0-1 1,0 1-1,0 0 1,-1-1-1,1 1 0,0 0 1,-1 0-1,1-1 1,-1 1-1,1 0 1,-1 0-1,0 0 1,0 0-1,0 0 1,0 0-1,0-1 1,-1 1-1,1 0 0,0 0 1,-1 0-1,1-1 1,-1 1-1,0 0 1,0 0-1,0-1 1,1 1-1,-2 0 1,1-1-1,-1 2 1,-4 6 272,-1-1 1,1 0 0,-2 0 0,1-1-1,-1 1 1,-11 7 0,7-6-104,8-5-176,-1-1 0,1 1 0,0-1 0,-1 0 0,0-1 0,0 1 0,0-1 0,0 0 0,0 0-1,0 0 1,-10 1 0,14-3-135,1-1 0,-1 1 0,1 0-1,0-1 1,-1 1 0,1-1 0,0 1-1,-1-1 1,1 1 0,0-1 0,0 1-1,-1-1 1,1 1 0,0-1 0,0 1 0,0-1-1,0 1 1,0-1 0,-1 1 0,1-1-1,0 1 1,0-1 0,1 0 0,-1 1-1,0-1 1,0 1 0,0-1 0,0 1-1,0-1 1,0 1 0,1-1 0,-1 1 0,0-1-1,1 1 1,-1-1 0,0 1 0,1-1-1,-1 1 1,12-24-2835,57-58-11043,-42 52 4025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54.2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0 107 9033,'0'0'19421,"6"1"-19080,-3-1-289,-1 0 0,1-1 0,-1 1 1,1-1-1,-1 1 0,1-1 0,-1 0 0,1 0 0,-1 0 0,1 0 0,-1 0 0,0-1 0,0 1 0,0-1 0,0 1 1,0-1-1,0 0 0,0 0 0,0 0 0,2-4 0,-1 2 57,0 0 0,-1 0 0,0 0-1,1-1 1,-2 1 0,1-1 0,0 1 0,-1-1 0,0 0 0,0 1 0,0-1-1,-1-7 1,1 11-98,-1 1 1,0-1-1,0 1 0,0-1 0,0 1 0,0 0 0,0-1 1,0 1-1,0-1 0,-1 1 0,1 0 0,0-1 0,0 1 1,0-1-1,0 1 0,0 0 0,-1-1 0,1 1 0,0 0 1,0-1-1,-1 1 0,1 0 0,0-1 0,0 1 0,-1 0 1,1 0-1,0-1 0,-1 1 0,1 0 0,-1 0 0,1 0 1,0-1-1,-1 1 0,0 0 0,-15 5 474,-14 19 102,28-22-587,-1 1 0,1 0 0,0 0 0,0 1 0,0-1 0,0 0 0,1 1 0,-1-1 0,1 1 0,0-1 0,0 1 0,0 0 0,1-1 0,-1 1 0,1 7 0,0-10-5,0 0-1,1-1 1,-1 1-1,1-1 1,-1 1-1,1-1 1,-1 1-1,1-1 1,-1 1-1,1-1 1,-1 1-1,1-1 1,-1 0-1,1 1 1,0-1-1,-1 0 1,1 0-1,0 1 1,-1-1-1,1 0 1,0 0-1,-1 0 1,1 0-1,0 0 1,0 0-1,-1 0 1,1 0-1,0 0 1,-1 0-1,1 0 1,0 0-1,-1-1 1,1 1-1,0 0 1,-1-1-1,1 1 1,-1 0-1,1-1 1,0 1-1,-1 0 1,2-2-1,24-15-249,-22 13 265,-1 1 0,0 0-1,0-1 1,-1 0 0,1 1 0,-1-1-1,0 0 1,0 0 0,0-1 0,-1 1-1,1 0 1,-1-1 0,0 1-1,0 0 1,0-1 0,-1-5 0,0 10-7,0-1 0,-1 1 0,1 0 0,-1-1 0,1 1 0,0 0 0,-1-1 0,1 1 0,-1 0 0,1-1 0,-1 1 0,1 0 1,-1 0-1,1-1 0,-1 1 0,0 0 0,1 0 0,-1 0 0,1 0 0,-1 0 0,1 0 0,-1 0 0,0 0 0,1 0 0,-1 0 0,1 0 0,-1 0 1,1 1-1,-1-1 0,1 0 0,-1 0 0,1 0 0,-1 1 0,1-1 0,-1 0 0,1 1 0,-1-1 0,-19 11-55,17-7 42,-1-1 1,1 0-1,0 1 1,0-1-1,0 1 0,1 0 1,-1 0-1,1 0 1,0 0-1,0 1 1,1-1-1,-1 1 1,1-1-1,0 1 0,0-1 1,0 1-1,1-1 1,-1 10-1,2-12-76,0-1 0,-1 0 0,1 0 0,0 1-1,-1-1 1,1 0 0,0 0 0,0 0 0,0 0-1,0 0 1,0 0 0,0 0 0,1 0 0,-1 0 0,0-1-1,0 1 1,0 0 0,1-1 0,-1 1 0,1-1 0,-1 1-1,0-1 1,1 0 0,-1 1 0,1-1 0,-1 0-1,0 0 1,1 0 0,-1 0 0,3-1 0,2 1-880,0 0 0,0-1 0,-1 0 0,1 0 0,0 0 0,8-3 0,11-13-6620</inkml:trace>
</inkml:ink>
</file>

<file path=ppt/ink/ink1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6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84 12204,'0'0'11520,"-3"9"-10735,-1 7-436,0 0 0,0 0 0,-1 24 0,5-33-174,0 0 0,0 0 0,0 0 0,1 0 0,3 12 0,-4-17-115,1 0-1,0 0 0,0 0 1,-1 0-1,1 0 1,0 0-1,1 0 1,-1 0-1,0 0 1,1 0-1,-1-1 1,1 1-1,-1 0 1,1-1-1,0 1 1,-1-1-1,1 0 1,3 2-1,-3-3 8,0 1 0,0-1 0,0 1 0,0-1 0,1 0 0,-1 0 0,0 0 0,0 0 0,0-1 0,0 1 0,0 0 0,0-1 0,0 1 0,0-1 0,0 0 0,0 0 0,0 0 0,0 0 0,0 0 0,0 0 0,-1 0 0,1-1 0,0 1 0,-1-1 0,1 1 0,-1-1 0,0 1 0,1-1 0,-1 0 0,0 0 0,0 0 0,0 0 0,0-2 0,6-8 212,0-1 1,-2 0-1,7-21 0,-6 12-143,0 1-1,-2-1 0,-1 0 0,-1-1 1,0-33-1,-2 59-300,3 17 408,0-1 1,1 1 0,12 34-1,-14-49-439,0 0-1,0-1 0,0 0 1,1 1-1,0-1 0,-1 0 1,2-1-1,-1 1 0,6 5 1,-7-8-305,0 1 0,0-1 1,1 1-1,-1-1 0,1 0 0,-1 0 1,1 0-1,-1 0 0,1-1 0,0 1 0,-1-1 1,1 1-1,0-1 0,-1 0 0,1 0 1,0 0-1,0 0 0,3-1 0,15-6-7923</inkml:trace>
</inkml:ink>
</file>

<file path=ppt/ink/ink1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7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14830,'5'12'10663,"9"14"-7228,27 59-3520,-39-80 315,-2-2-78,1-1 0,-1 0 0,1 1 0,0-1 0,0 0 1,-1 0-1,1 0 0,1 0 0,-1 0 0,0 0 0,0 0 1,1 0-1,-1 0 0,1 0 0,3 2 0,-4-8-35,0-1 0,0 1 0,0-1 0,-1 1 0,1-1 0,-1 1 0,0-1 0,-1 0 0,0-5 0,1 0-27,1-12-90,0 16 0,0 0 0,-1 0 0,0-1 0,0 1 0,-1 0 0,1 0 0,-1 0 0,-2-6 0,38 4-7719,-22 1 2444,-2-4-1462</inkml:trace>
</inkml:ink>
</file>

<file path=ppt/ink/ink1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8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91 18706,'0'0'2146,"-2"10"443,1 4-1985,0 1-1,1-1 1,0 0 0,1 0 0,1 1-1,0-1 1,1 0 0,0 0 0,8 18 0,18 34-385,-8-18-35,31 97 0,-50-139 618,-1-8-251,-1-18-9,-5-36-318,-25-80-67,17 85-397,2-1 1,2 0 0,-3-73-1,12 124 221,0 0 0,0-1 0,0 1 0,1 0 0,-1-1 0,0 1 0,1 0-1,-1-1 1,1 1 0,-1 0 0,1 0 0,0 0 0,-1-1 0,1 1 0,0 0 0,0 0 0,0 0-1,0 0 1,0 0 0,0 0 0,0 1 0,0-1 0,0 0 0,0 0 0,0 1 0,1-1-1,-1 1 1,0-1 0,0 1 0,1-1 0,-1 1 0,0 0 0,1 0 0,-1-1 0,0 1-1,1 0 1,-1 0 0,0 1 0,1-1 0,-1 0 0,0 0 0,3 1 0,-1 0 5,0-1 0,0 1-1,0 0 1,0 0 0,0 0 0,0 0 0,0 0 0,0 1 0,0 0 0,-1-1 0,1 1 0,0 0 0,-1 0 0,0 0 0,1 1 0,-1-1-1,0 1 1,2 2 0,-1 3 113,-1 0 0,0-1-1,0 1 1,0 0 0,-1 0 0,-1 0-1,1 0 1,-1 0 0,0 0-1,-1 0 1,0 0 0,0 0 0,-5 14-1,2-8 53,-1 0-1,0-1 0,-1 0 1,0-1-1,-1 1 0,-17 22 1,23-34-197,0 0 1,1 0 0,-1 1 0,0-1-1,0 0 1,0-1 0,0 1-1,0 0 1,0 0 0,0 0 0,0-1-1,-1 1 1,1 0 0,0-1 0,-3 2-1,4-2-50,-1-1 0,1 1 0,0 0 0,-1 0 0,1 0 0,-1-1 0,1 1 0,0 0 0,-1 0 0,1-1 0,0 1 0,-1 0 0,1-1 0,0 1-1,-1 0 1,1-1 0,0 1 0,0 0 0,0-1 0,-1 1 0,1-1 0,0 1 0,0 0 0,0-1 0,0 1 0,0-1 0,0 1 0,-1-1 0,1 1 0,0-1-1,0-4-821,0-1-1,0 1 1,0-1-1,1 1 1,0 0-1,2-9 0,9-17-4286,3-3-1905</inkml:trace>
</inkml:ink>
</file>

<file path=ppt/ink/ink1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8.9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13164,'0'0'14638,"-2"11"-13570,0 15-714,0-1 1,2 1-1,1-1 0,2 1 0,0-1 1,1 1-1,2-1 0,0-1 0,2 1 1,20 44-1,-26-66-415,-1-1 0,1 1 0,0 0 0,0-1-1,0 0 1,0 1 0,0-1 0,0 0 0,1 0 0,-1 0 0,1 0-1,-1 0 1,1-1 0,4 3 0,-5-4-50,0 1-1,0-1 1,0 0-1,0 0 1,0 1-1,-1-1 1,1 0-1,0-1 1,0 1-1,0 0 1,0-1-1,0 1 1,-1-1 0,1 1-1,0-1 1,0 0-1,-1 0 1,3-1-1,1-1-157,-1-1-1,0 1 0,0-1 1,-1 0-1,1 0 1,-1-1-1,0 1 0,0-1 1,0 0-1,0 1 1,-1-1-1,0 0 0,0-1 1,2-9-1,6-59-3191,-10 66 3589,0 1-1,0 0 0,-1-1 0,0 1 0,0 0 0,-1 0 0,0 0 0,-3-8 0,5 14-26,0 1 0,0 0 0,0-1 0,0 1 0,0-1 0,0 1 0,0-1 0,0 1 0,-1-1 0,1 1 0,0 0 0,0-1 0,0 1 0,-1-1 0,1 1 0,0 0 0,0-1 0,-1 1 0,1 0 0,0-1-1,-1 1 1,1 0 0,0 0 0,-1-1 0,1 1 0,-1 0 0,1 0 0,0 0 0,-1-1 0,1 1 0,-1 0 0,1 0 0,-1 0 0,1 0 0,-1 0 0,1 0 0,0 0 0,-1 0 0,1 0 0,-1 0 0,0 0-1,-6 20 1240,3 31-642,4-49-667,0 7 155,0 0 0,1-1 1,0 1-1,0 0 0,3 11 1,-3-18-165,-1-1 0,1 1 0,0-1 1,-1 1-1,1-1 0,0 1 0,0-1 0,0 1 1,0-1-1,0 0 0,0 0 0,0 1 0,0-1 1,1 0-1,-1 0 0,0 0 0,1 0 0,-1-1 1,0 1-1,1 0 0,0 0 0,-1-1 0,1 1 1,-1-1-1,1 0 0,-1 1 0,1-1 0,0 0 1,-1 0-1,1 0 0,0 0 0,-1 0 0,1 0 1,0-1-1,-1 1 0,3-1 0,-2 0 8,1-1-1,-1 1 1,1-1-1,-1 1 0,0-1 1,0 0-1,0 0 1,0 0-1,0 0 1,0 0-1,-1-1 0,1 1 1,-1-1-1,1 1 1,-1-1-1,0 1 0,0-1 1,0 0-1,0 1 1,0-4-1,11-59 501,-10-42-530,-5 143 0,-1 47 0,4-79 0,0 0 0,0 1 0,1-1 0,0 0 0,0 0 0,0 0 0,0 0 0,0 0 0,1 0 0,-1 0 0,1 0 0,0-1 0,1 1 0,-1-1 0,5 6 0,-6-8-171,1 1 1,-1-1-1,1 0 0,0 0 0,-1 0 1,1 0-1,0-1 0,-1 1 0,1 0 1,0-1-1,0 1 0,-1-1 1,1 0-1,0 1 0,0-1 0,0 0 1,0 0-1,2-1 0,-2 1-333,1-1 0,-1 0-1,1 1 1,-1-1 0,0 0-1,1-1 1,-1 1 0,0 0-1,0-1 1,0 1 0,0-1-1,0 1 1,0-1 0,0 0 0,0 0-1,-1 0 1,1 0 0,-1 0-1,2-3 1,7-17-8075</inkml:trace>
</inkml:ink>
</file>

<file path=ppt/ink/ink1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49.2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 18001,'0'0'12652,"0"8"-12310,-5 128 202,5-136-541,0 0-1,0 1 1,0-1-1,1 0 1,-1 1 0,0-1-1,0 0 1,1 1-1,-1-1 1,0 0-1,1 0 1,-1 1-1,0-1 1,1 0 0,-1 0-1,0 0 1,1 1-1,-1-1 1,0 0-1,1 0 1,-1 0-1,1 0 1,-1 0 0,0 0-1,1 0 1,-1 0-1,1 0 1,-1 0-1,0 0 1,1 0-1,-1 0 1,1 0 0,-1 0-1,0 0 1,1-1-1,-1 1 1,0 0-1,1 0 1,-1 0-1,0 0 1,1-1 0,0 0-1,17-7 118,-11 2-120,-1 1-83,1 0-1,-1 0 1,1 0 0,0 1-1,0 0 1,0 1-1,1-1 1,-1 1 0,1 1-1,0-1 1,0 1-1,12-1 1,-19 4 119,0-1 0,0 1 0,0 0 0,0 0 0,0 0 0,0 0 0,0 1 0,0-1 0,0 0 0,0 0 0,0 0 0,-1 1 0,1-1 0,0 0 0,-1 1 0,0-1 0,1 1 0,-1-1 0,0 0 0,1 1 0,-1-1 0,0 1 0,0-1 0,0 1 0,0-1 0,-1 1 0,1-1 0,-1 3 0,-5 49 949,2-39-1030,0 0 1,-1-1 0,-1 0-1,0 1 1,-1-2 0,0 1-1,-1-1 1,-1 0-1,0-1 1,0 0 0,-1 0-1,-14 11 1,7-15-4200,3-6-5007</inkml:trace>
</inkml:ink>
</file>

<file path=ppt/ink/ink1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23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0 12075,'0'0'9882,"-2"13"-8916,-6 58 821,1 86-1,7-96-1426,-3 0 0,-2 0 0,-19 83 0,15-127 970,4-31 266,1-31-732,1-27-770,8-73 0,-3 120-104,2 1 0,0-1 0,2 0 0,0 1 0,2 0 0,17-36-1,-22 53 0,0 1 0,1-1 0,0 1 0,1 1-1,-1-1 1,1 0 0,0 1 0,1 0-1,-1 0 1,1 1 0,0-1 0,0 1-1,0 1 1,1-1 0,-1 1 0,1 0 0,0 0-1,0 1 1,0 0 0,0 0 0,0 1-1,0 0 1,1 0 0,-1 1 0,0 0-1,1 0 1,-1 0 0,13 4 0,-18-3 5,1 0 0,-1 1 0,1-1 0,-1 1 0,0 0 0,1 0 0,-1 0 0,0 0 0,0 0 0,-1 0 0,1 1 0,0-1 0,-1 1 0,1-1 0,-1 1 0,0 0 0,0-1 0,0 1 0,0 0 0,0 0 0,-1 0 0,1-1 0,-1 1 0,0 0 0,0 0 0,0 4 0,0-2 16,0 1 1,0 0-1,0 0 1,-1 0-1,0 0 0,0 0 1,0-1-1,-1 1 1,0 0-1,0-1 0,-1 1 1,-3 5-1,1-5 66,-1-1 0,0 0 0,0 0 0,-1 0 0,0-1 0,1 0 0,-1 0 0,-1-1 0,1 0 0,0 0 1,-1 0-1,0-1 0,1 0 0,-9 0 0,11-1-61,0-1 1,0 1 0,0-1 0,0 0 0,0-1-1,1 1 1,-1-1 0,0 0 0,0 0 0,-8-4-1,11 4-42,-1-1-1,1 1 0,-1-1 0,1 1 0,0-1 1,0 0-1,0 0 0,0 0 0,0 0 0,0 0 0,1 0 1,-1-1-1,0 1 0,1-1 0,0 1 0,0-1 1,0 1-1,0-1 0,-1-4 0,2 6-166,0 0-1,0 1 1,0-1-1,-1 1 1,1-1-1,0 1 1,0-1 0,0 1-1,1-1 1,-1 0-1,0 1 1,0-1-1,0 1 1,0-1-1,0 1 1,1-1-1,-1 1 1,0-1-1,0 1 1,1-1 0,-1 1-1,0 0 1,1-1-1,-1 1 1,1-1-1,-1 1 1,0 0-1,1-1 1,-1 1-1,1 0 1,-1-1-1,1 1 1,-1 0 0,1 0-1,-1 0 1,1-1-1,0 1 1,26-3-6984,-12 3 2276,6-4-5828</inkml:trace>
</inkml:ink>
</file>

<file path=ppt/ink/ink1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23.6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22 13485,'0'0'10159,"0"8"-8649,-1 17-552,-2 4 342,2 0 0,5 50 0,-4-78-1279,0-1 0,1 1 0,-1 0 0,0-1 0,0 1 0,1 0 0,-1-1 0,0 1 0,1-1-1,-1 1 1,1 0 0,-1-1 0,1 1 0,-1-1 0,1 1 0,-1-1 0,1 1 0,-1-1 0,1 0 0,0 1-1,-1-1 1,1 0 0,0 1 0,-1-1 0,1 0 0,0 0 0,-1 0 0,1 0 0,0 1 0,-1-1 0,1 0 0,0 0-1,0 0 1,-1 0 0,1-1 0,0 1 0,-1 0 0,1 0 0,0 0 0,0-1 0,-1 1 0,1 0 0,-1 0-1,1-1 1,0 1 0,-1-1 0,1 1 0,-1-1 0,1 1 0,-1-1 0,1 0 0,31-24 509,22-37-434,-50 56-28,0 0 0,0 0-1,-1 0 1,0 0 0,0-1 0,0 1 0,-1-1-1,0 1 1,2-13 0,-11 46 128,5-20-179,0 0-1,0-1 1,0 1 0,1 1-1,0-1 1,0 0 0,0 0 0,1 0-1,2 14 1,-2-21-17,1 1 0,-1-1 0,1 1 0,0-1 0,-1 1 0,1-1 0,-1 1 0,1-1 0,0 0 0,-1 0 0,1 1 0,0-1 0,0 0 0,-1 0 0,1 0 0,0 1 0,-1-1 0,1 0 0,0 0 0,0 0 0,-1 0 0,1-1 0,0 1 0,-1 0 0,1 0 0,0 0 0,0-1 0,-1 1 0,2-1 0,21-8 0,-15 2 0,0 0 0,0-1 0,0 0 0,-1-1 0,-1 1 0,0-1 0,0-1 0,0 1 0,-1-1 0,-1 0 0,0 0 0,3-11 0,-2 13-1861,5 2-5805,-6 4 5112</inkml:trace>
</inkml:ink>
</file>

<file path=ppt/ink/ink1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17.8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1890,'8'0'1217,"1"0"-256,2 0 96,2 0-224,-1 0-129,1 0-31,2 0-64,0 0 63,3 0 129,-2 0-193,2 0-63,1 0-353,2 0-128,3 3-32,2-1-512,0-2-1794,3 0-2531</inkml:trace>
</inkml:ink>
</file>

<file path=ppt/ink/ink1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18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7687,'0'0'2242,"57"0"-2658,-34 0-32,3 0-385,1 0-993,2 0-993,2 0-320</inkml:trace>
</inkml:ink>
</file>

<file path=ppt/ink/ink1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18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3523,'0'0'3331,"50"0"-2882,-34 0-353,3 0-96,0 0 0,4 0 0,0 0-64,1 0-320,1 3-417,4-2-673,-4-1-287,1 0-1</inkml:trace>
  <inkml:trace contextRef="#ctx0" brushRef="#br0" timeOffset="1">428 5 2883,'0'0'5829,"49"0"-5476,-34 0-289,3 0-32,6 4-128,2-3-1282,2-1-1953</inkml:trace>
  <inkml:trace contextRef="#ctx0" brushRef="#br0" timeOffset="2">802 26 6342,'0'0'2018,"57"2"-8712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59.6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684 165 4901,'-1'-10'891,"-1"-3"-718,1 1 801,0 1 0,-1-1-1,-1 1 1,0 0 0,-6-16-1,8 23-718,-1 1 0,0 0-1,0-1 1,0 1 0,-1 0-1,1 0 1,-1 0 0,0 0-1,1 0 1,-1 1 0,0-1-1,-1 1 1,1 0 0,0 0-1,-1 0 1,1 1 0,-1-1-1,0 1 1,1-1 0,-1 1-1,0 0 1,-6 0 0,-5-1-50,0 1 0,0 0 0,0 2 0,0-1 0,0 2 1,0 0-1,1 1 0,-1 0 0,0 1 0,1 1 0,-16 7 0,13-3-31,0 0 0,1 1 0,0 1-1,1 1 1,0 0 0,1 1-1,0 0 1,-18 24 0,3 3-117,1 2 1,1 1-1,3 1 0,2 1 1,2 1-1,1 1 1,3 0-1,2 2 0,2-1 1,2 2-1,2-1 1,3 1-1,1 0 0,3 1 1,6 60-1,-4-104-32,-1 0 0,1 0 0,0 0 0,1 0 0,0 0 0,0 0 0,0 0 0,1 0 0,0-1 0,0 1 0,1-1 0,0 0 0,0 0 0,0 0 0,1-1 0,0 0 0,0 1 0,0-2 0,1 1 0,-1-1 0,1 1 0,0-2 0,1 1 0,-1-1 0,1 1 0,-1-2 0,1 1 0,0-1 0,0 0 1,0-1-1,0 1 0,0-1 0,0-1 0,12 0 0,3 0 170,0-2 1,-1 0-1,1-2 1,-1 0 0,0-2-1,0 0 1,-1-1 0,0-1-1,0-1 1,0-1-1,-1-1 1,26-19 0,-6 1 5,-2-1 0,-1-1 1,-1-3-1,49-61 1,-60 64-60,-1-1 1,-2-1 0,-2-1 0,-1-1 0,24-66 0,-34 78-173,-1-1 1,-1 0 0,-1 0-1,-1-1 1,-1 1-1,-2-1 1,0 0 0,-1 1-1,-2-1 1,-5-29-1,5 47-131,1 0 0,-1 0 0,-1 0-1,1 1 1,-1-1 0,0 1-1,0 0 1,-1 0 0,0 0-1,0 0 1,0 1 0,-1 0-1,0-1 1,0 2 0,0-1 0,-1 1-1,1-1 1,-1 1 0,-12-5-1,7 4-733,0 1 0,0 1-1,0 0 1,-1 1-1,1 0 1,-1 0 0,1 1-1,-1 1 1,0 0 0,1 0-1,-17 4 1,-38 12-10716</inkml:trace>
</inkml:ink>
</file>

<file path=ppt/ink/ink1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19.4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 2306,'0'0'2499,"-50"1"-1955,42-1 353,2 0 352,2 0 2883,8 0-3972,9 0-128,6 0-32,7 0 32,10 0-320,6 0-1730,4-1-2402</inkml:trace>
</inkml:ink>
</file>

<file path=ppt/ink/ink1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19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8456,'0'0'2306,"52"0"-2754,-13 0-225,2 0-512,2 0-833,-2 0-704,-3 0-578</inkml:trace>
</inkml:ink>
</file>

<file path=ppt/ink/ink1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20.1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4933,'0'0'6758,"8"0"-6726,14 0-32,2 0-769,7 0-448,0 0-320,-1 0-641,1 0-96,-8 0 256</inkml:trace>
  <inkml:trace contextRef="#ctx0" brushRef="#br0" timeOffset="1">286 1 3107,'0'0'5061,"50"0"-4517,-34 0-95,6 0-97,2 0-224,1 0-96,5 0-128,2 0-1698,-4 0-2434</inkml:trace>
  <inkml:trace contextRef="#ctx0" brushRef="#br0" timeOffset="2">690 12 8008,'0'0'1665,"51"0"-1633,-23 0-320,10-3-161,4-1-1376,4 0-2563</inkml:trace>
</inkml:ink>
</file>

<file path=ppt/ink/ink1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21.0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 3940,'0'0'7687,"65"-8"-7303,-29 7-95,4 0-193,7 1-32,-2 0-256,1 0-1794,-6-2-2659</inkml:trace>
</inkml:ink>
</file>

<file path=ppt/ink/ink1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21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3908,'0'0'7271,"76"0"-9449,-42 0-545,2 0-929</inkml:trace>
</inkml:ink>
</file>

<file path=ppt/ink/ink1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21.7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 5189,'0'0'6086,"64"-6"-6054,-38 4-64,-1 0-481,6 1-736,2 0-1153,3-2-1026</inkml:trace>
</inkml:ink>
</file>

<file path=ppt/ink/ink1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22.1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6406,'0'0'6855,"51"-14"-6823,-23 14-64,3 0 32,2 0-1057,5 0-833,3 0-1826</inkml:trace>
</inkml:ink>
</file>

<file path=ppt/ink/ink1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22.5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 6790,'0'0'2424,"10"-1"-2200,275-9-3739,-95 6 3934,-139-1-1455,-23 0-1836</inkml:trace>
</inkml:ink>
</file>

<file path=ppt/ink/ink1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22.9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6406,'0'0'3705,"9"-1"-3662,276-12-2547,-32 5 3940,125 1-547,-85 5-2851,-156-8 4026,-10-1-5916,-100 10 894</inkml:trace>
</inkml:ink>
</file>

<file path=ppt/ink/ink1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23.2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 2114,'0'0'8456,"55"-14"-7591,-44 14-545,4-3-288,4 2 0,7 1-96,2-1-1025,5-2-2050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02.3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77 19122,'0'0'5541,"72"-9"-4996,-37 8-353,7-2-128,5-5 0,0-1-96,-5-2-673,-4-1-896,-12 3-1026,-12-1-544,-13 6-2178</inkml:trace>
</inkml:ink>
</file>

<file path=ppt/ink/ink1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23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 7591,'0'0'6988,"10"-4"-6844,2-1-135,-1 0 0,1 1-1,0 1 1,0 0 0,1 0-1,-1 2 1,19-2 0,115 15-7667,-90-6 7954,-14-3 3694,21-2-5615,-44-1-1829</inkml:trace>
</inkml:ink>
</file>

<file path=ppt/ink/ink1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43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3532 55 5189,'0'0'12556,"6"-2"-11974,17-3-139,-17 3-38,-41 16 1133,7-10-1002,0-1 0,0-1 0,0-2 0,-35-3 0,-10 0-477,-118 7 977,-128-4 511,-152 3-465,106 4-584,136-8-235,-215-9-232,54-6-15,304 9 101,38 3 52,-81 2-1,63 5 35,0-3 0,-79-10-1,110 6-21,-16-3-124,-66 1-1,117 6-29,-34-10 325,11 9-463,16 0 121,0 1-1,0 0 0,-1 0 0,1 0 0,0 1 0,-1 0 1,-10 3-1,17-4-53,1 0 1,0 0 0,0 0 0,0 0-1,-1 0 1,1 0 0,0 0 0,0 0-1,0 0 1,-1 0 0,1 0 0,0 0-1,0 0 1,0 0 0,-1 0 0,1 0-1,0 0 1,0 1 0,0-1 0,0 0-1,-1 0 1,1 0 0,0 0 0,0 0-1,0 1 1,0-1 0,0 0 0,0 0-1,0 0 1,-1 0 0,1 1 0,0-1-1,0 0 1,0 0 0,0 0 0,0 1-1,0-1 1,0 0 0,0 0 0,0 0-1,0 1 1,0-1 0,0 0 0,0 0-1,0 0 1,0 1 0,0-1 0,0 0-1,1 0 1,-1 1 0,13 2-2271,18-1-2087,-7-7-1471,2-7-6299</inkml:trace>
</inkml:ink>
</file>

<file path=ppt/ink/ink1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45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4324,'0'-2'985,"1"-1"-1,-1 0 1,0 0-1,1 1 1,0-1-1,-1 0 1,1 1 0,0-1-1,0 1 1,1-1-1,-1 1 1,2-3-1,-3 4-900,0 1 0,0 0-1,1 0 1,-1 0 0,0 0 0,0-1-1,0 1 1,0 0 0,0 0-1,1 0 1,-1 0 0,0 0 0,0-1-1,0 1 1,0 0 0,1 0-1,-1 0 1,0 0 0,0 0 0,0 0-1,1 0 1,-1 0 0,0 0-1,0 0 1,0 0 0,1 0-1,-1 0 1,0 0 0,0 0 0,0 0-1,1 0 1,-1 0 0,0 0-1,0 0 1,0 0 0,1 0 0,-1 0-1,0 0 1,0 1 0,0-1-1,1 0 1,-1 0 0,0 0 0,0 0-1,0 0 1,4 22 226,4 178 5658,-7-180-5604,1-1-1,1 1 0,1-1 0,11 32 0,-9-32-272,-1 1-1,0-1 1,-1 1 0,1 34-1,-4 21 246,-5 144 818,4-215-1146,-1 0 1,0-1 0,0 1-1,-1 0 1,1-1-1,-1 1 1,-3 5 0,-7 22 1352,15-31-1434,0-1 0,-1 1 0,1 0 0,0-1 0,-1 1 0,1-1-1,0 0 1,-1 0 0,3-1 0,45-17-6313,-5 2-5816,-26 10 1739</inkml:trace>
</inkml:ink>
</file>

<file path=ppt/ink/ink1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46.0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37 9673,'0'0'12326,"-7"3"-11701,3-1-647,-12 6 1013,43-5 1099,273-26 841,-28 1-3017,568 15 225,-686 18-159,1 0 72,-57-7-52,0 5 0,103 22 0,-128-23 52,0-3-1,113-6 0,-63-2-71,-50 4 20,264-13 603,-236 2-758,-101-4-11322,0 4 175</inkml:trace>
</inkml:ink>
</file>

<file path=ppt/ink/ink1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19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2 288,'0'0'1986,"-12"0"-2274,15-2-1378</inkml:trace>
</inkml:ink>
</file>

<file path=ppt/ink/ink1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21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26 3331,'-1'-1'146,"1"0"1,0-1-1,0 1 0,0 0 0,-1 0 1,1 0-1,0 0 0,-1-1 1,1 1-1,-1 0 0,0 0 0,1 0 1,-1 0-1,0 0 0,1 0 0,-1 1 1,0-1-1,0 0 0,0 0 1,0 0-1,0 1 0,-1-2 0,-19 1 9891,15 1-4252,53 0-4696,-36 0-1333,22 1 1570,-33-1-1309,0 0 0,0 0 0,0 0 0,0 0 0,-1 0 0,1 0 0,0 0 0,0 0 0,0 0 0,0 0-1,0 0 1,0 0 0,0 0 0,0 0 0,0 0 0,0 0 0,0 0 0,-1 1 0,1-1 0,0 0 0,0 0 0,0 0 0,0 0 0,0 0 0,0 0-1,0 0 1,0 0 0,0 0 0,0 0 0,0 0 0,0 0 0,0 1 0,0-1 0,0 0 0,0 0 0,0 0 0,0 0 0,0 0 0,0 0 0,0 0-1,0 0 1,0 0 0,0 0 0,0 1 0,0-1 0,0 0 0,0 0 0,0 0 0,0 0 0,0 0 0,0 0 0,0 0 0,0 0 0,0 0 0,0 0-1,1 0 1,-1 0 0,0 1 0,0-1 0,0 0 0,0 0 0,0 0 0,0 0 0,0 0 0,-21 7 646,12-2-608,17-2 45,29-2 247,-11-2 232,-65-1 267,23 2-545,-26 2 391,102-4-924,-26 5 683,-36-3-445,-11 0 9,1 0 0,-1 1 0,0 0 0,1 1 0,-15 3 0,27-4-47,33-1-219,19-9 251,-25 4 0,-59 6 338,20-2-300,0 1 1,-1 1-1,-16 3 0,3 6 199,21-8-149,0 0-1,0 1 0,-1-2 1,1 1-1,-1-1 0,-9 2 1,15-3-120,8 0-81,1 0 0,0 0 1,0 0-1,-1-1 0,1 0 1,0-1-1,-1 0 0,11-4 0,-55 3 1251,49-2-3970,12-9-5937,-18 3 874</inkml:trace>
</inkml:ink>
</file>

<file path=ppt/ink/ink1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22.4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41 7591,'0'0'6956,"9"-7"-5611,25-23-176,-34 29-1137,0 1 0,1 0 0,-1 0-1,0 0 1,0 0 0,0-1-1,0 1 1,0 0 0,0 0-1,1 0 1,-1 0 0,0 0-1,0-1 1,0 1 0,0 0-1,1 0 1,-1 0 0,0 0 0,0 0-1,0 0 1,0 0 0,1 0-1,-1 0 1,0 0 0,0 0-1,0 0 1,1 0 0,-1 0-1,0 0 1,0 0 0,0 0 0,1 0-1,-1 0 1,0 0 0,0 0-1,0 0 1,1 0 0,-1 0-1,0 0 1,0 0 0,0 1-1,0-1 1,1 0 0,-1 0-1,0 0 1,0 0 0,0 0 0,0 0-1,0 1 1,0-1 0,1 0-1,-1 0 1,0 0 0,0 1-1,0 15 324,-8 18-424,-24 45 111,-64 186 162,92-249-944,-1 1 1,0-1 0,-1 0-1,-1-1 1,0 0-1,-1 0 1,-19 26 0,14-28-5283</inkml:trace>
</inkml:ink>
</file>

<file path=ppt/ink/ink1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23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4740,'0'0'3268,"9"1"-2932,55 4 627,131-5-1,77-24-2128,-100 7 327,-35 4 675,-35 2-32,1 4-1,157 9 1,-92 27-738,-95-14-678,-30-8-598</inkml:trace>
</inkml:ink>
</file>

<file path=ppt/ink/ink1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24.0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5061,'0'0'6529,"2"-3"-6092,12-8-266,-2 4-310,-11 7 128,-1-1-1,1 1 1,-1-1-1,0 1 1,1-1 0,-1 0-1,0 1 1,1-1-1,-1 1 1,0-1-1,0 0 1,1 1-1,-1-1 1,0 1-1,0-1 1,0 0-1,0 1 1,0-1-1,0 0 1,0 1-1,0-1 1,0 0-1,0 1 1,0-1-1,0 0 1,-1 1-1,1-1 1,0 0-1,0 1 1,-1-1-1,1 1 1,0-1-1,-1 1 1,1-1-1,-1 0 1,-8-3-4444,5 4 1748</inkml:trace>
</inkml:ink>
</file>

<file path=ppt/ink/ink1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24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98 0 7111</inkml:trace>
  <inkml:trace contextRef="#ctx0" brushRef="#br0" timeOffset="1">98 0 7111,'-22'46'-238,"3"1"1,2 1-1,-14 61 0,27-28-2351,0-63-982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02.6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44 18834,'0'0'6470,"65"-36"-5093,-29 32-640,9 2-481,3 2-224,-1 0 0,1 0-576,-4 0-1602,-8 0-2531,-6-2-5412</inkml:trace>
</inkml:ink>
</file>

<file path=ppt/ink/ink1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24.8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5317,'0'0'128</inkml:trace>
</inkml:ink>
</file>

<file path=ppt/ink/ink1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25.1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728 0 5157,'47'61'1302,"-46"-60"-1227,-1 0-1,1-1 1,-1 1-1,1 0 1,-1 0-1,1 0 1,-1 0-1,1 0 1,-1 0-1,0 0 1,0 0-1,0 0 1,1 0-1,-1 0 1,0 0-1,0 0 1,0 0-1,0 0 1,-1 0-1,1-1 1,0 1-1,0 0 1,-1 0-1,1 0 0,0 0 1,-1 0-1,1 0 1,-1 0-1,1 0 1,-1-1-1,1 1 1,-1 0-1,0 0 1,1-1-1,-1 1 1,0 0-1,0-1 1,-1 2-1,-26 10 2541,-11-5-5401,0-3 0,0-1-1,-45-3 1,48 0 4498,7 0-2913</inkml:trace>
  <inkml:trace contextRef="#ctx0" brushRef="#br0" timeOffset="1">79 157 1057,'0'0'801,"-79"0"-2531</inkml:trace>
</inkml:ink>
</file>

<file path=ppt/ink/ink1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26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833 864 3491,'-14'1'764,"-605"27"3752,608-27-4475,1 0 0,-1 1 0,0 0 1,-19 8-1,23-7 119,0-1-1,-1 1 1,1-1 0,-1 0 0,0-1 0,1 0 0,-1 0 0,0-1 0,0 0 0,0 0 0,-9-2 0,15 1-26,0-1 0,0 1 1,1-1-1,-1 0 0,0 1 1,1-1-1,-1 0 0,1 0 1,-1 0-1,1 0 0,0 0 1,0 0-1,0 0 0,0-1 1,0 1-1,1 0 0,-1 0 1,1-1-1,-1 1 0,1-1 1,0 1-1,0 0 0,0-5 1,0 0-10,0-1 0,0 1 0,0-1 0,1 0 0,1 1 0,2-12 1,7-15 10,-1-1 0,-2 0 1,7-68-1,-7 47-78,2-12-116,-1 18-76,2-90 0,-13-125 1517,12 250-2041,-4 12-4204,-6 134 2337,0-96 736</inkml:trace>
</inkml:ink>
</file>

<file path=ppt/ink/ink1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56.1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82 8072,'0'0'20798,"-1"-9"-20045,0 8-725,1-2 97,-1 0-1,1 0 1,0 0 0,0 0-1,0 0 1,0 0-1,0 0 1,1 0 0,-1 0-1,1 0 1,0 0 0,0 0-1,0 0 1,0 1 0,0-1-1,1 0 1,-1 0 0,1 1-1,0-1 1,0 1-1,0 0 1,0-1 0,0 1-1,3-2 1,-5 11-125,1 1 0,0 0 0,0-1 0,0 1 0,1-1 0,0 1 0,3 6 0,55 98 0,-38-76 0,-2 1 0,-2 2 0,23 67 0,-31-72 0,1 0 0,16 34 0,-20-54 0,1 0 0,0 0 0,1-1 0,1 0 0,0-1 0,0 0 0,14 11 0,-19-19 0,0 0 0,-1 0 0,1 0 0,-1 0 0,0 1 0,0-1 0,0 1 0,-1 0 0,1 1 0,-1-1 0,-1 0 0,1 1 0,-1 0 0,0-1 0,0 1 0,1 9 0,-16-34-1502,3 5-2676,2-1-5004</inkml:trace>
</inkml:ink>
</file>

<file path=ppt/ink/ink1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59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2794 879 10474,'0'0'12497,"-4"-2"-11744,-2-1-280,-1 1 1,1 0-1,-1 0 1,1 0-1,-1 1 1,0 0-1,1 1 1,-1-1-1,-12 2 1,-74 8 1062,27-1-1289,-458-6 644,246-6-736,-142 20-176,140-9 14,83-7-210,88 3 212,-104 8-33,162-5 35,-54 1 0,89-7 81,0-1 0,0 0 0,0-1 1,0-1-1,1-1 0,-1 0 0,-26-11 0,32 11-35,-1 0-1,0 1 1,0 0-1,0 1 1,0 0-1,-1 1 1,1 0-1,0 0 1,-1 1-1,1 1 0,-21 3 1,19-2-19,12-2-13,0 1-1,0-1 1,-1 0 0,1 1-1,0-1 1,0 0-1,-1 0 1,1 0 0,0 0-1,0 0 1,-1 0-1,1 0 1,0-1 0,-1 1-1,1 0 1,0-1 0,0 1-1,0-1 1,-1 1-1,1-1 1,0 0 0,0 1-1,0-1 1,0 0-1,0 0 1,0 0 0,0 1-1,1-1 1,-1 0 0,0 0-1,0-1 1,1 1-1,-1 0 1,0-2 0,0-1 4,1-1 1,1 0 0,-1 1-1,1-1 1,-1 0 0,1 1-1,0-1 1,4-8 0,11-33 4,-2 0 0,-2-1 0,-3-1 1,8-92-1,-16 110-20,-1 0 0,-2-1 0,-1 1 0,-1 0 0,-1 0 0,-2 1 0,-1 0 0,-12-28 0,-26-59-32,48 118 18,0 0 0,-1 0-1,1 0 1,0 0 0,1-1 0,-1 1 0,0 0 0,0-1-1,1 0 1,-1 0 0,1 0 0,-1 0 0,1 0 0,-1 0-1,1 0 1,-1-1 0,1 0 0,0 1 0,5-1 0,63 3-303,-66-3 314,54-3 34,-1-3 0,98-23 0,-87 15-46,92-8 1,134 15 23,28-3 41,-167-1-61,1 7 0,223 23 0,-267-7 21,-53-7-22,1 2 1,-1 3-1,83 25 0,-102-26-111,-82 0-571,-614 10-640,176 14 285,-95 1 1051,373-34-466,563-18 404,-197 6 40,195-15 46,331-11 44,-219 39-278,-510-6-4532,14-5-1453,5-3-3229</inkml:trace>
</inkml:ink>
</file>

<file path=ppt/ink/ink1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0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486 0 8360,'0'0'11013,"-7"14"-9881,-44 88 651,-62 174 0,-122 480-224,221-713-1475,-1-2-69,2 0-1,2 1 0,2 1 1,1 0-1,-2 52 0,17-105-6436,-2-10-80</inkml:trace>
</inkml:ink>
</file>

<file path=ppt/ink/ink1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2.1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9 116 5285,'0'0'1473,"0"-11"-261,-1-19-1997,-1-38 12557,1 61-8688,1 9-658,0 38-975,-2 36-478,-1-39-693,3 1 1,7 59 0,-8-96-261,1 0-1,0 0 1,0 0 0,1 0-1,-1 0 1,0 0 0,0 0 0,0 0-1,1 0 1,-1 0 0,0 0 0,1 0-1,-1 0 1,1 0 0,-1 0-1,1-1 1,0 1 0,-1 0 0,1 0-1,0 0 1,-1-1 0,1 1-1,0 0 1,0-1 0,0 1 0,0-1-1,-1 1 1,1-1 0,0 0 0,0 1-1,0-1 1,0 0 0,0 1-1,0-1 1,0 0 0,0 0 0,0 0-1,0 0 1,0 0 0,0 0-1,0 0 1,0 0 0,0-1 0,0 1-1,0 0 1,0 0 0,0-1-1,0 1 1,0-1 0,0 1 0,0-1-1,1-1 1,5-2 170,-1 0-1,0-1 1,0 0 0,0 0 0,8-9-1,39-56 461,-41 50-423,2 2-1,1 0 1,0 0 0,21-18-1,-35 36-223,-1-1-1,0 1 1,1-1-1,-1 1 1,0 0-1,1-1 1,-1 1-1,1-1 1,-1 1-1,0 0 1,1 0-1,-1-1 1,1 1-1,-1 0 1,1 0 0,-1 0-1,1-1 1,-1 1-1,1 0 1,0 0-1,-1 0 1,1 0-1,-1 0 1,1 0-1,-1 0 1,1 0-1,-1 0 1,1 0-1,-1 1 1,1-1-1,-1 0 1,1 0-1,-1 0 1,1 1-1,-1-1 1,1 0-1,-1 0 1,1 1-1,-1-1 1,0 1-1,1-1 1,-1 0-1,0 1 1,1-1-1,-1 1 1,0-1-1,1 0 1,-1 1-1,0-1 1,0 1-1,0-1 1,1 1-1,-1-1 1,0 1-1,0 0 1,0-1-1,0 1 1,0-1 0,0 1-1,0-1 1,0 1-1,1 44 76,-2-35 25,1 112 89,0-122-189,0 1 1,0 0-1,0-1 1,0 1-1,0-1 1,0 1-1,0 0 0,0-1 1,1 1-1,-1-1 1,0 1-1,0-1 1,1 1-1,-1-1 1,0 1-1,0-1 0,1 1 1,-1-1-1,1 1 1,-1-1-1,0 0 1,1 1-1,-1-1 1,1 1-1,-1-1 1,1 0-1,-1 0 0,1 1 1,-1-1-1,1 0 1,-1 0-1,1 0 1,-1 1-1,1-1 1,0 0-1,-1 0 1,1 0-1,-1 0 0,1 0 1,-1 0-1,1 0 1,0 0-1,-1 0 1,1-1-1,-1 1 1,1 0-1,-1 0 0,1 0 1,-1-1-1,1 1 1,-1 0-1,1 0 1,-1-1-1,1 1 1,-1-1-1,1 1 1,-1 0-1,1-1 0,-1 0 1,33-24 275,29-49-213,-45 52-71,0 1 1,30-28 0,-47 49 4,0 0 0,0 0 0,1 0 0,-1 0 0,0-1 0,0 1 0,0 0 0,1 0 0,-1 0 0,0 0 0,0 0 0,0-1 0,1 1 0,-1 0 0,0 0 0,0 0 0,0 0 0,1 0 0,-1 0 0,0 0 0,0 0 0,1 0 0,-1 0 0,0 0 0,0 0 0,1 0 0,-1 0 0,0 0 0,0 0 0,1 0 0,-1 0 0,0 0 0,0 1 0,0-1 0,1 0 0,-1 0 0,0 0 0,0 0 0,0 0 0,1 1 0,-1-1 0,0 0 0,0 0 0,0 0 0,0 0 0,0 1 0,1-1 0,-1 0 0,0 0 0,0 1 0,0-1 0,0 0 0,0 1 0,3 20 0,-6 27 0,0-31-234,-1-1 1,0 1-1,-10 26 1,14-43 66,0-1 1,0 1-1,0 0 1,0 0-1,0 0 1,0-1-1,0 1 1,0 0 0,0 0-1,-1 0 1,1 0-1,0-1 1,0 1-1,0 0 1,0 0-1,0 0 1,0 0-1,0-1 1,0 1-1,-1 0 1,1 0-1,0 0 1,0 0 0,0 0-1,0 0 1,-1 0-1,1 0 1,0-1-1,0 1 1,0 0-1,0 0 1,-1 0-1,1 0 1,0 0-1,0 0 1,0 0-1,-1 0 1,1 0-1,0 0 1,0 0 0,0 0-1,0 0 1,-1 0-1,1 0 1,0 0-1,0 0 1,0 1-1,-1-1 1,1 0-1,0 0 1,0 0-1,0 0 1,0 0-1,0 0 1,-1 0-1,1 1 1,0-1 0,0 0-1,0 0 1,-5-16-7105</inkml:trace>
</inkml:ink>
</file>

<file path=ppt/ink/ink1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2.5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20019,'0'0'9065</inkml:trace>
</inkml:ink>
</file>

<file path=ppt/ink/ink1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3.0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49 12172,'0'0'9908,"0"-8"-7720,0 6-2180,0 0 232,0-1-1,0 0 0,0 0 0,-1 1 0,1-1 0,-1 0 0,1 0 0,-1 1 0,-1-4 0,1 5-184,0 0-1,0 0 0,1 1 1,-1-1-1,0 0 0,0 1 0,0-1 1,0 1-1,0-1 0,0 1 1,0 0-1,0-1 0,0 1 1,0 0-1,0 0 0,0-1 1,0 1-1,0 0 0,0 0 1,0 0-1,0 1 0,0-1 0,0 0 1,0 0-1,0 0 0,0 1 1,0-1-1,0 0 0,0 1 1,0-1-1,0 1 0,0 0 1,0-1-1,0 1 0,0-1 1,1 1-1,-2 1 0,-12 7 21,1 0 0,0 1-1,1 1 1,0 0 0,0 0 0,1 1-1,1 1 1,-11 15 0,16-20-8,0 0 0,0 1 1,0 0-1,1 0 0,0 0 0,1 0 1,0 0-1,1 1 0,0 0 0,0-1 1,1 1-1,0 0 0,1 0 1,1 15-1,-1-23-65,1 0-1,-1-1 1,1 1 0,0 0 0,0 0-1,0-1 1,0 1 0,0 0 0,0-1 0,0 1-1,1-1 1,-1 0 0,0 1 0,1-1-1,-1 0 1,1 0 0,0 0 0,-1 0 0,1 0-1,0 0 1,-1-1 0,1 1 0,0 0-1,0-1 1,0 1 0,0-1 0,0 0-1,2 0 1,61 1 23,-57-2-59,8-1-369,0 0-1,0-1 0,0-1 0,-1-1 1,0 0-1,21-10 0,42-29-6154,-33 11-516</inkml:trace>
</inkml:ink>
</file>

<file path=ppt/ink/ink1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3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35 13581,'0'0'12919,"0"13"-12140,-8 191 641,7-201-1250,2-12 200,1-30 692,3-53 443,-3 93-1537,1 0-1,-1 0 1,0 1-1,0-1 0,0 1 1,0-1-1,0 1 1,0 0-1,-1 0 1,1 0-1,-1 0 1,1 0-1,1 3 1,5 5-57,-5-7 80,0 0 0,1-1 1,-1 1-1,1-1 1,0 1-1,-1-1 1,1 0-1,0 0 0,0-1 1,0 1-1,0-1 1,1 0-1,-1 0 1,0 0-1,1-1 0,-1 1 1,0-1-1,1 0 1,-1 0-1,0-1 1,1 1-1,-1-1 1,0 0-1,0 0 0,0-1 1,1 1-1,-1-1 1,-1 0-1,1 0 1,0 0-1,0 0 0,-1-1 1,4-2-1,0 0 42,-1 0 0,0-1 0,0 0 0,-1 0-1,1 0 1,-1 0 0,-1-1 0,1 0 0,-1 0 0,0 0-1,-1-1 1,0 1 0,0-1 0,0 0 0,-1 0 0,2-15-1,-3 22-13,-1 1-1,0-1 1,0 0-1,1 0 1,-1 0-1,0 1 1,0-1-1,0 0 1,0 0-1,0 0 0,0 0 1,0 1-1,0-1 1,0 0-1,0 0 1,0 0-1,-1 0 1,1 1-1,0-1 1,-1 0-1,1 0 0,0 1 1,-1-1-1,1 0 1,-1 1-1,1-1 1,-1 0-1,1 1 1,-1-1-1,0 1 1,1-1-1,-1 1 0,0-1 1,-1 1-14,0 1 1,0 0-1,1 0 0,-1 0 1,1 0-1,-1 0 0,1 0 1,-1 0-1,1 0 1,0 1-1,0-1 0,-1 0 1,0 3-1,-39 58-40,35-51 82,0 0 1,0 0 0,1 0-1,1 1 1,0-1-1,0 1 1,1 0 0,1 0-1,0 0 1,0 1-1,1 18 1,2-29-137,0 0 0,0-1 0,0 1 0,0-1 0,0 1-1,0-1 1,1 1 0,-1-1 0,1 0 0,-1 0 0,0 1 0,1-1 0,0 0 0,-1 0 0,1-1 0,0 1 0,-1 0-1,1 0 1,0-1 0,0 1 0,0-1 0,0 0 0,-1 1 0,1-1 0,0 0 0,0 0 0,3-1 0,5 2-838,-1-1 1,1 0-1,0-1 1,11-2-1,9-10-4150,-1-8-1745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04.7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20 13485,'-4'15'8172,"-4"27"-7150,2-7-799,-8 40 695,4 1 0,-1 123 0,13-217 72,0 0-1,1 0 1,10-33-1,2-12-719,-4-13 155,2-133-1,-21 261-557,8-42 117,0 0 0,0 0 0,1-1 0,0 1 1,1 0-1,6 18 0,-7-25 15,0-1-1,0 1 0,1-1 1,-1 0-1,1 0 1,0 0-1,-1 0 1,1 0-1,0 0 1,0 0-1,0 0 0,1-1 1,-1 1-1,0-1 1,1 0-1,-1 0 1,0 0-1,1 0 1,-1 0-1,1 0 0,0 0 1,-1-1-1,1 0 1,0 1-1,-1-1 1,1 0-1,0 0 1,-1 0-1,1-1 1,0 1-1,2-1 0,2-1 55,1 0-1,-1-1 1,0 1-1,0-1 1,-1-1-1,1 1 1,-1-1-1,1 0 0,-1-1 1,-1 1-1,1-1 1,0 0-1,-1-1 1,8-10-1,6-10 319,0 0 0,14-31 0,-32 54-343,-1 3-32,0 0 0,0 0 0,0 0 0,0 0 0,0-1 0,0 1 0,0 0 0,0 0 0,1 0 1,-1 0-1,0-1 0,0 1 0,0 0 0,0 0 0,0 0 0,0 0 0,0 0 0,0 0 0,0-1 0,0 1 1,0 0-1,0 0 0,1 0 0,-1 0 0,0 0 0,0 0 0,0 0 0,0 0 0,0-1 0,1 1 0,-1 0 1,0 0-1,0 0 0,0 0 0,0 0 0,0 0 0,1 0 0,-1 0 0,0 0 0,0 0 0,0 0 0,0 0 0,0 0 1,1 0-1,-1 0 0,0 0 0,0 0 0,0 0 0,0 0 0,1 0 0,-1 1 0,0-1 0,0 0 0,0 0 1,0 0-1,0 0 0,0 0 0,0 0 0,1 0 0,-1 1 0,3 14-151,-2 33 78,-1-39 110,-4 197-2478,12-172-1661,-8-33 3887,0-1 0,1 1-1,-1 0 1,0-1 0,1 1 0,-1-1-1,1 1 1,-1-1 0,1 1-1,-1-1 1,1 1 0,-1-1-1,1 1 1,-1-1 0,1 0 0,-1 1-1,1-1 1,0 0 0,-1 1-1,1-1 1,0 0 0,-1 0-1,1 0 1,0 0 0,-1 0-1,1 1 1,0-1 0,-1 0 0,1 0-1,0-1 1,-1 1 0,1 0-1,0 0 1,-1 0 0,1 0-1,0-1 1,-1 1 0,1 0 0,0 0-1,-1-1 1,1 1 0,-1-1-1,1 1 1,-1 0 0,1-1-1,-1 1 1,1-1 0,0 0 0,14-20-9353</inkml:trace>
</inkml:ink>
</file>

<file path=ppt/ink/ink1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4.2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1 14958,'0'0'10228,"-9"3"-8722,3-1-1336,1 1 0,-1-1 0,1 2 0,-1-1 0,1 1 0,0-1 0,0 1 0,0 1 0,1-1 0,0 1 0,0 0 0,0 0 0,0 0 0,1 0 0,-1 1 0,1-1 0,1 1 0,-1 0 0,-1 6 0,1-6-78,1 1 0,-1-1 0,1 1-1,1 0 1,-1-1 0,1 1 0,0 0-1,1 0 1,-1 0 0,2 12-1,0-18-84,-1-1 0,1 1 0,0 0 0,-1 0 0,1-1 0,0 1 0,-1 0 0,1-1 0,0 1-1,0-1 1,-1 1 0,1-1 0,0 0 0,0 1 0,0-1 0,0 0 0,0 1 0,0-1 0,0 0-1,0 0 1,-1 0 0,1 0 0,0 0 0,0 0 0,0 0 0,0 0 0,0 0 0,0-1 0,0 1-1,0 0 1,0 0 0,0-1 0,-1 1 0,2-1 0,32-14 227,-21 6-199,-1-1 0,0-1 1,-1 0-1,0-1 1,-1 0-1,0-1 1,-1 1-1,-1-2 0,0 1 1,12-30-1,-41 91-260,13-34-9,1 0 0,1 1-1,0 0 1,1 0 0,0 1 0,2 0 0,-4 24 0,7-39 31,0 0 1,0-1-1,0 1 0,0 0 0,0-1 0,0 1 0,1 0 0,-1-1 1,0 1-1,0 0 0,1-1 0,-1 1 0,0 0 0,1-1 0,-1 1 1,0 0-1,1-1 0,-1 1 0,1-1 0,-1 1 0,1-1 0,-1 1 1,1-1-1,-1 0 0,1 1 0,0-1 0,-1 0 0,1 1 0,0-1 0,-1 0 1,1 0-1,0 1 0,-1-1 0,1 0 0,0 0 0,0 0 0,-1 0 1,1 0-1,0 0 0,-1 0 0,1 0 0,0 0 0,-1-1 0,1 1 1,0 0-1,-1 0 0,1-1 0,0 1 0,17-4-5664</inkml:trace>
</inkml:ink>
</file>

<file path=ppt/ink/ink1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4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0 4388,'0'0'23617,"-10"4"-22651,1-1-798,0 1 0,0 0 0,1 1 0,-1 0 0,1 0 0,0 1 0,1 0 0,-1 1 0,1-1 0,1 1 0,-1 1 0,-5 7 0,10-12-150,0 0 11,-1-1 0,1 1 0,0 0 0,0 0 0,1 1 0,-1-1 0,1 0 0,-1 1 0,1-1 0,0 1 0,0-1 0,0 5 0,48-7 184,4-9-626,-30 4 65,0 0 0,27 1 0,-47 3 354,0 0 0,-1 0 0,1 1 1,0-1-1,-1 0 0,1 1 0,-1-1 0,1 1 0,-1-1 1,1 1-1,-1-1 0,1 1 0,-1-1 0,1 1 0,-1-1 1,0 1-1,1 0 0,-1-1 0,0 1 0,1 0 0,-1-1 1,0 1-1,0 0 0,0-1 0,0 1 0,0 0 0,0 0 0,0-1 1,0 1-1,0 0 0,0-1 0,0 1 0,0 0 0,0-1 1,0 1-1,-1 0 0,1-1 0,0 1 0,0 0 0,-1-1 1,1 1-1,-1 0 0,1-1 0,-1 1 0,-15 32 822,7-20-677,0 0-1,-1-1 1,-1 0 0,0-1-1,-1 0 1,0 0 0,0-2-1,-24 15 1,35-23-193,1-1-1,0 0 1,-1 0-1,1 0 1,0 1 0,-1-1-1,1 0 1,-1 0-1,1 0 1,0 0 0,-1 0-1,1 0 1,0 0-1,-1 0 1,1 0-1,-1 0 1,1 0 0,0 0-1,-1 0 1,1 0-1,0 0 1,-1 0 0,1 0-1,-1 0 1,1-1-1,0 1 1,-1 0 0,1 0-1,0 0 1,-1-1-1,1 1 1,0 0 0,0 0-1,-1-1 1,1 1-1,0 0 1,0-1 0,-1 1-1,1-1 1,1-19-4137,14-21-6164,1 19-601</inkml:trace>
</inkml:ink>
</file>

<file path=ppt/ink/ink1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4.9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38 150 15663,'0'0'13682,"9"-2"-12897,1-1-633,0 0 1,0-1-1,0-1 1,0 1-1,0-1 1,-1-1-1,10-8 1,-14 11-92,-1 0 0,1 0 1,-1 0-1,0-1 1,0 0-1,-1 0 0,1 0 1,-1-1-1,0 1 1,0-1-1,0 1 0,-1-1 1,1 0-1,-1 0 0,0 0 1,-1 0-1,1-1 1,0-8-1,-2 14-58,0-1 0,0 1 0,1-1 0,-1 1 0,0-1 0,-1 1 0,1 0 1,0-1-1,0 1 0,0-1 0,0 1 0,0-1 0,0 1 0,-1-1 0,1 1 0,0 0 0,0-1 0,0 1 0,-1-1 0,1 1 0,0 0 0,-1-1 0,1 1 0,0 0 0,-1 0 0,1-1 0,0 1 1,-1 0-1,1 0 0,-1-1 0,1 1 0,-1 0 0,1 0 0,-1 0 0,-19 4 76,-17 20-14,22-10-65,0 0 0,0 0 0,1 2 0,-18 26 0,28-36 0,-1 1 0,1 0 0,0 0 0,1 1 0,-1-1 0,1 1 0,1 0 0,0 0 0,0 0 0,0 0 0,1 0 0,0 0 0,1 0 0,0 13 0,1-19-47,-1 0 0,1 1 0,0-1 0,0 0 0,-1 0 1,2 1-1,-1-1 0,0 0 0,0 0 0,1 0 0,-1 0 0,1-1 0,-1 1 0,1 0 0,0 0 1,-1-1-1,1 1 0,4 1 0,-1 0-222,0-1 0,0 0 1,0 0-1,0 0 0,1 0 0,-1-1 1,1 0-1,5 0 0,-2 0-448,0 0 0,-1-1-1,1-1 1,0 1 0,0-1-1,0-1 1,-1 1 0,1-2 0,-1 1-1,12-6 1,11-12-9703</inkml:trace>
</inkml:ink>
</file>

<file path=ppt/ink/ink1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6.2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51 9833,'0'0'9673,"-2"-8"-7083,-11-23-379,13 31-2150,-1-1 0,1 1 0,-1-1 0,1 1 0,-1-1 0,1 1 1,-1-1-1,1 1 0,-1 0 0,1-1 0,-1 1 0,0 0 0,1 0 0,-1-1 0,1 1 0,-1 0 0,0 0 1,1 0-1,-1 0 0,0 0 0,1 0 0,-2 0 0,1 0-24,-1 1 0,1-1 1,-1 1-1,1 0 0,0 0 0,-1-1 1,1 1-1,0 0 0,0 0 0,0 0 0,0 0 1,-1 0-1,2 1 0,-1-1 0,-1 2 1,-5 7 142,0 1 0,1 1 0,1-1-1,-1 1 1,2 0 0,0 1 0,0-1 0,1 1 0,1-1 0,0 1 0,1 0 0,0 0 0,2 18 0,-2-29-162,1 0 1,0 0-1,0 0 0,0 0 0,0 0 0,0-1 0,1 1 1,-1 0-1,0 0 0,1 0 0,-1 0 0,1 0 0,0-1 1,0 1-1,0 0 0,0-1 0,0 1 0,0-1 0,0 1 1,0-1-1,1 1 0,-1-1 0,0 0 0,1 1 0,-1-1 1,1 0-1,0 0 0,-1 0 0,1 0 0,0-1 0,-1 1 1,1 0-1,0-1 0,0 1 0,0-1 0,0 0 0,0 1 0,-1-1 1,1 0-1,0 0 0,0 0 0,0 0 0,0-1 0,0 1 1,0-1-1,0 1 0,1-1 0,5-2 53,-2 1 0,1-1 0,0-1 0,0 1 0,-1-1 0,0 0 0,0 0 0,0-1 0,0 0 1,-1 0-1,6-6 0,-4 2 55,-1-1 1,1 0 0,-2 0-1,1 0 1,-2 0 0,1-1-1,-1 0 1,-1 0 0,0 0 0,-1 0-1,0 0 1,0-1 0,-1 1-1,-1-18 1,0 29-120,1-1 0,-1 0-1,0 0 1,0 0 0,0 0-1,0 0 1,0 0 0,0 0 0,0 0-1,0 0 1,0 0 0,0 0 0,0 0-1,-1 0 1,1 1 0,0-1 0,-1 0-1,1 0 1,-1 0 0,1 0-1,-1 1 1,1-1 0,-1 0 0,1 0-1,-1 1 1,0-1 0,0 0 0,1 1-1,-1-1 1,0 1 0,0-1 0,1 1-1,-1-1 1,0 1 0,0 0 0,0-1-1,0 1 1,0 0 0,0 0-1,0 0 1,0 0 0,0-1 0,0 1-1,0 0 1,1 1 0,-3-1 0,1 1-14,0 0 1,0-1 0,0 1 0,0 1 0,0-1-1,0 0 1,0 0 0,0 1 0,1-1-1,-1 1 1,0 0 0,1-1 0,-1 1 0,1 0-1,0 0 1,0 0 0,0 0 0,0 0-1,-1 2 1,0 0 9,1-1-1,0 1 1,0-1-1,0 1 1,0-1-1,0 1 1,1 0-1,0-1 1,0 1-1,0 6 1,1-9-36,0 0 1,-1 0-1,1 0 1,0 0-1,0 0 1,0 0-1,0 0 0,0 0 1,0 0-1,0 0 1,1-1-1,-1 1 0,0 0 1,0-1-1,0 1 1,1-1-1,-1 1 1,0-1-1,1 0 0,-1 0 1,0 1-1,1-1 1,-1 0-1,1 0 0,-1 0 1,0 0-1,1-1 1,-1 1-1,0 0 1,3-1-1,1 0-546,0 0 0,0 0-1,1 0 1,-1-1 0,0 0 0,-1 0 0,1 0 0,0-1 0,-1 1-1,6-5 1,22-22-8718,-17 8-1252</inkml:trace>
</inkml:ink>
</file>

<file path=ppt/ink/ink1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06.9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46 330 4933,'0'0'2712,"9"-7"-1800,2 0-872,0-1 1,-1 0-1,1-1 0,-2 0 0,0-1 0,0 0 0,0-1 0,-1 1 0,-1-2 0,0 1 0,6-13 0,-6 3 2469,-1 0 0,-1-1 0,0 0 0,-2 1 0,-1-1 0,0-33 0,-2 54-2459,0 1 0,0 0 0,0-1 1,0 1-1,0 0 0,0-1 0,0 1 0,0 0 0,0 0 0,0-1 0,0 1 0,0 0 0,0-1 1,0 1-1,0 0 0,-1 0 0,1-1 0,0 1 0,0 0 0,0 0 0,0-1 0,-1 1 0,1 0 1,0 0-1,0-1 0,-1 1 0,1 0 0,0 0 0,0 0 0,-1 0 0,1 0 0,0-1 0,-1 1 1,1 0-1,0 0 0,0 0 0,-1 0 0,1 0 0,0 0 0,-1 0 0,1 0 0,0 0 0,-1 0 0,1 0 1,0 0-1,0 0 0,-1 0 0,1 0 0,0 1 0,-1-1 0,1 0 0,0 0 0,0 0 0,-1 0 1,1 0-1,0 1 0,0-1 0,-1 0 0,1 0 0,0 0 0,0 1 0,0-1 0,-1 0 0,1 0 1,0 1-1,0-1 0,0 0 0,0 1 0,0-1 0,-17 21 362,6 4-218,1 1 1,1 0-1,2 1 1,1-1 0,-4 38-1,4 3 346,3 69 0,5-116-540,0 0 0,2 0 0,0 0 0,1 0 0,1-1 0,1 0 0,17 35 0,6 16 0,-29-57 0,-9-12 0,-10-11 0,1-3-17,1-2-1,1 1 1,0-2-1,1 0 1,1-1-1,0 0 1,1 0-1,1-2 1,1 1-1,-12-31 1,21 46 20,-1 0 1,1 0 0,0 0-1,1 0 1,-1 0-1,0 0 1,1-1-1,0 1 1,0 0-1,0 0 1,0-1 0,0 1-1,0 0 1,1 0-1,0 0 1,0-1-1,0 1 1,0 0-1,0 0 1,0 0 0,1 0-1,0 1 1,-1-1-1,1 0 1,0 1-1,4-5 1,1 2 6,0 0-1,0 1 1,1-1-1,-1 2 1,1-1 0,0 1-1,0 0 1,0 1-1,11-3 1,57-9-1592,-48 10-803,-1-1-1,33-12 0,-15-1-6556</inkml:trace>
</inkml:ink>
</file>

<file path=ppt/ink/ink1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2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49 14253,'0'0'12311,"3"-8"-10309,2-23-581,-5 31-1395,0-1 0,0 1 0,0-1 0,0 1-1,-1-1 1,1 1 0,0-1 0,0 1 0,0 0 0,-1-1-1,1 1 1,0-1 0,0 1 0,-1 0 0,1-1-1,0 1 1,-1 0 0,1 0 0,-1-1 0,1 1 0,0 0-1,-1 0 1,1-1 0,-1 1 0,1 0 0,0 0 0,-1 0-1,0 0 1,-25 7 307,18-2-265,-1 0 0,1 1 0,1 0-1,-1 0 1,1 1 0,0 0 0,1 0-1,-1 1 1,2 0 0,-1 0 0,1 0-1,-5 10 1,4-6 23,1-1 0,0 2-1,1-1 1,0 0 0,1 1 0,0 0-1,1 0 1,-1 20 0,3-31-149,0 0-1,1 0 1,-1 0 0,0-1-1,1 1 1,-1 0-1,1 0 1,0-1 0,0 1-1,-1-1 1,1 1 0,0-1-1,0 1 1,1-1 0,-1 1-1,0-1 1,0 0-1,1 1 1,-1-1 0,0 0-1,1 0 1,-1 0 0,1 0-1,0-1 1,-1 1 0,1 0-1,0-1 1,-1 1-1,1-1 1,0 1 0,0-1-1,-1 0 1,1 0 0,0 1-1,0-1 1,0-1 0,-1 1-1,1 0 1,0 0-1,2-1 1,4 0-516,0 0-1,0-1 1,0 0 0,0 0-1,0 0 1,0-1-1,13-7 1,14-15-4679,-3-3-1788</inkml:trace>
</inkml:ink>
</file>

<file path=ppt/ink/ink1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3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0 16912,'0'0'5370,"-6"8"-3143,1-1-1994,-37 54 2472,38-55-2461,1 1 0,0-1-1,0 1 1,0-1 0,1 1-1,0 0 1,0 0 0,1 0 0,-1 10-1,2-17-232,0 1 0,0-1 0,0 1 1,0-1-1,0 1 0,0-1 0,0 1 0,0-1 0,1 0 0,-1 1 0,0-1 0,0 1 0,1-1 0,-1 0 0,0 1 0,0-1 0,1 1 0,-1-1 0,0 0 1,1 1-1,-1-1 0,0 0 0,1 0 0,-1 1 0,1-1 0,-1 0 0,1 0 0,-1 0 0,0 1 0,1-1 0,-1 0 0,1 0 0,0 0 0,22-2 180,18-13-5,-4-14-122,-33 23-65,1 1 0,0 1-1,1-1 1,-1 1 0,1 0 0,0 0-1,0 1 1,0 0 0,0 0 0,1 0-1,-1 1 1,12-3 0,-17 5 14,0 1 1,-1-1-1,1 1 0,-1-1 1,1 1-1,0 0 0,-1-1 0,1 1 1,-1 0-1,1-1 0,-1 1 1,0 0-1,1-1 0,-1 1 0,0 0 1,0 0-1,1 0 0,-1-1 1,0 1-1,0 0 0,0 0 1,0 0-1,0-1 0,0 1 0,0 0 1,0 1-1,0 33 736,-1-24-378,1-11-359,0 1 1,0-1 0,0 1-1,0-1 1,0 1-1,0-1 1,0 1 0,0-1-1,0 1 1,1-1-1,-1 0 1,0 1 0,0-1-1,0 1 1,0-1 0,1 1-1,-1-1 1,0 0-1,0 1 1,1-1 0,-1 0-1,0 1 1,1-1-1,-1 0 1,0 1 0,1-1-1,-1 0 1,1 0-1,-1 1 1,0-1 0,1 0-1,-1 0 1,1 0 0,-1 1-1,1-1 1,-1 0-1,1 0 1,0 0 0,20-9 120,16-22-187,1 0-2270,-21 18-2304,0-2-4120,-5 4-1753</inkml:trace>
</inkml:ink>
</file>

<file path=ppt/ink/ink1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3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0 8584,'0'0'20115,"-9"7"-18433,5-5-1513,-46 37 1253,47-36-1372,0-1-1,0 1 1,0 0 0,1 0-1,-1 1 1,1-1 0,0 1-1,0-1 1,0 1 0,1-1 0,-1 1-1,1 0 1,0 0 0,0 0-1,-1 7 1,5-10-150,0 0-1,0 0 1,1 0 0,-1-1-1,0 1 1,1-1 0,-1 0-1,1 0 1,-1 0 0,4-1-1,0 1-119,20-1-630,31 0-332,-54 1 1166,0 1 0,0-1-1,-1 1 1,1 0 0,-1 0 0,1 0 0,-1 0 0,1 1 0,-1-1-1,0 1 1,1 0 0,3 3 0,-6-4 92,0 1 0,1 0 0,-1 0 0,0 0 0,0-1-1,0 1 1,0 0 0,0 0 0,-1 0 0,1 0 0,-1 1 0,1-1 0,-1 0 0,0 0 0,0 0 0,0 0-1,0 0 1,0 1 0,0-1 0,0 0 0,-1 0 0,1 0 0,-1 0 0,0 0 0,0 0 0,-1 3 0,-1 3 208,-2 1 0,1-1 0,-1 0 0,-8 11 0,7-11-238,-36 42 27,40-48-74,-1 1-1,1-1 1,-1 1-1,0-1 1,0 0-1,0 0 1,0-1-1,0 1 0,0 0 1,0-1-1,0 0 1,-1 0-1,1 0 1,-7 1-1,9-3-157,1-1 1,-1 0-1,1 0 0,-1 0 1,1 0-1,0 1 0,0-1 1,0 0-1,0 0 0,0 0 1,0 0-1,0 0 0,1 0 1,-1 1-1,1-1 0,-1 0 1,2-2-1,31-56-9860,-17 35 4498,5-11-3245</inkml:trace>
</inkml:ink>
</file>

<file path=ppt/ink/ink1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4.1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29 17104,'0'0'7042,"-3"9"-4854,-8 21-1007,3 1 0,0 0 0,2 0 0,-4 58 0,10-88-1176,-1 1 1,1-1 0,0 0-1,0 1 1,0-1 0,0 0-1,0 0 1,0 1 0,1-1 0,-1 0-1,0 1 1,1-1 0,-1 0-1,0 0 1,1 0 0,0 1 0,-1-1-1,1 0 1,0 0 0,-1 0-1,1 0 1,0 0 0,0 0 0,0 0-1,0-1 1,0 1 0,0 0-1,0 0 1,0-1 0,0 1-1,1 0 1,-1-1 0,0 0 0,0 1-1,0-1 1,1 0 0,-1 1-1,0-1 1,1 0 0,-1 0 0,0 0-1,0 0 1,1 0 0,-1 0-1,0 0 1,1-1 0,-1 1 0,0 0-1,0-1 1,0 1 0,1-1-1,-1 1 1,2-2 0,3-1 16,0 0 0,0 0 0,0-1 0,-1 0 0,1 0 0,-1 0 0,0 0 0,0-1 0,6-7 0,-2-1-22,-1-1 0,0 1 0,-1-1 0,0-1 0,-1 0 0,-1 0 0,-1 0 0,0 0 0,0 0 0,-2-1 0,1-19 0,-17 87 0,9-39 0,1 1 0,0-1 0,-2 21 0,5-32 0,1 0 0,0-1 0,0 1 0,0 0 0,0 0 0,0-1 0,0 1 0,0 0 0,0 0 0,1-1 0,-1 1 0,1 0 0,-1-1 0,1 1 0,0-1 0,-1 1 0,1-1 0,0 1 0,0-1 0,0 1 0,0-1 0,1 0 0,1 2 0,-2-3 0,1 1 0,-1-1 0,1 0 0,-1 0 0,1 0 0,-1 0 0,1 0 0,0-1 0,-1 1 0,1 0 0,-1-1 0,0 1 0,1-1 0,-1 0 0,1 1 0,-1-1 0,0 0 0,1 0 0,-1 0 0,0 0 0,0 0 0,0 0 0,0 0 0,0 0 0,0 0 0,0 0 0,1-2 0,8-11 0,-1 0 0,0 0 0,0-1 0,-2 0 0,0 0 0,0-1 0,-2 0 0,0 0 0,-1 0 0,3-22 0,-16 109 0,3-27 0,-1 56 0,7-96-234,0 23-3981,0-26 4113,0-1 1,-1 0-1,1 0 1,0 1 0,0-1-1,0 0 1,0 1-1,0-1 1,0 0 0,0 0-1,0 1 1,0-1-1,0 0 1,0 1 0,0-1-1,0 0 1,0 0 0,0 1-1,0-1 1,0 0-1,0 1 1,0-1 0,0 0-1,1 0 1,-1 1-1,0-1 1,0 0 0,0 0-1,0 1 1,1-1-1,-1 0 1,0 0 0,0 0-1,0 1 1,1-1-1,-1 0 1,0 0 0,1 0-1,-1 0 1,0 1 0,0-1-1,1 0 1,-1 0-1,0 0 1,0 0 0,1 0-1,-1 0 1,0 0-1,1 0 1,-1 0 0,0 0-1,1 0 1,-1 0-1,0 0 1,0 0 0,1 0-1,-1 0 1,0-1-1,1 1 1,-1 0 0,0 0-1,0 0 1,1 0 0,-1-1-1,0 1 1,8-11-8617</inkml:trace>
</inkml:ink>
</file>

<file path=ppt/ink/ink1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5.1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97 14318,'0'0'12283,"-5"11"-10532,-5 12-1015,2 0 0,0 1 0,2 0-1,0 0 1,-3 41 0,14-63-736,6-9 0,7-8 0,44-77 0,-4 4 0,-58 88 0,0 0 0,0-1 0,0 1 0,0 0 0,0 0 0,0 0 0,0 0 0,0 0 0,1-1 0,-1 1 0,0 0 0,0 0 0,0 0 0,0 0 0,0 0 0,0 0 0,0 0 0,1 0 0,-1-1 0,0 1 0,0 0 0,0 0 0,0 0 0,0 0 0,1 0 0,-1 0 0,0 0 0,0 0 0,0 0 0,0 0 0,0 0 0,1 0 0,-1 0 0,0 0 0,0 0 0,0 0 0,0 0 0,0 0 0,1 0 0,-1 0 0,0 0 0,0 0 0,0 1 0,0-1 0,0 0 0,1 0 0,-1 0 0,0 0 0,0 0 0,0 0 0,0 0 0,0 0 0,0 1 0,0-1 0,0 0 0,0 0 0,1 0 0,1 15 0,-1 22 0,-1-36 0,-13 145 0,13-146 0,0 1 0,0-1 0,-1 0 0,1 0 0,0 0 0,0 1 0,0-1 0,0 0 0,0 0 0,0 1 0,0-1 0,1 0 0,-1 0 0,0 0 0,0 1 0,0-1 0,0 0 0,0 0 0,0 0 0,0 0 0,0 1 0,0-1 0,1 0 0,-1 0 0,0 0 0,0 0 0,0 1 0,0-1 0,0 0 0,1 0 0,-1 0 0,0 0 0,0 0 0,0 0 0,1 0 0,-1 0 0,0 0 0,0 0 0,0 1 0,1-1 0,-1 0 0,0 0 0,1 0 0,9-6 0,9-12 0,-6-4 0,-2 0 0,0-1 0,-1 0 0,-2-1 0,0 0 0,8-45 0,-18 83 0,-2-2 0,-19-8 0,22-3 0,-1 0 0,0 0 0,0 0 0,1 0 0,-1 1 0,1-1 0,-1 0 0,1 1 0,0 0 0,-1-1 0,1 1 0,0 0 0,0-1 0,0 1 0,0 0 0,1 0 0,-1 0 0,0 0 0,1 0 0,-1 0 0,1 0 0,0 0 0,0 0 0,0 0 0,0 0 0,0 0 0,0 3 0,0-3 0,-1 1 0,1 0 0,0 0 0,0 0 0,0-1 0,0 1 0,0 0 0,1 0 0,0 0 0,-1-1 0,1 1 0,0 0 0,0-1 0,0 1 0,0-1 0,1 1 0,-1-1 0,1 1 0,0-1 0,2 3 0,2-3 0,0-1 0,0 0 0,0-1 0,0 1 0,-1-1 0,1 0 0,0-1 0,0 1 0,0-1 0,0-1 0,0 1 0,-1-1 0,1 0 0,-1 0 0,1 0 0,-1-1 0,10-6 0,36-12 0,-59-22 0,3 22 0,-5-40 0,30 56-11,-15 4-95,25-5-2337,16-8-7596,-18 3 2267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05.1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274 1 13036,'0'0'8446,"-10"6"-5879,-12 9-1890,1 2 0,0 0-1,1 1 1,1 1 0,1 1-1,1 1 1,-21 31 0,26-34-566,1 0 0,1 0 0,1 1 0,0 0 0,2 0 0,0 1 1,1 0-1,1 1 0,1-1 0,-3 34 0,7-50-117,0 1-1,0-1 1,1 0 0,-1 1-1,1-1 1,0 0-1,0 0 1,1 1 0,-1-1-1,1 0 1,0 0 0,0-1-1,0 1 1,1 0 0,-1-1-1,1 1 1,0-1-1,0 0 1,0 0 0,0 0-1,1 0 1,-1 0 0,1-1-1,0 0 1,-1 1 0,1-1-1,0-1 1,0 1-1,0-1 1,1 1 0,7 0-1,13 3 62,0-2 0,0-1-1,0 0 1,37-4-1,-32 1 5,99-3-561,-43-2-3480,-29 0-1848</inkml:trace>
</inkml:ink>
</file>

<file path=ppt/ink/ink1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5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1 16432,'0'0'9155,"-9"2"-5621,-1 0-2899,0 1 0,0 0 0,-18 9 0,25-11-589,1 0 0,-1 0 0,1 1 0,-1-1 0,1 1 0,-1 0 0,1-1 0,0 1 1,0 0-1,0 0 0,0 1 0,0-1 0,1 0 0,-1 1 0,0-1 0,1 1 0,0-1 0,0 1 1,0 0-1,0-1 0,0 1 0,0 0 0,0 4 0,2-6-46,-1-1 0,1 1 0,-1 0 0,1 0 0,0 0 0,-1 0 0,1-1 0,0 1 0,0 0 0,-1-1 0,1 1 0,0-1 0,0 1 0,0-1 0,0 1 0,0-1 0,0 0 0,0 1 0,0-1 0,0 0 0,0 0 0,0 0 0,0 1 0,0-1 0,0 0 0,1-1 0,41 4 0,-28-2 0,-9-1 0,0 1 0,1-1 0,0 1 0,-1 1 0,1-1 0,-1 1 0,8 3 0,-13-5 0,0 1 0,0 0 0,0 0 0,0-1 0,1 1 0,-1 0 0,0 0 0,-1 0 0,1 0 0,0 0 0,0 0 0,0 0 0,-1 1 0,1-1 0,0 0 0,-1 0 0,1 1 0,-1-1 0,1 0 0,-1 1 0,0-1 0,0 0 0,1 1 0,-1-1 0,0 0 0,0 1 0,-1-1 0,1 0 0,0 1 0,0-1 0,0 0 0,-1 1 0,1-1 0,-1 0 0,1 1 0,-1-1 0,-1 2 0,-2 4-217,0 1 1,-1-1-1,0 0 1,0 0-1,-1-1 1,0 1-1,0-1 0,0 0 1,-1-1-1,-7 6 1,0-2-1688,0 0 1,0-1 0,-1-1-1,-23 9 1,23-10-16627</inkml:trace>
</inkml:ink>
</file>

<file path=ppt/ink/ink1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6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1 15471,'0'0'14024,"-9"0"-13154,2 1-827,-1 1 0,0 0 1,1 0-1,0 1 0,-1-1 0,1 2 1,0-1-1,1 1 0,-1 0 0,1 0 1,-1 1-1,1 0 0,1 0 0,-1 1 1,1-1-1,0 1 0,0 0 1,-5 9-1,9-14-47,0 0 0,1-1 1,-1 1-1,1 0 0,-1-1 0,1 1 1,-1 0-1,1 0 0,-1 0 1,1-1-1,0 1 0,-1 0 0,1 0 1,0 0-1,0 0 0,0 0 0,0 0 1,0-1-1,0 1 0,0 0 1,0 0-1,0 0 0,0 0 0,0 1 1,1-2-9,0 1 1,0-1 0,0 1 0,-1-1-1,1 1 1,0-1 0,0 0 0,0 0-1,0 1 1,0-1 0,0 0-1,0 0 1,0 0 0,-1 0 0,1 0-1,0 0 1,0 0 0,0 0 0,1-1-1,64-18-511,-42 11 388,-12 5 102,0 1 0,0 0 0,0 0 1,20 1-1,-30 1 60,0-1 1,0 1 0,0 0-1,0 1 1,0-1-1,0 0 1,0 1-1,0-1 1,-1 1-1,1-1 1,0 1-1,0 0 1,0 0-1,0 0 1,-1 0 0,1 0-1,0 0 1,-1 0-1,1 1 1,-1-1-1,1 0 1,-1 1-1,0-1 1,0 1-1,1 0 1,-1-1-1,0 1 1,-1 0 0,1 0-1,0 0 1,0 0-1,-1 0 1,1 0-1,-1 0 1,1 2-1,-1 1 24,0 0 0,-1-1 0,1 1 0,-1 0 0,0-1-1,0 1 1,-1-1 0,1 1 0,-1-1 0,0 0 0,0 1 0,0-1-1,-1 0 1,1 0 0,-1-1 0,0 1 0,0-1 0,-1 1-1,-4 3 1,3-3 0,-1 0 0,1 0 0,-1-1 0,1 1 0,-1-2 0,0 1 0,0-1 0,0 0-1,-1 0 1,1 0 0,0-1 0,-1 0 0,-11 0 0,17 0-83,1-1-1,-1 0 1,1 0-1,-1 0 1,0 0 0,1 0-1,-1 0 1,1 0-1,-1 0 1,1-1-1,-1 1 1,0 0 0,1 0-1,-1 0 1,1-1-1,-1 1 1,1 0 0,-1-1-1,1 1 1,-1 0-1,1-1 1,-1 1 0,1 0-1,0-1 1,-1 1-1,1-1 1,-1 1-1,1-1 1,0 1 0,0-1-1,-1 1 1,1-1-1,0 0 1,-1 0 0,8-23-2728,25-20-3777,-7 19 51,1-3-3759</inkml:trace>
</inkml:ink>
</file>

<file path=ppt/ink/ink1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6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71 19186,'0'0'2472,"0"8"197,-6 152 4623,6-159-7283,0 0 0,-1 0-1,1-1 1,0 1 0,0 0 0,0 0-1,0 0 1,0 0 0,0 0 0,0 0-1,0 0 1,1 0 0,-1 0 0,0 0-1,1 0 1,-1 0 0,0-1-1,1 1 1,-1 0 0,1 0 0,-1 0-1,1-1 1,-1 1 0,1 0 0,0 0-1,0-1 1,-1 1 0,1-1 0,0 1-1,0-1 1,-1 1 0,1-1-1,0 1 1,0-1 0,0 0 0,0 1-1,0-1 1,0 0 0,0 0 0,0 0-1,0 1 1,-1-1 0,1 0 0,0 0-1,0-1 1,0 1 0,0 0-1,0 0 1,0 0 0,0-1 0,1 0-1,3 0 16,-1-1-1,0 0 1,0 0-1,0-1 1,0 1-1,-1-1 1,1 0-1,-1 0 0,5-5 1,-1 0-7,-1 0 0,-1 0-1,1-1 1,-1 1 0,-1-1 0,0 0 0,0-1 0,-1 1-1,0-1 1,0 1 0,-1-1 0,1-13 0,-4 54 221,0-21-272,0 0 0,1 0-1,0 0 1,4 20 0,-3-27-22,-1 1-1,2-1 1,-1 0-1,0 0 1,1 1-1,-1-1 1,1 0-1,0-1 1,0 1-1,0 0 1,1 0-1,-1-1 1,1 0-1,-1 1 1,1-1-1,0 0 1,0 0-1,0 0 1,4 1-1,-6-2 52,0-1 0,1 1 0,-1-1 0,0 0 0,1 1 0,-1-1 0,1 0 0,-1 0 0,0 0 0,1 0 0,-1 0-1,1 0 1,-1 0 0,1-1 0,-1 1 0,0 0 0,1-1 0,-1 1 0,0-1 0,1 0 0,-1 1 0,0-1 0,0 0-1,1 0 1,-1 0 0,0 0 0,0 0 0,0 0 0,0 0 0,0 0 0,-1 0 0,1 0 0,0-1 0,0 1 0,-1 0-1,1 0 1,-1-1 0,1 1 0,-1-1 0,1 1 0,-1-2 0,4-10-47,0 0 1,-1-1-1,2-17 0,-4 23 45,2-19 318,-1 1 0,-1 0 0,-4-47 0,3 73-308,0 0-1,0-1 0,0 1 0,0 0 1,0 0-1,1 0 0,-1 0 1,0 0-1,0 0 0,0 0 1,0 0-1,0-1 0,0 1 0,0 0 1,0 0-1,0 0 0,0 0 1,0 0-1,0 0 0,0 0 1,0 0-1,0-1 0,0 1 1,0 0-1,0 0 0,-1 0 0,1 0 1,0 0-1,0 0 0,0 0 1,0 0-1,0 0 0,0-1 1,0 1-1,0 0 0,0 0 1,0 0-1,0 0 0,0 0 0,-1 0 1,1 0-1,0 0 0,0 0 1,0 0-1,0 0 0,0 0 1,0 0-1,0 0 0,0 0 1,-1 0-1,1 0 0,0 0 0,0 0 1,0 0-1,0 0 0,0 0 1,0 0-1,0 0 0,0 0 1,-1 0-1,1 0 0,0 0 1,0 0-1,0 0 0,0 0 0,0 0 1,0 0-1,0 0 0,-1 0 1,-4 11 154,-3 15 10,5-13-1262,1 0 0,1 1 1,0 0-1,3 25 0,-3 33-4674,-1-68 282</inkml:trace>
</inkml:ink>
</file>

<file path=ppt/ink/ink1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7.1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0 143 7783,'0'0'22582,"21"-50"-22742,-15 37-897,4-3-1474,0-4-1216,0-1-930,2-1-2113</inkml:trace>
</inkml:ink>
</file>

<file path=ppt/ink/ink1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7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45 14029,'0'0'14900,"-3"-7"-13769,-1 1-810,3 3-185,0 1 1,-1 0-1,1 0 0,0 0 0,0-1 0,0 1 0,1 0 0,-1-1 0,1 1 0,-1-1 0,1-3 0,-12 51 495,1-9-509,8-19-122,1 0 0,0 0 0,1 0 0,0 0 0,2 0 0,0 0 0,1-1 0,6 25 0,-8-39-89,1-1-1,-1 0 1,1 1-1,0-1 1,-1 0-1,1 1 1,0-1-1,0 0 1,0 0 0,0 0-1,0 0 1,0 0-1,0 0 1,0 0-1,1 0 1,-1 0-1,0 0 1,0-1-1,1 1 1,-1 0 0,1-1-1,-1 1 1,0-1-1,1 0 1,-1 1-1,1-1 1,-1 0-1,1 0 1,-1 0 0,1 0-1,-1 0 1,1 0-1,-1-1 1,1 1-1,-1 0 1,1-1-1,-1 1 1,0-1 0,1 1-1,-1-1 1,0 0-1,1 0 1,0 0-1,3-3-600,1 1-1,-1-1 0,0 1 1,-1-2-1,1 1 0,-1 0 1,0-1-1,0 0 0,5-7 1,-4 1-6912,-4 0-4735</inkml:trace>
</inkml:ink>
</file>

<file path=ppt/ink/ink1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7.9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1 142 9961,'0'0'15124,"7"-9"-12812,24-27-641,-29 35-1628,-1-1 1,1 0 0,-1 1 0,1-1 0,-1 1 0,1 0 0,0-1 0,0 1 0,0 0 0,-1 0-1,1 0 1,0 0 0,0 0 0,1 1 0,-1-1 0,0 0 0,0 1 0,4-1 0,-4 2 4,-1-1 0,0 1 1,0-1-1,1 1 1,-1 0-1,0-1 1,0 1-1,0 0 0,0 0 1,0 0-1,0 0 1,0 0-1,0 0 0,0 0 1,0 0-1,0 0 1,-1 0-1,1 1 0,0-1 1,-1 0-1,1 3 1,3 8 287,-1 1 0,0 0 0,-1 0 0,0 21 0,-1-19-216,3-4-120,0-28 0,0-28 0,-4 24 0,-2 0 0,0 0 0,-7-31 0,11 51-3,1 0 0,-1 0-1,1 0 1,-1 1 0,1-1 0,-1 1 0,1 0 0,0-1-1,0 1 1,-1 1 0,4-1 0,-4 0-39,44-7-4480,-2-7-6651,-27 7 3406</inkml:trace>
</inkml:ink>
</file>

<file path=ppt/ink/ink1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8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12011,'0'0'7180,"-5"9"-6053,-8 25-279,11-26 509,0 0 1,1 0 0,0 0-1,0 0 1,1 0 0,1 16-1,6 11 10,1-1-1259,-3 0 0,0 1 1,-2 0-1,-3 64 0,-1-61-13,5 46 0,-20-253-95,16 144 0,0 0 0,2 1 0,0-1 0,12-44 0,-11 58 0,1 0 0,0 0 0,1 1 0,0-1 0,9-12 0,-12 20 0,0 0 0,0 0 0,0 0 0,1 0 0,-1 1 0,1-1 0,0 1 0,0-1 0,0 1 0,0 0 0,0 0 0,0 1 0,0-1 0,1 0 0,-1 1 0,1 0 0,-1 0 0,1 0 0,-1 0 0,6 0 0,-9 2 0,1-1 0,0 1 0,-1-1 0,1 1 0,-1-1 0,1 1 0,0-1 0,-1 1 0,1 0 0,-1-1 0,0 1 0,1 0 0,-1-1 0,1 1 0,-1 0 0,0 0 0,0-1 0,1 1 0,-1 0 0,0 0 0,0 0 0,0-1 0,0 1 0,0 0 0,0 0 0,0 0 0,0-1 0,-1 2 0,-1 28 0,-1-14 0,-2 0 0,0 0 0,-1 0 0,0 0 0,-1-1 0,-1 0 0,-1-1 0,0 0 0,-21 25 0,30-39-39,0 0 0,0 0 1,0-1-1,0 1 0,0 0 0,0-1 1,0 1-1,0 0 0,0-1 0,0 1 1,0 0-1,0 0 0,0-1 0,-1 1 0,1 0 1,0 0-1,0-1 0,0 1 0,0 0 1,-1 0-1,1-1 0,0 1 0,0 0 1,-1 0-1,1 0 0,0-1 0,0 1 0,-1 0 1,1 0-1,0 0 0,-1 0 0,1 0 1,0 0-1,0 0 0,-1 0 0,1 0 0,0 0 1,-1 0-1,1 0 0,0 0 0,-1 0 1,1 0-1,0 0 0,0 0 0,-1 0 1,1 0-1,0 0 0,-1 0 0,1 0 0,0 0 1,0 1-1,-1-1 0,1 0 0,0 0 1,0 0-1,-1 1 0,1-1 0,0 0 1,5-25-4796,7-2-1151,4-4-2145</inkml:trace>
</inkml:ink>
</file>

<file path=ppt/ink/ink1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9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0 18706,'0'0'11525,"-7"12"-10425,-1 2-895,1 0 0,1 0 0,0 1 1,1 0-1,0 0 0,-4 29 0,6-19-205,1-8 0,0 1 0,1-1 0,0 1 0,5 35 0,-4-52 0,0 0 0,0 0 0,0 0 0,0 0 0,1 0 0,-1 0 0,0-1 0,1 1 0,-1 0 0,1 0 0,-1 0 0,1 0 0,-1 0 0,1-1 0,0 1 0,-1 0 0,1 0 0,0-1 0,0 1 0,-1-1 0,1 1 0,0-1 0,0 1 0,0-1 0,0 1 0,0-1 0,0 0 0,0 1 0,-1-1 0,1 0 0,0 0 0,0 0 0,0 1 0,0-1 0,0 0 0,0-1 0,0 1 0,0 0 0,0 0 0,0 0 0,0-1 0,0 1 0,2-1 0,0 0 0,0-1 0,0 1 0,0-1 0,0 0 0,0 0 0,0 0 0,-1 0 0,1 0 0,-1-1 0,1 1 0,2-4 0,4-9 0,-1-1 0,0 1 0,-1-1 0,-1-1 0,0 1 0,-1-1 0,3-18 0,-15 64 0,3-19 0,1 1 0,0 0 0,1 0 0,0 0 0,1 0 0,0 1 0,1-1 0,0 0 0,2 14 0,-2-25 0,1 1 0,-1-1 0,0 1 0,1-1 0,-1 1 0,1-1 0,-1 1 0,1-1 0,-1 0 0,1 1 0,-1-1 0,1 0 0,0 0 0,-1 1 0,1-1 0,-1 0 0,1 0 0,0 0 0,-1 0 0,1 1 0,-1-1 0,1 0 0,0 0 0,-1 0 0,1-1 0,0 1 0,-1 0 0,1 0 0,-1 0 0,1 0 0,0-1 0,-1 1 0,1 0 0,-1 0 0,1-1 0,-1 1 0,1 0 0,-1-1 0,1 1 0,-1-1 0,1 1 0,-1-1 0,1 1 0,-1-1 0,23-20 0,-11 4 0,-1-1 0,-1 0 0,-1-1 0,-1 0 0,0-1 0,8-32 0,-41 192 0,24-111-1171,1-29 1102,0 0 1,1 1 0,-1-1 0,0 0-1,0 0 1,0 1 0,0-1 0,1 0-1,-1 0 1,0 0 0,0 1-1,1-1 1,-1 0 0,0 0 0,0 0-1,1 0 1,-1 0 0,0 1 0,1-1-1,-1 0 1,0 0 0,0 0 0,1 0-1,-1 0 1,0 0 0,1 0 0,-1 0-1,0 0 1,1 0 0,-1 0 0,0 0-1,0 0 1,1 0 0,-1 0 0,0-1-1,1 1 1,-1 0 0,0 0 0,0 0-1,1 0 1,-1 0 0,0-1-1,4-2-699,-1 0-1,1 0 1,-1 0-1,0-1 0,0 1 1,0-1-1,-1 0 1,0 1-1,3-7 1,7-14-7043</inkml:trace>
</inkml:ink>
</file>

<file path=ppt/ink/ink1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19.4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0 14862,'0'0'17446,"2"5"-17430,1 8 30,8 23-1104,-10-35 1039,-1 0 1,1 0-1,0 0 0,0 1 0,-1-1 0,1 0 0,0 0 0,0 0 0,0 0 0,1 0 0,-1-1 1,0 1-1,0 0 0,0 0 0,1-1 0,-1 1 0,0-1 0,0 1 0,1-1 0,-1 1 0,1-1 1,-1 0-1,0 0 0,3 1 0,2-2 47,-3 1 88,1 0-1,0 0 1,-1 0-1,1 1 1,-1-1-1,1 1 1,-1-1-1,7 3 1,-9-2-92,0 0 1,-1 0-1,1 0 1,0 0 0,-1 0-1,1 0 1,-1-1-1,1 1 1,-1 1-1,1-1 1,-1 0-1,0 0 1,1 0-1,-1 0 1,0 0 0,0 0-1,0 0 1,0 0-1,0 0 1,0 1-1,0-1 1,0 0-1,0 0 1,-1 0 0,1 0-1,0 0 1,-1 0-1,1 0 1,-1 0-1,1 0 1,-1 0-1,1 0 1,-1 0-1,0 1 1,-4 6-161,0 1-1,0-1 1,0 0-1,-1-1 1,0 1-1,0-1 1,-11 9-1,13-13-264,0 1-1,-1-1 0,1 1 0,-1-1 1,0 0-1,0-1 0,0 1 1,0-1-1,0 0 0,-1-1 0,1 1 1,0-1-1,-11 1 0,7-2-11011</inkml:trace>
</inkml:ink>
</file>

<file path=ppt/ink/ink1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21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1042 82 8168,'-6'-11'3096,"4"7"-2753,0 0-121,1 0 1,-1 0 0,-1 0 0,1 1 0,0-1 0,-1 1 0,0-1 0,1 1 0,-1 0 0,-1 0-1,1 0 1,0 1 0,-1-1 0,1 1 0,-1 0 0,0 0 0,0 0 0,0 0 0,0 1 0,-5-2-1,-13 0-58,-1 1 0,1 2-1,-1 0 1,0 1-1,1 1 1,-1 2-1,1 0 1,0 1-1,1 1 1,-34 14 0,11-1-101,1 2 0,1 1-1,0 3 1,-37 29 0,43-26 69,1 1-1,0 2 0,3 1 0,1 2 0,1 1 0,2 1 0,1 1 0,2 1 0,2 2 0,2 0 0,1 2 0,2 0 1,2 1-1,2 1 0,2 0 0,2 0 0,-7 69 0,13-75-9,2 1 0,2 0 1,1 0-1,2 0 0,15 71 0,-14-95-69,0-1 1,1 1-1,0-1 0,2 0 1,-1-1-1,1 0 0,1 0 0,1 0 1,0-1-1,0 0 0,1-1 1,1 0-1,0-1 0,0 0 0,1 0 1,0-1-1,0-1 0,17 8 1,-9-7 57,1-1 1,0-1 0,0-1 0,0-1 0,1-1 0,0-1-1,0 0 1,0-2 0,0-1 0,0 0 0,0-2 0,0 0 0,32-9-1,-12 1 454,0-3 0,-1-1-1,-1-2 1,-1-2 0,73-45 0,-61 28-291,-1-3 0,-2-2 0,-2-2 0,-1-2 0,-3-1 1,-2-3-1,-2-1 0,-1-2 0,-4-1 0,-1-2 0,-3-1 1,-3-2-1,34-102 0,-50 128-210,-2 0 1,-1 0-1,-2 0 0,-1-1 0,-1 0 1,-3-46-1,0 65-47,-2 1 0,0-1 0,0 1 0,-1 0 0,0 0 0,-1 0 0,-1 0 0,0 1 0,0-1 0,-1 1 0,-1 1 0,0-1 0,0 1 0,-1 0 0,0 1 0,-1 0 0,0 0 0,0 1 0,-13-9 0,1 4-184,0 2 0,-1 0 0,0 1 0,-1 1 0,0 2 0,0 0 0,-1 1 0,1 1 0,-1 2 0,0 0 0,-1 1 0,1 2 0,-41 4 0,36-1-296,1 1-1,-1 2 1,1 0 0,0 2 0,1 2 0,0 0 0,0 1 0,1 2 0,0 1 0,1 1 0,-23 18 0,-14 25-2965,17-3-2124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23.4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2402,'0'0'29634,"17"11"-28903,-16-10-731,0 1 0,0 0 0,0-1 0,-1 1 0,1 0 0,0-1 0,-1 1 0,1 0 0,-1 0 0,1 0 0,-1 0 0,0-1 0,0 1 0,0 0 0,0 0 0,0 0 0,0 0 0,-1 0 0,0 2 0,-5 27 0,4-25-850,2-4-112,-1 0 1,1 0-1,-1-1 0,0 1 1,1 0-1,-1 0 0,0-1 1,0 1-1,0 0 1,0-1-1,0 1 0,-3 2 1</inkml:trace>
</inkml:ink>
</file>

<file path=ppt/ink/ink1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22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1 547 12268,'0'0'10180,"13"-8"-9870,75-37 423,3 4 1,97-30 0,-55 22-138,635-255-2267,-749 295 1421,-14 6 161,1 1 0,-1-1-1,0 1 1,1 0-1,0 0 1,0 0-1,-1 1 1,1 0 0,0 0-1,9 0 1,-41 23-1353,-48 27-3907,31-26-486</inkml:trace>
</inkml:ink>
</file>

<file path=ppt/ink/ink1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22.4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0 1 3748</inkml:trace>
</inkml:ink>
</file>

<file path=ppt/ink/ink1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23.1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435 98 9161,'81'-47'1859,"-7"4"1514,-60 35 1612,-224 162-4737,-90 58-197,272-196 13,21-13 102,0 0 1,0 1 0,1 0 0,-1 0-1,1 0 1,0 1 0,0 0 0,-6 8-1,11-13-161,1 0-1,0 0 0,0 0 1,0 0-1,0 1 0,0-1 1,0 0-1,0 0 0,0 0 0,0 0 1,0 0-1,0 1 0,0-1 1,0 0-1,0 0 0,0 0 1,0 0-1,0 0 0,0 1 0,0-1 1,0 0-1,0 0 0,0 0 1,0 0-1,0 0 0,0 1 1,0-1-1,1 0 0,-1 0 1,0 0-1,0 0 0,0 0 0,0 0 1,0 0-1,0 0 0,0 1 1,0-1-1,1 0 0,-1 0 1,0 0-1,0 0 0,0 0 0,0 0 1,0 0-1,1 0 0,-1 0 1,0 0-1,0 0 0,0 0 1,0 0-1,0 0 0,1 0 0,-1 0 1,0 0-1,0 0 0,0 0 1,0 0-1,0 0 0,1 0 1,-1 0-1,0 0 0,0 0 1,0 0-1,0 0 0,0-1 0,1 1 1,28 0 231,0-1 1,0-2-1,-1 0 1,42-12 0,-3 2 165,361-43-142,-243 40-3766,-110 11-924</inkml:trace>
</inkml:ink>
</file>

<file path=ppt/ink/ink1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2.5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192 112 7399,'0'0'2199,"4"-10"2638,-2 5-4659,16-42 4854,-18 46-4809,0 0 0,1-1 1,-1 1-1,0-1 0,0 1 1,0-1-1,0 1 0,0-1 1,0 1-1,0 0 0,0-1 1,0 1-1,-1-1 0,1 1 1,-1-1-1,1 1 0,-1 0 1,0 0-1,1-1 0,-1 1 1,0 0-1,0 0 0,0 0 1,0-1-1,0 1 0,0 0 1,0 1-1,0-1 1,0 0-1,-1 0 0,1 0 1,0 1-1,0-1 0,-1 0 1,-2 0-1,0 0-191,-1-1 0,1 1 0,-1 0 0,0 1 0,1-1 1,-1 1-1,0 0 0,0 0 0,1 0 0,-1 0 0,0 1 0,1 0 0,-1 0 0,1 1 1,-1-1-1,1 1 0,-1 0 0,1 0 0,0 0 0,0 1 0,0-1 0,0 1 0,-5 5 1,2 0-69,0 0 1,1 1-1,0 0 1,0 1-1,1-1 1,1 1 0,-1 0-1,1 1 1,-3 13-1,1-3 89,1 1 0,1 0-1,1-1 1,0 2 0,2-1 0,1 0-1,4 41 1,-4-60-41,0 0-1,1 0 1,-1 0-1,1 0 1,0 0-1,0-1 1,0 1 0,0 0-1,0 0 1,0-1-1,1 1 1,-1-1-1,1 1 1,0-1 0,0 0-1,0 0 1,0 0-1,0 0 1,0 0-1,1 0 1,-1 0-1,0-1 1,1 1 0,0-1-1,-1 0 1,1 0-1,0 0 1,-1 0-1,1 0 1,0-1 0,0 1-1,0-1 1,0 0-1,0 1 1,0-1-1,0-1 1,0 1 0,-1 0-1,7-2 1,1-1 102,-1 1 0,1-2 0,-1 0 1,0 0-1,1 0 0,-2-1 0,1 0 0,-1-1 1,0 0-1,10-9 0,-6 2 28,0 0 1,0-1-1,-2 0 1,1 0-1,-2-1 1,10-21-1,-14 27-28,-2-1 0,1 1 0,-1 0-1,0-1 1,-1 0 0,0 1 0,-1-1 0,0 0 0,-1 0-1,0 0 1,0 0 0,-4-18 0,3 23-105,-1 0 0,0 0 0,0 1 0,0-1 0,-1 1 0,0-1 0,0 1 0,0 0 1,0 0-1,-1 0 0,1 1 0,-1-1 0,-8-5 0,9 7-125,-1 0 0,1-1 0,0 1 0,-1 1 0,0-1 0,1 0 0,-1 1 0,0 0 0,0 0 0,0 0 0,0 0 0,0 1 0,0-1 0,0 1 0,0 0 0,0 0 0,0 0 0,-5 2 0,8-1-147,-1 0 0,1 0 0,0 0 0,0 0-1,0 0 1,0 0 0,0 0 0,0 0 0,0 1-1,0-1 1,0 1 0,0-1 0,1 0 0,-1 1-1,0-1 1,1 1 0,0-1 0,-1 1 0,1 0-1,0-1 1,0 1 0,0-1 0,0 4 0,3 37-7962,9-18 388</inkml:trace>
</inkml:ink>
</file>

<file path=ppt/ink/ink1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3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5 181 14830,'0'0'1596,"-2"-9"614,1 6-2033,0-1-1,1 0 0,-1 0 1,1 0-1,0 0 1,0-1-1,1 1 0,-1 0 1,1 0-1,0 1 0,0-1 1,0 0-1,0 0 1,1 0-1,-1 1 0,1-1 1,0 0-1,0 1 0,1 0 1,-1-1-1,1 1 0,-1 0 1,1 0-1,0 1 1,4-4-1,6-5 135,0 0 0,0 2 0,27-16 0,-35 22-259,1 1 0,0-1 1,-1 1-1,1 0 0,0 0 0,1 1 1,-1-1-1,0 1 0,0 1 0,0-1 0,1 1 1,-1 0-1,8 2 0,-12-1-46,1 0 1,-1 0-1,0 0 0,0 0 0,0 0 0,0 0 0,0 1 1,0-1-1,0 1 0,0 0 0,-1 0 0,1-1 0,-1 1 1,1 0-1,-1 0 0,0 0 0,0 1 0,0-1 1,0 0-1,0 0 0,0 1 0,0-1 0,0 3 0,9 62 318,-9-54-241,2 15 188,10 68 191,-12-87-349,1 0-1,1-1 1,-1 0-1,2 1 1,-1-1-1,1 0 1,0-1-1,8 11 1,-11-16-22,1 0-1,-1 0 1,1 0 0,0 0-1,0-1 1,0 1 0,0-1-1,0 1 1,0-1 0,1 0-1,-1 0 1,0 0 0,1 0-1,-1 0 1,0-1 0,1 1-1,-1-1 1,1 1 0,-1-1-1,1 0 1,-1 0 0,1 0-1,-1 0 1,1-1 0,-1 1-1,1-1 1,-1 1 0,0-1-1,1 0 1,-1 0 0,0 0-1,1 0 1,-1 0 0,0-1-1,0 1 1,0-1 0,0 1-1,0-1 1,2-2 0,4-3 107,-1-1 1,1 0 0,-1 0-1,0-1 1,-1 1-1,0-1 1,8-18 0,-9 15-193,-1 0 1,-1 0 0,0-1-1,0 1 1,-1-1 0,-1 1-1,0-1 1,-1 0 0,-3-25-1,3 34-6,0 0 0,-1 0-1,1 0 1,-1 0-1,0 0 1,0 0 0,-1 0-1,1 1 1,-1-1-1,0 0 1,0 1 0,0-1-1,-1 1 1,1 0-1,-1 0 1,1 0 0,-1 0-1,0 0 1,-1 0 0,1 1-1,0-1 1,-1 1-1,1 0 1,-1 0 0,1 0-1,-1 1 1,0-1-1,0 1 1,0 0 0,0 0-1,0 1 1,0-1-1,-7 0 1,10 1-2,0 1 0,0-1 0,-1 0 0,1 0 0,0 1 0,0-1 0,0 0 0,0 1 0,-1 0 0,1-1 0,0 1 0,0-1 0,0 1 0,0 0 0,0 0-1,1 0 1,-1-1 0,0 1 0,0 0 0,0 0 0,1 0 0,-1 0 0,0 0 0,1 1 0,-1-1 0,1 0 0,0 0 0,-1 0 0,1 0 0,0 1 0,-1-1 0,1 0 0,0 0 0,0 1 0,0-1 0,0 0 0,0 0 0,1 0 0,-1 1 0,0-1 0,1 0 0,-1 0 0,0 0 0,1 0 0,-1 1-1,1-1 1,0 0 0,-1 0 0,1 0 0,0 0 0,0 0 0,-1-1 0,1 1 0,0 0 0,0 0 0,0 0 0,0-1 0,0 1 0,0 0 0,0-1 0,1 1 0,1 0 0,3 1-530,0 0 1,1-1-1,-1 0 0,1 0 1,-1 0-1,1-1 0,-1 0 1,1 0-1,7-2 1,32-10-9490,-13-6-5167</inkml:trace>
</inkml:ink>
</file>

<file path=ppt/ink/ink1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4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1 291 9993,'0'0'15359,"10"-4"-13923,-4 2-1319,-1 0-1,0 0 1,0-1 0,0 0 0,0 0-1,0 0 1,-1-1 0,1 0-1,-1 0 1,0 0 0,0 0 0,0 0-1,-1-1 1,1 0 0,-1 0-1,-1 0 1,1 0 0,0 0 0,-1 0-1,0-1 1,1-7 0,3-7 100,-1 0 0,0-1 0,-2 0 0,-1 0 0,0-24 0,-1 45-206,-1-1 0,0 0 0,0 0 0,0 0 0,0 1-1,0-1 1,0 0 0,0 0 0,0 0 0,0 1 0,-1-1 0,1 0-1,0 0 1,0 0 0,-1 1 0,1-1 0,0 0 0,-1 1 0,1-1-1,-1 0 1,1 1 0,-1-1 0,1 0 0,-1 1 0,1-1-1,-1 1 1,0-1 0,1 1 0,-1-1 0,0 1 0,1 0 0,-1-1-1,0 1 1,0 0 0,1 0 0,-1-1 0,0 1 0,-1 0 0,0 0-15,1 1 1,-1-1 0,1 0 0,-1 1 0,1 0 0,-1-1-1,1 1 1,-1 0 0,1 0 0,0 0 0,-1 0 0,1 0-1,0 0 1,0 0 0,0 0 0,0 0 0,0 0 0,-2 3-1,-5 13 1,0-1 0,1 1-1,1 0 1,0 1-1,2-1 1,0 1 0,1 0-1,0 0 1,2 0-1,0 27 1,1-43 5,0 0 0,0 0 1,0 0-1,0 0 0,0 0 0,0 0 0,0-1 0,1 1 1,-1 0-1,1 0 0,0 0 0,0 0 0,-1 0 0,1 0 1,0-1-1,0 1 0,0 0 0,1-1 0,-1 1 0,3 2 1,-2-3 2,0-1 1,-1 1 0,1 0-1,0-1 1,0 0 0,-1 1-1,1-1 1,0 0 0,0 0-1,0 0 1,-1 0 0,1 0-1,0 0 1,0-1 0,0 1-1,-1 0 1,1-1 0,2 0-1,6-4 33,1 0 0,-1 0-1,0-1 1,0-1-1,14-12 1,-3 2 3,5-5 15,42-28 0,-61 45-67,1 0 0,0 1 0,0 0 0,0 1 0,1 0 0,0 0 0,-1 0 0,1 1 0,0 1 0,15-2 0,-22 4 37,1-1 0,0 1 0,0-1 0,-1 1 0,1 0 0,-1 0-1,1 1 1,-1-1 0,1 0 0,-1 1 0,0-1 0,1 1 0,-1 0 0,0 0 0,0 0 0,-1 0 0,1 0 0,0 0 0,0 0-1,-1 1 1,0-1 0,1 1 0,-1-1 0,0 1 0,1 2 0,11 41 672,-15-67-698,0-1 0,-2 1 0,0-1 0,-1 1 0,-1 1 0,-2-1 0,0 1 0,-16-31 0,40 66-2385,-10-11 498,1-1 0,-1 0 0,1 0 0,0-1 0,0 0 0,10 2 1,7-2-7184</inkml:trace>
</inkml:ink>
</file>

<file path=ppt/ink/ink1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5.2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134 127 7079,'0'0'4308,"-1"-9"-929,1 5-3200,0-6 1185,-1 0 0,0 0 0,0 1 0,-4-13 0,5 20-1213,-1 1 0,1 0 0,0-1 1,0 1-1,-1 0 0,1 0 0,-1-1 0,1 1 1,-1 0-1,0 0 0,1 0 0,-1 0 1,0-1-1,0 1 0,0 0 0,0 1 0,0-1 1,0 0-1,0 0 0,0 0 0,0 1 0,0-1 1,0 0-1,-1 1 0,1-1 0,0 1 0,0-1 1,-1 1-1,1 0 0,0-1 0,-1 1 1,1 0-1,0 0 0,-1 0 0,1 0 0,0 0 1,-1 1-1,1-1 0,0 0 0,-1 0 0,1 1 1,0-1-1,0 1 0,-1-1 0,-1 2 1,-1 1-97,1 0 0,0 0 0,-1 0 0,1 0 0,0 1 0,1-1 0,-1 1 0,1-1 0,-1 1 0,1 0 0,0 0 0,-2 8 0,-17 53 222,16-41 105,-6 48 0,10-66-340,1 0 0,-1 0 0,1 0 0,1 0 0,-1 0 0,1 0-1,0 0 1,0-1 0,0 1 0,1 0 0,0 0 0,0-1 0,6 10 0,-6-13-16,-1 0-1,1 0 1,0 0-1,0-1 1,0 1 0,0-1-1,0 1 1,1-1-1,-1 0 1,0 0-1,1 0 1,-1 0 0,1 0-1,-1 0 1,1-1-1,-1 1 1,1-1-1,-1 0 1,1 0 0,-1 0-1,1 0 1,0 0-1,-1 0 1,1-1 0,-1 1-1,1-1 1,-1 0-1,1 0 1,-1 0-1,0 0 1,1 0 0,-1 0-1,0-1 1,0 1-1,4-4 1,3-2 67,0 0 0,-1 0 0,0-1 0,-1 0 0,1-1 0,-1 0 1,5-10-1,-3 4-91,-1 0 1,-1-1 0,0 0-1,-1 0 1,-1-1 0,0 0-1,-2 0 1,0 0 0,0 0-1,-2-1 1,0 1 0,-1 0-1,-4-32 1,4 49-3,0 0 0,-1 0 0,1 1 0,0-1 0,0 0 0,0 0 0,0 1 0,-1-1 0,1 0 0,0 0 0,0 0 0,-1 1 0,1-1 0,0 0 0,0 0 0,-1 0 0,1 0 0,0 0 0,0 1 0,-1-1 0,1 0 0,0 0 0,-1 0 0,1 0 0,0 0 0,0 0 0,-1 0 0,1 0 0,0 0 0,-1 0 0,1 0 0,0 0 0,0 0 0,-1 0 0,1-1 0,0 1 0,-1 0 0,1 0 0,0 0 0,0 0 0,-1 0 0,1-1 0,0 1 0,0 0 0,0 0 0,-1 0 0,1-1 0,0 1 0,0 0 0,0 0 0,-1-1 0,1 1 0,0 0 0,0 0 0,0-1 0,0 1 0,-10 26 0,7-8-217,0 1 0,1 0 0,1 0 1,1 0-1,3 31 0,-2-46 141,-1 0 1,1 0-1,-1 0 0,1 0 1,1 0-1,-1-1 1,0 1-1,1 0 0,0 0 1,0-1-1,0 0 1,0 1-1,1-1 1,-1 0-1,1 0 0,0 0 1,0 0-1,0-1 1,0 1-1,0-1 0,1 1 1,-1-1-1,1-1 1,-1 1-1,1 0 1,0-1-1,0 1 0,-1-1 1,1 0-1,0-1 1,0 1-1,7 0 0,-8-1-478,0 0 0,1 1 0,-1-1-1,1 0 1,-1-1 0,1 1 0,-1 0 0,1-1-1,-1 0 1,0 0 0,0 0 0,1 0-1,-1-1 1,0 1 0,0-1 0,0 0-1,0 0 1,0 0 0,-1 0 0,1 0-1,-1-1 1,1 1 0,-1-1 0,0 1-1,0-1 1,0 0 0,2-3 0,11-21-8543</inkml:trace>
</inkml:ink>
</file>

<file path=ppt/ink/ink1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5.6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77 18642,'0'0'5167,"-2"7"-4035,-1 5-935,0 1 1,1-1-1,1 0 1,0 1-1,1-1 1,0 1-1,1-1 0,1 1 1,-1-1-1,2 0 1,7 21-1,0-1-60,2-1-1,1-1 0,26 44 1,-36-70-134,0 1 1,1 0-1,-1-1 1,1 1 0,0-1-1,0 0 1,0 0-1,6 4 1,-9-8 24,0 1 0,0 0-1,0-1 1,1 1 0,-1-1 0,0 0 0,0 1 0,0-1 0,0 0 0,1 1 0,-1-1 0,0 0 0,0 0-1,0 0 1,1 0 0,-1 0 0,0 0 0,0-1 0,1 1 0,-1 0 0,0 0 0,0-1 0,0 1-1,0-1 1,0 1 0,0-1 0,0 0 0,0 1 0,0-1 0,0 0 0,0 0 0,0 0 0,0 0-1,0 1 1,-1-1 0,1 0 0,0 0 0,-1 0 0,1-1 0,0 1 0,-1 0 0,0 0 0,1-2 0,7-16 149,-1 0 1,0-1 0,-2 0 0,0 0-1,-2-1 1,3-29 0,-4-9-2,-5-59 0,3 106-141,-1 0 0,0 0 0,-1 1 0,0-1 0,-1 0 0,-5-14 0,3 23 344,2 11-293,1 13-118,0 20 115,3 0 0,0 0 0,9 41 0,-8-71-284,0 0 0,0-1 0,1 0 1,0 1-1,1-1 0,1 0 0,-1-1 0,2 1 0,-1-1 0,1 0 1,0 0-1,1-1 0,0 1 0,1-2 0,-1 1 0,2-1 0,8 6 1,4-4-4349,1-8-2481</inkml:trace>
</inkml:ink>
</file>

<file path=ppt/ink/ink1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6.5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31 224 8552,'0'-20'2433,"0"-44"1969,-1 60-3915,1 0 0,0 1 0,-1-1-1,0 0 1,0 0 0,0 0 0,0 1 0,-1-1 0,1 0 0,-1 1 0,0-1 0,-2-2 0,3 6-391,0 0 1,1 1-1,-1-1 1,1 0 0,-1 1-1,1-1 1,-1 1-1,1-1 1,-1 1-1,1-1 1,0 1 0,-1-1-1,1 1 1,0-1-1,-1 1 1,1-1 0,0 1-1,-1-1 1,1 1-1,0 0 1,0-1 0,0 1-1,0 0 1,0-1-1,0 1 1,0-1 0,0 1-1,0 0 1,0-1-1,0 1 1,0 1-1,-4 59 594,4 82 0,2-115-561,1 1 0,1-1-1,2 0 1,1 0-1,12 31 1,-17-53-104,0 0-1,1-1 1,0 1 0,0-1-1,0 0 1,1 0 0,-1 0-1,1-1 1,0 1 0,1-1-1,-1 0 1,1 0 0,6 4 0,-8-7 29,0 1 1,-1-1 0,1 0 0,0-1 0,0 1-1,0 0 1,-1-1 0,1 0 0,0 1 0,0-1-1,0 0 1,0-1 0,0 1 0,0 0 0,-1-1-1,1 0 1,0 0 0,0 0 0,-1 0 0,1 0-1,0 0 1,-1 0 0,1-1 0,-1 0 0,0 1-1,1-1 1,-1 0 0,0 0 0,0 0 0,2-3-1,11-12 207,-1-1 0,0 0-1,-1-1 1,-2 0 0,1-1-1,-2-1 1,-1 0 0,10-32-1,-7 13 47,-2-1-1,-2 0 0,6-72 1,-13 64-187,-1 47-200,0 5-12,0 25-59,-1 4 147,1-1 1,2 0-1,1 0 1,2 0-1,0 0 1,3 0-1,0-1 0,17 39 1,-23-65 2,0 0 0,1 0 0,-1 0 0,1 0 0,0 0-1,0-1 1,1 1 0,-1-1 0,0 0 0,1 0 0,0 0 0,0-1 0,8 5 0,-10-6 14,0-1-1,0 1 1,0 0 0,1-1-1,-1 0 1,0 1 0,0-1 0,1 0-1,-1 0 1,0 0 0,0-1-1,1 1 1,-1 0 0,0-1 0,0 1-1,0-1 1,1 0 0,-1 0-1,0 0 1,0 0 0,0 0 0,0 0-1,-1-1 1,1 1 0,0-1-1,0 1 1,-1-1 0,1 0 0,-1 1-1,2-3 1,6-10-7,0 1 0,-1-1 0,-1 0 0,0-1 0,-1 0 0,-1 0 0,0 0 0,-1 0 0,3-20 0,-3 4-9,-1-1 0,-1 0 0,-5-53 0,-8 24 3,11 58 0,-1 1 0,0-1 0,0 0 0,0 1 0,0-1 0,-1 1 0,1 0 0,-1-1 0,1 1 0,-1 0 0,0 0 0,0 0 0,0 0 0,0 0 0,0 0 0,0 0 0,0 1 0,-1-1 0,-3-1 0,5 3-119,-1 0-1,1 0 1,0 0-1,-1 0 1,1 0-1,0 1 1,-1-1-1,1 0 1,0 1 0,0-1-1,-1 1 1,1-1-1,0 1 1,0 0-1,0-1 1,0 1-1,0 0 1,0 0 0,0 0-1,0 0 1,0 0-1,0 0 1,0 0-1,1 0 1,-1 0-1,0 0 1,1 0 0,-1 0-1,1 1 1,-1-1-1,1 0 1,-1 0-1,1 1 1,0-1-1,0 2 1,-9 48-6471,8-29 1299,1-1-1942</inkml:trace>
</inkml:ink>
</file>

<file path=ppt/ink/ink1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7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66 630 9641,'0'0'18434,"10"-11"-17233,-1 1-978,3-4-8,0-1 1,15-25 0,-24 36-185,0-1-1,-1 0 1,0 1 0,0-1-1,0 0 1,0 0 0,-1 0 0,0 0-1,0 0 1,0-1 0,-1 1-1,1 0 1,-1 0 0,-1 0-1,-1-10 1,2 13-26,-1 0 0,1 1 0,-1 0 0,0-1 0,1 1 0,-1-1 0,0 1 0,0 0 0,0 0 0,0-1 0,0 1 0,-1 0 0,1 0 0,0 0 0,0 0 0,-1 0 0,1 1 0,-1-1 0,1 0 0,0 1 0,-1-1 0,1 0 0,-1 1 0,0 0 0,1-1 0,-1 1 0,1 0 0,-1 0 0,0 0 0,1 0 0,-1 0 0,1 0 0,-1 1 0,1-1 0,-3 1 0,0 0-13,0 0 0,0 0 0,1 0 0,-1 1 0,1-1 0,-1 1 0,1 0-1,0 0 1,0 0 0,0 0 0,0 1 0,0-1 0,0 1 0,-2 3 0,-3 9 5,0 0 0,1 0 1,1 1-1,0 0 0,1 0 1,1 0-1,0 1 0,2 0 1,0 0-1,0 0 0,2 23 1,0-37 9,0 0 0,0 0 0,0-1 0,0 1 1,1 0-1,-1 0 0,1 0 0,-1-1 0,1 1 1,0 0-1,0-1 0,0 1 0,1-1 0,-1 1 0,0-1 1,1 1-1,0-1 0,0 0 0,2 3 0,-2-4 14,0 0-1,1 1 0,-1-1 1,0-1-1,1 1 0,-1 0 0,0 0 1,1-1-1,-1 1 0,1-1 1,-1 0-1,1 0 0,-1 0 0,1 0 1,-1 0-1,1-1 0,3 0 1,3-2 51,0 0 0,0 0 0,0-1 0,-1 0 0,0 0 1,0-1-1,0 0 0,0-1 0,-1 0 0,10-9 0,2-8-16,0-1 0,-2-1 0,0 0 0,-2-1 1,-1-1-1,-1 0 0,15-50 0,-13 29 32,-2 0 0,-3-1 0,8-94 0,-16 123-88,1-42 0,-3 58 0,0 1 0,0 0 0,0 0 0,0 0 0,-1 0 0,1 0 0,-1 0 0,0 0 0,0 0 0,0 0 0,0 0 0,-1 0 0,1 1 0,-3-4 0,3 5 0,0 1 0,0-1 0,0 1 0,0-1 0,0 1 0,0-1 0,0 1 0,0 0 0,0-1 0,0 1 0,0 0 0,0 0 0,0 0 0,0-1 0,0 1 0,-1 1 0,1-1 0,0 0 0,0 0 0,0 0 0,0 1 0,0-1 0,0 0 0,0 1 0,0-1 0,0 1 0,0-1 0,0 1 0,0-1 0,0 1 0,0 0 0,0 0 0,1-1 0,-1 1 0,0 0 0,1 0 0,-1 0 0,0 0 0,1 0 0,-1 0 0,0 1 0,-25 47 0,25-47 0,-7 19 0,0 0 0,2 0 0,1 0 0,0 1 0,-1 27 0,0 111 0,6-148 0,1-1 0,0 1 0,0-1 0,1 1 0,1-1 0,0 0 0,8 22 0,-8-29 0,-1 1 0,1-1 0,-1 1 0,1-1 0,0 0 0,1 0 0,-1 0 0,1 0 0,0 0 0,0-1 0,0 0 0,0 0 0,1 0 0,-1 0 0,1-1 0,-1 0 0,1 0 0,0 0 0,0 0 0,7 1 0,-2-1-303,1-1-1,-1 0 1,1-1 0,0 0-1,-1 0 1,1-1 0,10-2 0,-8-1-527,0 1 1,-1-1 0,0-1-1,0 0 1,0-1 0,-1 0-1,1-1 1,-1 0 0,10-10 0,18-18-6869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24.3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12 124 17681,'-7'-2'9769,"6"-1"-4900,13-10-4142,7-11-1225,-14 4 620,-5 13-55,-6 12-37,8-65-30,-18 114 0,32-92 0,-21 54-1897,-11 31-11175,1-19-3189</inkml:trace>
</inkml:ink>
</file>

<file path=ppt/ink/ink1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8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 14958,'0'0'7324,"6"14"-6021,138 385 5244,-33-78-4115,-96-279-2229,-22-78-203,-15-4 0,-2 0 0,-46-59 0,9 14 0,60 84-52,0 0 1,0 0-1,0-1 0,0 1 1,1 0-1,-1 0 0,0 0 1,1-1-1,-1 1 0,1 0 1,-1-1-1,1 1 0,0 0 1,-1-1-1,1 1 0,0-1 1,0 1-1,0 0 1,0-1-1,0 1 0,0-1 1,1 1-1,-1 0 0,0-1 1,1 1-1,-1 0 0,1-1 1,-1 1-1,1 0 0,0 0 1,-1-1-1,1 1 0,0 0 1,0 0-1,0 0 0,0 0 1,0 0-1,0 0 0,3-1 1,4-3-608,0 1 0,0 1 1,0 0-1,1 0 0,13-3 0,4-1-844,-7 1-1266,0-1-1,0-1 0,-1-1 1,28-18-1,-40 23 2651,-1 0 1,0-1-1,0 1 0,0-1 1,-1 0-1,1-1 0,4-7 1,3-16 4603,-7-5 4626,-5 33-9034,0 1 1,0 0-1,0-1 1,0 1-1,0 0 1,-1-1-1,1 1 1,0 0-1,0-1 0,0 1 1,0 0-1,0-1 1,0 1-1,0 0 1,-1-1-1,1 1 0,0 0 1,0-1-1,-1 1 1,1 0-1,0 0 1,0-1-1,-1 1 0,1 0 1,0 0-1,0 0 1,-1-1-1,1 1 1,0 0-1,-1 0 0,1 0 1,0 0-1,-1 0 1,1 0-1,-1 0 1,1 0-1,0 0 1,-1 0-1,1 0 0,0 0 1,-1 0-1,1 0 1,0 0-1,-1 0 1,1 0-1,0 0 0,-1 0 1,1 0-1,0 0 1,-1 1-1,1-1 1,0 0-1,-1 0 0,1 0 1,0 1-1,0-1 1,-1 0-1,1 0 1,0 1-1,-19 17 519,11-2-307,2 1-1,0 0 0,1 1 0,1-1 1,0 1-1,2 0 0,0 0 1,1-1-1,1 21 0,0-37-280,0 0 0,0 1-1,0-1 1,0 0 0,0 0 0,0 1-1,0-1 1,0 0 0,1 0 0,-1 0-1,0 0 1,1 0 0,-1 1 0,1-1-1,0 0 1,-1 0 0,1 0 0,0 0-1,-1 0 1,1-1 0,0 1 0,0 0-1,0 0 1,0 0 0,0-1 0,0 1-1,0 0 1,0-1 0,0 1 0,0-1-1,0 1 1,0-1 0,1 0 0,-1 0-1,0 1 1,0-1 0,0 0 0,1 0-1,0 0 1,1 0 10,1-1 0,-1 1 0,0-1 1,0 0-1,0 1 0,0-2 0,0 1 0,0 0 0,0 0 0,0-1 0,-1 0 1,1 0-1,0 1 0,2-4 0,5-6-16,0 0 1,-1-1-1,-1 1 1,1-2-1,-2 1 1,0-1-1,6-17 1,-9 21-3,0-1-1,-1 1 1,-1-1 0,1 0-1,-2 0 1,1 0 0,-1 0-1,-1 0 1,0-1 0,0 1-1,-3-12 1,3 22-3,0-1 0,0 1 0,0 0 0,0 0 0,0 0 0,0-1 0,-1 1 1,1 0-1,0 0 0,0 0 0,0 0 0,0-1 0,0 1 0,-1 0 0,1 0 0,0 0 0,0 0 0,0 0 0,-1 0 0,1 0 0,0-1 1,0 1-1,0 0 0,-1 0 0,1 0 0,0 0 0,0 0 0,-1 0 0,1 0 0,0 0 0,0 0 0,0 0 0,-1 0 0,1 0 0,0 0 1,0 0-1,0 1 0,-1-1 0,1 0 0,0 0 0,0 0 0,0 0 0,-1 0 0,1 0 0,0 0 0,0 1 0,0-1 0,0 0 0,-1 0 1,1 1-1,-9 7-211,4-1 238,1 1 0,0-1 1,0 1-1,1 0 0,0 0 0,1 1 0,-1-1 1,1 0-1,1 1 0,0-1 0,0 1 0,1 0 1,0-1-1,1 11 0,0-18-24,0 0 0,0 0 0,0 0 0,0 0 0,1 0 0,-1 0 0,0 0 0,1 0 0,-1 0 0,0-1 0,1 1 0,-1-1 0,1 1 0,-1-1 0,1 1 0,-1-1 0,1 0 0,-1 0 0,1 0 0,0 0 0,-1 0 0,3 0 0,36-2 0,-34 0 0,1 0 0,-1-1 0,0 0 0,0 0 0,0 0 0,-1 0 0,1-1 0,-1 0 0,0 0 0,0-1 0,0 1 0,-1-1 0,1 0 0,-1 0 0,4-7 0,34-33 0,-39 43 0,0-1 0,0 1 0,0 0 0,0 1 0,0-1 0,0 0 0,1 1 0,-1 0 0,0 0 0,1 0 0,-1 0 0,1 0 0,-1 1 0,5-1 0,-7 2 0,0-1 0,0 1 0,0-1 0,1 1 0,-1-1 0,0 1 0,0-1 0,0 1 0,0 0 0,0 0 0,0-1 0,0 1 0,0 0 0,-1 0 0,1 0 0,0 0 0,0 0 0,-1 0 0,1 0 0,-1 0 0,1 1 0,-1-1 0,1 0 0,-1 0 0,0 0 0,1 1 0,-1 1 0,7 45 0,-6-32 0,8 10 0,-2-40 0,1-43 0,-18-87 0,13 143 0,0 1 0,0-1 0,0 1 0,-1 0 0,1 0 0,0 0 0,0 0 0,0 0 0,0 1 0,-1-1 0,4 2 0,-4-2 0,10 2 0,0 0 0,0-2 0,1 1 0,-1-1 0,0-1 0,0 0 0,0-1 0,0 0 0,0-1 0,0 0 0,0-1 0,-1 0 0,1-1 0,-1 0 0,-1-1 0,1 0 0,-1 0 0,0-2 0,0 1 0,-1-1 0,0 0 0,0-1 0,8-11 0,-16 19 0,0-1 0,1 0 0,-1 0 0,0 0 0,0 0 0,0 0 0,-1 0 0,1 0 0,0 0 0,-1 0 0,0-1 0,1-1 0,-1 3 0,0 1 0,0-1 0,0 0 0,0 1 0,0-1 0,-1 0 0,1 1 0,0-1 0,0 0 0,-1 1 0,1-1 0,0 1 0,-1-1 0,1 1 0,0-1 0,-1 1 0,1-1 0,-1 1 0,1-1 0,-1 1 0,1-1 0,-1 1 0,1 0 0,-1-1 0,-1 1 0,0-1 0,0 1 0,0-1 0,0 1 0,0 0 0,-1 0 0,1 0 0,0 0 0,0 0 0,0 1 0,-1-1 0,1 1 0,0-1 0,0 1 0,0 0 0,0 0 0,0 0 0,0 0 0,0 0 0,1 0 0,-1 1 0,-2 1 0,-2 3 0,-1 0 0,1 0 0,1 1 0,-1-1 0,1 2 0,0-1 0,1 0 0,-1 1 0,2 0 0,-1 0 0,1 0 0,0 1 0,1-1 0,0 1 0,0-1 0,1 1 0,0 0 0,0-1 0,1 1 0,1 10 0,0-16-17,0-1-1,1 1 1,-1 0 0,1 0-1,-1 0 1,1-1 0,0 1 0,0-1-1,0 0 1,1 1 0,-1-1-1,0 0 1,1 0 0,-1 0-1,1-1 1,0 1 0,0-1 0,0 1-1,0-1 1,0 0 0,0 0-1,0 0 1,0-1 0,0 1-1,0-1 1,0 1 0,5-1 0,0 0-348,1 1 1,0-1 0,0 0-1,0-1 1,0 0-1,0-1 1,0 1 0,15-7-1,15-14-7050</inkml:trace>
</inkml:ink>
</file>

<file path=ppt/ink/ink1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9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31 13421,'-1'-30'11919,"0"35"-9581,2 47-762,4-4-1320,22 85-1,-21-112-237,0 0 0,2-1 0,0 0-1,1-1 1,1 0 0,19 28 0,-25-43-92,-1 1-1,1-1 1,0-1 0,0 1 0,0 0 0,0-1 0,1 0 0,-1 0 0,1 0-1,0-1 1,0 0 0,0 0 0,0 0 0,0 0 0,0-1 0,0 0 0,1 0-1,-1 0 1,1-1 0,-1 1 0,0-1 0,1-1 0,9-1 0,-8 1-451,-1-1 1,0 1 0,0-2-1,0 1 1,0-1-1,0 1 1,0-2 0,7-5-1,-8 5-436,0 0 0,0 0-1,0-1 1,-1 1 0,0-1-1,0-1 1,0 1 0,5-11-1,5-16-5129</inkml:trace>
</inkml:ink>
</file>

<file path=ppt/ink/ink1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9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56 7207,'0'0'12246,"-8"-5"-9240,6 3-2866,0 1 0,0-1 0,0 1 1,0 0-1,-1-1 0,1 1 1,0 0-1,-1 1 0,1-1 1,-1 0-1,1 1 0,-4-1 1,4 1-73,1 1 0,0 0 0,-1 0 0,1 0 0,-1 0 0,1 0 0,0 0 1,0 0-1,0 0 0,0 0 0,-1 1 0,2-1 0,-1 0 0,0 1 0,0-1 1,0 1-1,1-1 0,-1 1 0,0-1 0,1 1 0,0-1 0,-1 1 0,1 0 1,0-1-1,0 1 0,0-1 0,0 4 0,-2 7 285,0-1 0,1 1 0,1 0-1,0-1 1,1 1 0,0 0 0,0-1 0,6 19-1,-6-26-288,0-1 0,0 1 0,1-1 0,0 0 0,-1 1 0,1-1 0,1 0 0,-1 0 0,0 0 0,1 0 0,-1-1-1,1 1 1,0-1 0,0 1 0,0-1 0,0 0 0,0 0 0,1 0 0,-1-1 0,0 1 0,1-1 0,-1 0 0,1 0 0,0 0-1,-1 0 1,1 0 0,0-1 0,0 0 0,-1 0 0,6 0 0,-4-1-30,-1 0 0,0 0 0,1 0 0,-1 0 0,0 0 0,0-1 1,0 0-1,0 0 0,0 0 0,0-1 0,0 1 0,-1-1 0,1 0 0,-1 0 0,0 0 0,0 0 0,0 0 0,0-1 1,-1 0-1,1 1 0,-1-1 0,0 0 0,0 0 0,0 0 0,1-6 0,1 0 20,-1 0-1,0-1 0,-1 1 1,0-1-1,0 0 0,-1 1 1,-1-1-1,0 0 1,-2-16-1,2 24-103,-1-1 0,-1 1 1,1 0-1,0-1 0,-1 1 0,0 0 0,0 0 0,1 0 1,-2 0-1,1 0 0,0 0 0,-1 1 0,1-1 0,-1 1 1,0 0-1,0 0 0,0 0 0,0 0 0,0 0 1,0 0-1,0 1 0,-1 0 0,1 0 0,-1 0 0,1 0 1,-4-1-1,4 2-13,1-1-1,-1 1 1,1 0 0,-1 0 0,1 0-1,-1 0 1,1 0 0,-1 0 0,1 1 0,-1-1-1,1 1 1,0-1 0,-1 1 0,1 0-1,0 0 1,-1 0 0,1 0 0,0 1 0,0-1-1,0 1 1,0-1 0,0 1 0,1 0 0,-1-1-1,0 1 1,1 0 0,-1 0 0,1 0-1,0 1 1,-1-1 0,1 0 0,0 0 0,0 1-1,1-1 1,-1 0 0,0 1 0,0 3-1,1-5-191,-1 1 0,1-1 0,0 0-1,-1 1 1,1-1 0,0 1-1,0-1 1,0 0 0,0 1 0,0-1-1,0 0 1,0 1 0,0-1 0,0 1-1,1-1 1,-1 0 0,1 1-1,-1-1 1,1 0 0,-1 0 0,1 1-1,0-1 1,0 0 0,-1 0-1,1 0 1,0 0 0,0 0 0,0 0-1,0 0 1,0 0 0,1 0-1,-1-1 1,0 1 0,0 0 0,0-1-1,1 1 1,-1-1 0,0 1-1,1-1 1,-1 1 0,0-1 0,1 0-1,-1 0 1,1 0 0,-1 0 0,0 0-1,1 0 1,-1 0 0,3-1-1,21 1-5109</inkml:trace>
</inkml:ink>
</file>

<file path=ppt/ink/ink1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39.8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196 13 15791,'0'0'12759,"-12"-4"-11713,4 2-928,6 1-92,-1 0 1,0 0-1,0 0 1,0 0-1,0 1 1,0-1-1,0 1 1,0 0-1,0 0 1,0 0-1,0 0 1,0 0-1,-1 1 1,1-1-1,0 1 0,1 0 1,-1 0-1,0 0 1,0 0-1,0 0 1,0 1-1,1 0 1,-1-1-1,1 1 1,-5 4-1,-53 65 387,55-65-315,1 1-1,0 0 1,0 0-1,0 0 1,1 0-1,0 0 1,0 1-1,1-1 1,-2 14-1,4-21-95,0 1-1,0-1 1,0 1 0,0-1-1,0 0 1,0 1-1,0-1 1,0 1 0,1-1-1,-1 0 1,0 1 0,0-1-1,0 0 1,1 1-1,-1-1 1,0 1 0,1-1-1,-1 0 1,0 0 0,1 1-1,-1-1 1,0 0-1,1 0 1,-1 1 0,0-1-1,1 0 1,-1 0 0,1 0-1,-1 0 1,0 1-1,1-1 1,-1 0 0,1 0-1,-1 0 1,1 0-1,19 0 82,-14 0-48,18-2 27,-1 0-1,0-2 0,0-1 0,27-8 1,-26 6-87,-1 1 1,1 1-1,45-3 0,-67 7 9,1 1 0,-1 0 0,0 0 0,0 0 0,1 0-1,-1 1 1,0-1 0,1 1 0,-1-1 0,0 1 0,0 0 0,0 0-1,0 0 1,0 0 0,0 0 0,0 0 0,0 0 0,2 2-1,-3-1 29,0 0 0,-1 0 0,1 0 0,0 0 0,-1 0 0,1 0 0,-1 0 1,1 0-1,-1 0 0,0 0 0,0 0 0,0 0 0,0 0 0,0 0 0,0 0 0,-1 0 0,1 0 0,-1 0 0,0 0 0,1 0 0,-3 3 0,-3 7 27,-1 0 1,0-1 0,-1 0 0,0 0-1,-1-1 1,0 0 0,-1-1-1,0 0 1,0 0 0,-1-1-1,0 0 1,0-1 0,-1 0 0,0-1-1,-19 7 1,29-12-99,1-1-59,1 0 0,0 0 0,-1 1 0,1-1-1,0 0 1,-1 0 0,1 1 0,0-1 0,-1 0 0,1 0 0,0 0 0,-1 0-1,1 0 1,-1 0 0,1 0 0,0 0 0,-1 1 0,1-1 0,-1 0-1,1-1 1,0 1 0,-1 0 0,1 0 0,0 0 0,-1 0 0,1 0 0,-1 0-1,1 0 1,0-1 0,-1 1 0,1 0 0,0 0 0,-1 0 0,1-1-1,0 1 1,-1 0 0,1 0 0,0-1 0,0 1 0,-1 0 0,1-1-1,0 1 1,0 0 0,0-1 0,0 1 0,-1-1 0,1 1 0,0 0 0,0-1-1,0 1 1,0 0 0,0-1 0,0 0 0,0-13-7249</inkml:trace>
</inkml:ink>
</file>

<file path=ppt/ink/ink1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0.8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29 107 12620,'3'-8'2733,"-1"0"-2022,12-44 3926,-9 13 3244,-27 68-6536,18-21-1344,-1-1-1,2 1 1,-1-1-1,1 1 1,0 0-1,1 0 1,0 1-1,0-1 1,-1 12-1,3-20-6,1 1-1,-1 0 0,0 0 1,1 0-1,-1-1 0,1 1 1,-1 0-1,1-1 0,-1 1 1,1 0-1,-1-1 0,1 1 1,-1 0-1,1-1 0,0 1 1,-1-1-1,1 1 0,0-1 1,0 0-1,0 1 0,-1-1 1,1 0-1,0 1 0,0-1 1,0 0-1,-1 0 0,1 0 1,1 0-1,32 4 33,-24-3-30,2 0 101,4 0-133,1 1 1,-1 0-1,0 1 1,0 1-1,28 10 1,-41-12 49,0-1 0,0 1 0,-1-1 0,1 1 0,0 0 0,-1 0 0,0 0 0,1 0 0,-1 1 0,0-1 0,0 1 0,-1-1 0,1 1 0,0 0 0,1 4 0,-2-3 64,0-1 1,0 1-1,-1 0 1,0 0-1,1 0 1,-1-1-1,-1 1 1,1 0-1,-1 0 0,1 0 1,-1-1-1,0 1 1,0 0-1,-1-1 1,1 1-1,-3 3 1,1-2-20,0 1 0,0-1 0,-1 0 0,0 0 1,0 0-1,-1-1 0,1 1 0,-1-1 0,0 0 0,0 0 0,0-1 1,-1 1-1,1-1 0,-1 0 0,-8 3 0,4-3 10,1 0-1,-1 0 1,0-1 0,0 0-1,0-1 1,0 0 0,0 0-1,-20-3 1,29 3-132,0-1 0,0-1 0,0 1 0,-1 0 0,1 0 0,0 0 0,0-1 0,0 1 0,0 0 0,0-1 0,-1 1 0,1-1 0,0 0 0,0 1 0,0-1 0,0 0 0,1 1 0,-1-1 0,0 0 0,0 0 0,0 0 0,1 0 0,-1 0 0,0 0 0,1 0 0,-1 0 0,1 0 0,-1 0 0,1 0 0,0 0 0,-1-1-1,1 1 1,0 0 0,0 0 0,0 0 0,0 0 0,0-1 0,0 1 0,0 0 0,0 0 0,0 0 0,0-1 0,1 1 0,-1 0 0,1-1 0,0-2-315,1 1-1,-1-1 0,1 1 1,0 0-1,-1-1 0,2 1 1,-1 0-1,0 0 0,1 1 1,-1-1-1,1 0 1,0 1-1,3-3 0,20-9-5071,5 0-1463</inkml:trace>
</inkml:ink>
</file>

<file path=ppt/ink/ink1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1.6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119 635 17328,'0'0'2413,"-8"-2"-58,1 1-2003,-34-5 1794,39 6-2080,0 0 1,0 1-1,0-1 0,1 0 1,-1 1-1,0-1 0,0 1 1,0 0-1,0-1 1,1 1-1,-1 0 0,0 0 1,1 0-1,-1 0 1,1 1-1,-1-1 0,1 0 1,0 1-1,-1-1 1,1 0-1,0 1 0,-2 3 1,-1 2-16,1 1 0,-1 0 0,1 1 0,1-1 0,0 0 0,0 1 0,0-1 0,1 1 1,0 0-1,1-1 0,0 1 0,1 0 0,1 9 0,-2-16-31,0-1 0,1 0 0,-1 0 0,1 1 0,-1-1 0,1 0 0,0 0 0,-1 1 0,1-1 0,0 0 0,0 0 0,0 0 0,0 0 1,0 0-1,0 0 0,0 0 0,0-1 0,0 1 0,0 0 0,0 0 0,1-1 0,-1 1 0,0-1 0,0 1 0,1-1 0,-1 0 0,0 1 0,1-1 0,-1 0 0,0 0 0,1 0 0,-1 0 0,1 0 0,-1 0 0,0-1 0,1 1 0,-1 0 0,0-1 0,1 1 0,-1-1 0,0 1 0,2-2 0,2 0 118,1 0 0,-1-1 0,0 0 0,0 0 0,-1 0 0,1 0 0,0-1 0,7-8 0,-1-2 39,-1 0-1,-1-2 0,0 1 0,0-1 0,-2 0 1,0 0-1,-1-1 0,7-27 0,-7 11 245,-1-2-1,-1 1 0,-1-48 0,-7 67-385,-4 18-205,-6 24-63,9-12 230,1-1-1,1 1 0,0 0 1,0 0-1,2 0 1,0 0-1,1 0 1,2 24-1,-2-38 6,0 0 1,1 0-1,-1 0 1,0 0-1,1 0 0,-1 0 1,1 0-1,-1 0 0,1 0 1,-1 0-1,1 0 1,0 0-1,-1 0 0,1 0 1,0-1-1,0 1 0,0 0 1,-1 0-1,1-1 1,0 1-1,0-1 0,0 1 1,0-1-1,0 1 0,0-1 1,0 0-1,0 1 1,0-1-1,1 0 0,-1 0 1,0 0-1,0 0 0,0 0 1,0 0-1,0 0 1,0 0-1,0 0 0,2-1 1,1 0 38,-1 0 1,1 0-1,-1-1 1,1 1 0,-1-1-1,1 0 1,-1 0-1,0 0 1,0 0-1,3-4 1,13-14-12,-1-2 1,0 0 0,-2-1-1,-1 0 1,-1-2-1,-1 0 1,-1 0-1,-1-1 1,8-29 0,-7 12-10,-1 0 0,-2-1 0,-3 0 0,3-87 0,-9 130-21,0 1 0,0 0 0,0 0 0,1-1 0,-1 1 0,0 0 0,0-1 0,0 1 0,0 0 0,0 0 0,0-1 0,0 1 0,0 0 0,0-1 0,0 1 0,0 0 0,0-1 0,0 1 0,0 0 0,0 0 0,0-1 0,0 1 0,0 0 0,0-1 0,0 1 0,-1 0 0,1 0 0,0-1 0,0 1 0,0 0 0,0 0 0,-1-1 0,1 1 0,0 0 0,0 0 0,-1 0 0,1-1 0,0 1 0,0 0 0,-1 0 0,1 0 0,0 0 0,-1 0 0,1 0 0,0-1 0,0 1 0,-1 0 0,-11 15 0,-8 30 0,9-16 0,2 1 0,2 1 0,0-1 0,2 1 0,1 0 0,2 0 0,1 1 0,1-1 0,2 0 0,1 0 0,1 0 0,2 0 0,1-1 0,2 1 0,14 35 0,-7-30 0,-3 1 0,-1 0 0,-1 1 0,-3 0 0,-1 1 0,2 44 0,-7-57 0,-2-1 0,-1 1 0,-1 0 0,-1-1 0,-7 26 0,10-50 0,0 0 0,-1 0 0,1 0 0,0-1 0,0 1 0,0 0 0,0 0 0,-1-1 0,1 1 0,0 0 0,-1 0 0,1-1 0,-1 1 0,1 0 0,-1-1 0,1 1 0,-1-1 0,1 1 0,-1 0 0,1-1 0,-1 1 0,0-1 0,1 0 0,-1 1 0,0-1 0,0 1 0,-1-1 0,1 0 0,0-1 0,0 1 0,0-1 0,0 1 0,0-1 0,1 0 0,-1 1 0,0-1 0,0 0 0,0 0 0,1 1 0,-1-1 0,0 0 0,1 0 0,-1 0 0,1 0 0,-1-1 0,-18-48 0,11 23-325,2-1-1,0 0 1,2 0-1,1-1 1,2 1-1,0-1 1,7-49-1,-3 56-211,1 1-1,2-1 1,0 1 0,1 0-1,1 1 1,1 0 0,1 0-1,1 1 1,0 0 0,23-28-1,9-4-6962</inkml:trace>
</inkml:ink>
</file>

<file path=ppt/ink/ink1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2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1 9449,'0'0'11488,"-9"3"-9710,3-1-1560,0 1-1,1-1 1,-1 1 0,1 0 0,0 1 0,-1-1-1,2 1 1,-1 0 0,0 0 0,1 0 0,0 1-1,0 0 1,0 0 0,-6 9 0,2 3 69,1 1 0,1 0 0,0 1 0,1-1 0,1 1 0,1 0-1,1 0 1,0 0 0,1 0 0,1 0 0,5 34 0,-5-51-306,1 0-1,-1 1 1,1-1-1,-1 0 1,1 1-1,0-1 0,0 0 1,0 0-1,0 0 1,0 0-1,0 0 1,1 0-1,-1 0 1,1 0-1,-1 0 1,1-1-1,0 1 1,0 0-1,0-1 1,0 0-1,0 1 1,0-1-1,0 0 0,0 0 1,0 0-1,0 0 1,1-1-1,-1 1 1,0-1-1,1 1 1,-1-1-1,0 0 1,1 0-1,-1 0 1,4 0-1,1-1-240,-1 0 0,0 0 0,1-1 0,-1 0 0,0 0 0,0-1 0,0 1 0,0-1 0,-1-1-1,1 1 1,-1-1 0,6-4 0,7-10-2573,0-1 1,25-36-1,-6 4-4977</inkml:trace>
</inkml:ink>
</file>

<file path=ppt/ink/ink1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3.5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85 134 12139,'0'0'3043,"-6"10"-411,-43 87 1011,43-84-3428,1 0 1,0 0 0,1 1-1,1 0 1,0 0-1,-1 23 1,4-36-207,0-1 1,1 1-1,-1-1 0,0 1 1,1-1-1,-1 0 1,0 1-1,1-1 0,-1 1 1,0-1-1,1 0 1,-1 1-1,1-1 0,-1 0 1,0 1-1,1-1 1,-1 0-1,1 0 0,-1 0 1,1 1-1,-1-1 1,1 0-1,-1 0 0,1 0 1,0 0-1,-1 0 1,1 0-1,-1 0 0,1 0 1,-1 0-1,1 0 1,-1 0-1,1 0 0,-1-1 1,1 1-1,-1 0 1,1 0-1,22-8 712,-13-2-649,-2 1 1,1-1-1,-2 0 0,1-1 1,-1 0-1,-1 0 0,0-1 1,-1 1-1,7-22 0,-2-6 3513,-10 53-3543,-1 0-51,1 0 0,0 0 0,5 28 0,-5-41 15,0 1 0,0-1 0,0 0-1,1 1 1,-1-1 0,0 0-1,1 0 1,-1 1 0,1-1 0,-1 0-1,1 0 1,-1 0 0,1 0-1,0 1 1,0-1 0,0 0 0,0 0-1,0-1 1,-1 1 0,2 0-1,-1 0 1,0 0 0,0-1-1,0 1 1,0 0 0,0-1 0,1 1-1,-1-1 1,0 0 0,0 1-1,1-1 1,-1 0 0,0 0 0,1 1-1,-1-1 1,0 0 0,0-1-1,1 1 1,-1 0 0,0 0 0,1 0-1,-1-1 1,0 1 0,0-1-1,1 1 1,-1-1 0,0 1-1,0-1 1,0 0 0,0 0 0,0 1-1,0-1 1,0 0 0,1-1-1,6-5 37,-1 0 0,1-1 0,-2 1 0,1-2 0,-1 1 0,0-1 0,-1 0 0,0 0-1,5-11 1,13-23-28,-23 43-26,0 0 1,0 0-1,0-1 1,0 1-1,0 0 1,0 0-1,0 0 1,0 0-1,1 0 1,-1 0-1,0-1 1,0 1-1,0 0 1,0 0-1,0 0 1,0 0-1,0 0 1,0 0-1,0 0 0,1 0 1,-1 0-1,0-1 1,0 1-1,0 0 1,0 0-1,0 0 1,0 0-1,1 0 1,-1 0-1,0 0 1,0 0-1,0 0 1,0 0-1,0 0 1,1 0-1,-1 0 1,0 0-1,0 0 1,0 0-1,0 0 1,0 0-1,1 0 1,-1 0-1,0 0 1,0 0-1,0 1 0,0-1 1,0 0-1,0 0 1,1 0-1,-1 0 1,0 0-1,0 0 1,0 0-1,0 0 1,0 1-1,0-1 1,0 0-1,0 0 1,0 0-1,0 0 1,0 0-1,0 0 1,0 1-1,1-1 1,-1 0-1,0 0 1,0 0-1,3 18-266,-2 22 278,-1-34 22,1 0 0,-1 0 0,1 0 0,0 0-1,0-1 1,0 1 0,1 0 0,3 5 0,-5-10-6,0 0-1,0-1 1,1 1-1,-1 0 1,1-1-1,-1 1 1,0-1-1,1 1 1,-1-1-1,1 1 1,-1-1-1,1 1 1,0-1 0,-1 0-1,1 1 1,-1-1-1,1 0 1,0 1-1,-1-1 1,1 0-1,0 0 1,-1 0-1,1 1 1,0-1-1,-1 0 1,1 0-1,1 0 1,0-1 20,0 0 1,0 0-1,0 0 1,-1 0-1,1 0 1,0 0 0,0 0-1,-1-1 1,1 1-1,-1-1 1,1 1-1,-1-1 1,0 0-1,2-2 1,17-31 64,-17 28-135,1 0-1,-1 0 1,1 1-1,0 0 1,1 0 0,-1 0-1,1 0 1,7-6-1,3 5-855,-13 6 718,0 1 0,0-1 0,0 0-1,0 0 1,0 0 0,0-1-1,0 1 1,-1 0 0,1-1 0,0 1-1,1-3 1,3-4-972,0-1 0,0 1 0,-1-1 0,5-13 0,11-40-7934,-13 23 1257</inkml:trace>
</inkml:ink>
</file>

<file path=ppt/ink/ink1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4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18065,'-1'8'785,"2"144"4898,1-126-5377,1 0-1,1 0 1,2 0 0,9 26 0,-15-51-303,0 1 0,1-1 1,-1 1-1,1-1 0,-1 1 0,1-1 0,0 1 1,0-1-1,-1 0 0,1 1 0,0-1 1,0 0-1,0 0 0,0 0 0,1 0 0,-1 0 1,0 0-1,0 0 0,1 0 0,-1 0 0,1 0 1,-1-1-1,0 1 0,1-1 0,-1 1 1,1-1-1,0 1 0,-1-1 0,1 0 0,-1 0 1,1 0-1,-1 0 0,1 0 0,0 0 0,-1 0 1,1 0-1,-1-1 0,1 1 0,-1-1 0,1 1 1,-1-1-1,1 1 0,-1-1 0,0 0 1,1 0-1,-1 0 0,0 0 0,0 0 0,3-2 1,9-7-149,-1-2 0,1 1 0,19-26 0,-17 20-322,15-8 401,-19 28 137,-6 18 281,-4-19-276,0 11 84,0 0 0,1 0 0,7 20 1,-9-31-146,1 0 0,0-1 0,-1 1 1,1 0-1,0-1 0,0 1 0,0-1 0,0 1 1,0-1-1,0 1 0,1-1 0,-1 0 1,0 1-1,1-1 0,2 2 0,-3-3 21,0 0-1,1 0 0,-1 0 1,0 0-1,0 0 0,1 0 1,-1 0-1,0 0 1,0 0-1,1 0 0,-1-1 1,0 1-1,0-1 0,1 1 1,-1-1-1,0 1 0,0-1 1,0 0-1,0 1 0,0-1 1,0 0-1,0 0 1,0 0-1,0 0 0,1-2 1,14-16 301,-1-1 0,-1-1 0,-1 0 0,-1-1 0,-1 0 0,-1-1-1,9-29 1,-20 54-350,1 0 0,0 0-1,-1 0 1,1 1-1,0-1 1,0 0 0,1 0-1,-1 0 1,0 0-1,1 1 1,-1-1-1,1 0 1,0 0 0,0 0-1,-1 0 1,1 0-1,1 0 1,-1-1 0,0 1-1,0 0 1,1 0-1,-1-1 1,1 1-1,-1-1 1,1 1 0,0-1-1,-1 0 1,1 0-1,0 0 1,0 0 0,0 0-1,0 0 1,0 0-1,0 0 1,0-1-1,3 1 1,2 0-83,0 0 1,0 0-1,0 0 1,-1 1-1,1 0 0,0 0 1,-1 1-1,0 0 1,0 0-1,0 0 0,0 1 1,0 0-1,0 0 1,-1 0-1,0 1 0,0 0 1,0 0-1,-1 0 1,0 1-1,0-1 1,0 1-1,0 0 0,-1 0 1,0 0-1,0 1 1,-1-1-1,3 13 0,1 4 408,-2 1-1,0 0 1,-2 0-1,0 0 1,-2 1-1,-4 40 1,-7-8 1762,11-54-2003,-1-1 1,1 0 0,-1 0-1,0 1 1,1-1 0,-1 0-1,0 0 1,0 0 0,0 0 0,-1 0-1,1 0 1,0 0 0,-1-1-1,1 1 1,-1 0 0,0-1-1,0 1 1,1-1 0,-1 0 0,0 1-1,-3 0 1,4-2-72,0 0 0,0-1 0,0 1 0,0 0 0,0-1 0,0 1 0,0-1 0,0 1 0,1-1 0,-1 0 0,0 1 0,0-1 0,0 0 0,1 1 0,-1-1 0,0 0 0,1 0 0,-1 0 0,1 0 0,-1 0 0,1 0 0,-1 0 0,1 0 0,0 0 0,-1 0 0,1 0 0,0 0 0,0 0 0,0-1 0,-7-37 0,7 35 0,-5-50 0,2-2 0,7-91 0,-3 139-380,0 0 0,1 1 0,-1-1 1,2 1-1,-1 0 0,1-1 0,0 1 0,0 0 0,1 1 0,8-14 0,-2 9-1347,0 0-1,1 1 0,0 0 0,22-15 1,2-1-8422</inkml:trace>
</inkml:ink>
</file>

<file path=ppt/ink/ink1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4.9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2114,'0'0'15439,"25"90"-14735,-14-29-383,4 7 383,5 1-480,-1 3-159,2-4-1,0-5-801,-6-5-2626,-6-8-7432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27.4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0 14125,'0'0'5584,"-2"9"-4158,-4 35-390,2 0 1,3 74 0,2-67 396,14-79-1316,-5-3-219,-3 0-1,0-1 1,-2 0 0,-1 0-1,-1-38 1,-3 69 342,-4 45 161,-11 116 512,29-356-43,-26 353-920,1-19 927,26-365 481,-13 210-1232,-1 178-772,1-52-3069,-2-80-134,0-13-2963</inkml:trace>
</inkml:ink>
</file>

<file path=ppt/ink/ink1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5.4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1 318 18289,'0'-10'1911,"0"3"-1653,0 0 0,1 0-1,0-1 1,1 1-1,0 0 1,0 0-1,0 1 1,1-1 0,0 0-1,0 1 1,1 0-1,0 0 1,0 0 0,0 0-1,1 0 1,0 1-1,0 0 1,0 0-1,8-6 1,8-8-33,0 2 0,1 0 0,1 1 0,0 1 0,1 1 0,1 1-1,0 1 1,0 2 0,1 0 0,1 2 0,0 1 0,0 1 0,0 1 0,31-1 0,-53 5-230,0 1 0,0 0 0,0 1 0,0-1 0,0 1 0,-1 0 0,1 0 0,0 1 0,-1-1 0,1 1 0,0 0 0,-1 0 0,6 4 0,-8-4 3,1 1 0,0 0-1,-1-1 1,0 1 0,1 0 0,-1 0 0,0 1 0,-1-1 0,1 0 0,0 1 0,-1-1 0,0 1 0,0 0 0,0-1 0,0 1 0,-1 0 0,1 7 0,-1 5 75,0-1 1,-2 1-1,1 0 0,-2-1 1,0 1-1,-1-1 0,-1 0 1,-8 20-1,-4 13 265,16-47-340,1 0 0,-1 0 0,1 0 0,-1 0 0,1 0 0,0 0 0,-1 0 0,1 0 0,0 0 0,0 0 0,0 0 0,0 1 1,0-1-1,0 0 0,0 0 0,0 0 0,0 0 0,0 0 0,1 0 0,-1 0 0,0 0 0,1 0 0,-1 0 0,1 0 0,-1 0 0,1 0 0,-1 0 0,1 0 0,1 1 0,1-1-99,-1 0 0,1-1 0,0 1 0,-1-1 0,1 1 0,0-1 0,0 0 0,0 0 0,4-1 0,6 1-303,5 0-281,1 0 0,-1 2 0,1 0 0,-1 1 0,0 0 0,20 8 0,-32-9 665,-1 0 0,0 1 0,1-1 0,-1 1 0,0 0 0,-1 0 0,1 1 0,0 0 0,-1-1 0,0 2 0,0-1 0,0 0 0,0 1 0,-1 0 0,0-1 0,0 2 0,0-1 0,0 0 0,-1 0 0,0 1 1,0-1-1,-1 1 0,2 8 0,-1 1 324,-2 0 1,0 0 0,0 0 0,-1-1-1,-1 1 1,-1 0 0,0-1 0,0 1-1,-2-1 1,0 0 0,0 0 0,-2-1-1,1 1 1,-2-2 0,0 1 0,-10 12 0,3-5 219,-1-1 0,-1-1 0,0-1 0,-1 0 0,-1-1 0,-1-1 0,0 0 0,-43 21 0,55-32-524,-1 0 0,0 0 0,0-1 0,0 0 0,-1-1 0,1 0 0,-1-1 0,1 1 0,-1-2 0,0 1 0,1-2 0,-1 1 0,-10-3 0,15 2 0,0-1 0,-1 1 0,1-1 0,0-1 0,1 1 0,-1-1 0,0 1 0,1-1 0,-1-1 0,1 1 0,0-1 0,0 1 0,0-1 0,1 0 0,0-1 0,-1 1 0,1-1 0,1 1 0,-1-1 0,1 0 0,-1 0 0,1 0 0,1 0 0,-2-7 0,-5-48-2629,8 53 1716,0 0-1,1 0 1,0-1 0,0 1 0,0 0-1,4-9 1,14-18-7938</inkml:trace>
</inkml:ink>
</file>

<file path=ppt/ink/ink1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8.7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162 457 5509,'8'-39'9400,"-8"-2"-4457,0 39-4822,0 0 1,0 0 0,-1 0-1,1 0 1,-1 0 0,1 0 0,-1 0-1,0 0 1,0 0 0,0 0 0,0 1-1,0-1 1,0 0 0,-1 0 0,1 1-1,0-1 1,-1 1 0,1-1 0,-1 1-1,0 0 1,1 0 0,-1-1 0,0 1-1,0 0 1,0 1 0,0-1 0,0 0-1,0 0 1,0 1 0,0 0-1,0-1 1,0 1 0,-4 0 0,3 0-104,0 0 1,0 1-1,1 0 0,-1 0 1,0-1-1,1 2 1,-1-1-1,1 0 1,-1 0-1,1 1 1,0-1-1,-1 1 0,1 0 1,0 0-1,0 0 1,0 0-1,0 0 1,1 0-1,-1 0 1,1 1-1,-1-1 0,1 1 1,-2 3-1,-5 10 106,1 1 0,-7 25 0,11-34-84,-6 23 128,2 0 0,1 0 0,1 0 0,1 1 1,2 40-1,2-70-153,-1 0 0,1-1 0,0 1 0,0-1-1,0 1 1,0 0 0,0-1 0,0 1 0,1-1 0,-1 1 0,0-1 0,1 1 0,-1 0 0,1-1 0,0 0 0,-1 1 0,1-1-1,0 1 1,0-1 0,0 0 0,0 0 0,0 1 0,0-1 0,0 0 0,1 0 0,-1 0 0,0 0 0,1 0 0,-1-1 0,0 1 0,1 0-1,-1-1 1,4 2 0,-2-3 23,0 1 0,0 0 0,0-1 0,0 0 0,0 0 0,-1 0 0,1 0 0,0 0 0,0 0-1,-1-1 1,1 0 0,0 1 0,-1-1 0,0 0 0,1 0 0,-1 0 0,0 0 0,2-3 0,15-19 187,0-1 0,-2 0-1,-1-1 1,-1-1 0,-1 0 0,12-33 0,-10 17-91,-2-1-1,-2-1 1,9-65-1,-16 83 13,-2-1 0,-1 1-1,-1-1 1,-1 1 0,-2-1-1,-5-33 1,7 61-121,0-1 0,0 0 0,0 0 0,0 0 0,-1 1 0,1-1 0,0 0 0,0 0 0,0 1-1,-1-1 1,1 0 0,0 1 0,-1-1 0,1 0 0,-1 1 0,1-1 0,-1 0 0,1 1 0,-1-1 0,1 1 0,-1-1 0,0 1 0,1-1 0,-1 1 0,0 0 0,1-1 0,-2 1 0,-9 15 132,-1 35-271,7 4 117,2 1-1,3-1 1,12 107 0,-10-151-1,1 0 0,0 0 1,0 0-1,1 0 1,0 0-1,0-1 1,1 0-1,9 13 0,-13-21 4,1 1-1,-1 0 0,1-1 0,-1 1 0,1-1 0,-1 0 0,1 1 0,0-1 0,0 0 0,-1 0 0,1 0 0,0 0 0,0 0 1,0-1-1,0 1 0,0-1 0,0 1 0,5 0 0,-5-2 4,1 0 1,0 1-1,-1-1 1,1 0-1,0 0 1,-1 0-1,1-1 1,-1 1-1,0 0 1,1-1-1,-1 0 1,0 0 0,0 1-1,0-1 1,0 0-1,0-1 1,-1 1-1,4-4 1,7-14 27,0 0 0,-1-1 1,-1 0-1,-1 0 0,-1-1 1,0 0-1,-2-1 1,-1 0-1,-1 0 0,-1 0 1,0 0-1,-2-35 0,-4 42 37,-3 26-131,-4 29-104,6 10 133,3 70-1,2-74 12,0-36 22,-1 0 0,1-1 1,1 1-1,-1-1 1,1 1-1,1-1 1,3 8-1,-5-14 9,-1-1 1,1 0-1,-1 1 0,1-1 0,0 0 0,0 1 0,-1-1 1,1 0-1,0 0 0,0 0 0,0 0 0,0 0 1,1 0-1,-1 0 0,0 0 0,0 0 0,0 0 0,1-1 1,-1 1-1,1 0 0,-1-1 0,0 0 0,1 1 1,-1-1-1,1 0 0,-1 1 0,1-1 0,-1 0 0,1 0 1,-1 0-1,1 0 0,-1-1 0,1 1 0,-1 0 1,0-1-1,1 1 0,-1 0 0,1-1 0,-1 0 0,0 1 1,1-1-1,-1 0 0,0 0 0,0 0 0,0 0 1,0 0-1,0 0 0,0 0 0,2-2 0,7-7 15,0-1 1,-1 0-1,0 0 0,-1-1 0,0 0 1,-1-1-1,0 1 0,-1-1 0,-1-1 1,0 1-1,6-28 0,-3 5 5,-2 0 0,-2-1-1,0-55 1,-8 151-34,0 39 0,4-89 0,0 0 0,1 0 0,0 1 0,1-1 0,0 0 0,0-1 0,1 1 0,5 9 0,-6-14-321,0-1-1,0 0 1,1 0 0,-1 0-1,1 0 1,0-1 0,0 1-1,0-1 1,0 1 0,1-1-1,-1 0 1,0 0 0,1-1-1,0 1 1,-1-1 0,1 0-1,0 0 1,0 0 0,-1 0-1,1 0 1,0-1 0,0 0-1,0 0 1,0 0 0,0 0-1,0-1 1,0 1 0,-1-1-1,1 0 1,4-2 0,15-10-5829</inkml:trace>
</inkml:ink>
</file>

<file path=ppt/ink/ink1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9.1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39 190 9385,'0'0'9828,"10"-1"-7426,-4 0-2134,0 0-1,0 0 1,0-1 0,-1 1-1,1-1 1,0-1 0,-1 1-1,1-1 1,-1 0 0,0 0-1,0 0 1,0-1 0,0 0-1,0 0 1,-1 0-1,0 0 1,0-1 0,0 0-1,-1 0 1,1 0 0,4-9-1,-6 8-169,0-1 0,0 0 0,0 1 0,-1-1 0,1 0 0,-2 0 0,1 0 0,-1 0 0,-1-8 0,1 13-76,0 1-1,0 0 0,0-1 0,0 1 0,-1-1 1,1 1-1,0 0 0,-1-1 0,1 1 0,-1 0 1,0-1-1,1 1 0,-1 0 0,0 0 0,0 0 1,0-1-1,0 1 0,0 0 0,0 0 0,0 1 0,0-1 1,0 0-1,0 0 0,0 0 0,-1 1 0,1-1 1,0 0-1,-1 1 0,1 0 0,0-1 0,-1 1 1,1 0-1,-1-1 0,1 1 0,0 0 0,-1 0 1,1 0-1,-1 0 0,1 0 0,0 1 0,-1-1 0,1 0 1,-1 1-1,1-1 0,0 1 0,-1-1 0,1 1 1,0 0-1,0-1 0,-1 1 0,0 1 0,-5 2-1,1 0 0,0 1 0,0 0-1,0 0 1,1 0 0,0 0 0,0 1-1,0 0 1,0 0 0,1 0 0,0 1-1,-3 7 1,-2 3-18,2 0 0,0 0 0,1 0 0,-4 19 0,8-24 8,-1 0 1,1-1-1,1 1 0,0 0 0,1 0 1,1 0-1,-1 0 0,2 0 0,3 16 1,-4-24-40,1 0 1,0 0-1,-1 0 1,1 0 0,1 0-1,-1-1 1,0 1 0,1-1-1,0 1 1,0-1-1,0 0 1,0 0 0,0 0-1,1-1 1,-1 1 0,1-1-1,0 0 1,0 0-1,0 0 1,0 0 0,0-1-1,0 1 1,0-1-1,0 0 1,1-1 0,-1 1-1,0-1 1,8 0 0,-5 1-482,-1-1 1,1-1 0,-1 1 0,1-1 0,-1 0 0,0 0 0,1-1 0,-1 0 0,0 0 0,11-6 0,23-19-4670</inkml:trace>
</inkml:ink>
</file>

<file path=ppt/ink/ink1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49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10282,'0'0'9347,"7"10"-8941,18 30 489,-3 2 0,-1 1 0,27 78 0,19 43-354,-53-137-668,-8-18-116,-1 0 1,0 1-1,-1 0 0,0-1 1,0 2-1,-1-1 0,-1 0 0,2 13 1,-4-22 33,0-1 0,-1 0-1,1 0 1,0 1 0,-1-1 0,1 0 0,0 0 0,-1 1 0,1-1 0,0 0 0,-1 0 0,1 0 0,-1 0-1,1 1 1,0-1 0,-1 0 0,1 0 0,-1 0 0,1 0 0,0 0 0,-1 0 0,1 0 0,-1 0 0,1 0-1,-1-1 1,1 1 0,0 0 0,-1 0 0,1 0 0,-1 0 0,1 0 0,0-1 0,-1 1 0,1 0 0,-1-1 0,-20-11-6294</inkml:trace>
</inkml:ink>
</file>

<file path=ppt/ink/ink1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0.1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3 172 13741,'0'0'8744,"-3"-54"-7879,28 46-128,8-1-513,9 0-160,9-4-64,8-1-1377,3-5-2147,-1-4-2401,-3 1-7208</inkml:trace>
</inkml:ink>
</file>

<file path=ppt/ink/ink1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0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1 14862,'0'0'3032,"-10"5"-710,3-2-2030,0 1-1,1 0 0,-1 1 0,1-1 0,0 1 0,0 1 0,0-1 0,1 1 1,0 0-1,0 0 0,0 0 0,1 1 0,0 0 0,-4 10 0,2-3-64,0 0 0,1 0 0,1 1 0,0-1 0,2 1 0,-1 0-1,2 0 1,0 0 0,1 26 0,0-38-213,1-1-1,-1 1 1,1-1-1,0 1 1,0-1-1,-1 1 1,2-1 0,-1 1-1,0-1 1,0 0-1,1 0 1,-1 0-1,1 0 1,0 0 0,0 0-1,-1 0 1,1 0-1,0 0 1,1-1-1,-1 1 1,0-1 0,0 0-1,1 0 1,-1 0-1,1 0 1,-1 0-1,1 0 1,-1 0-1,1-1 1,-1 1 0,1-1-1,-1 0 1,1 0-1,0 0 1,-1 0-1,1 0 1,0-1 0,4 0-1,2-1 24,-1 0 0,1 0 0,0-1-1,-1 0 1,0 0 0,0-1 0,0 0 0,0 0 0,0-1-1,9-7 1,-10 5 13,0 0-1,0 0 1,-1 0-1,0-1 1,-1 0-1,0 0 1,0-1-1,-1 1 0,0-1 1,0 0-1,-1 0 1,3-10-1,-6 15-1,1 0 0,0 0 0,-1 0 0,0 0-1,0 0 1,0 0 0,0 0 0,0 0 0,-1 0-1,0 0 1,0 0 0,0 0 0,0 0-1,-1 1 1,0-1 0,1 0 0,-1 1 0,-1-1-1,1 1 1,0 0 0,-1 0 0,0 0 0,1 0-1,-1 0 1,-1 0 0,1 1 0,0-1 0,0 1-1,-1 0 1,-5-2 0,-6-3-650,0 2 0,0 0-1,-1 0 1,-24-3 0,28 3-3260,17-2-5745,15-1-1390</inkml:trace>
</inkml:ink>
</file>

<file path=ppt/ink/ink1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1.1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0 230 14446,'0'0'9555,"5"16"-8572,19 66 122,80 297 2258,-99-357-3111,-4-14-108,1 0 1,0 0 0,0 0 0,1-1-1,-1 1 1,6 8 0,-8-16-113,0 0-1,1 0 1,-1 0-1,0 0 1,0 0-1,1 0 1,-1-1-1,0 1 1,0 0-1,1 0 1,-1 0-1,0 0 1,0 0 0,0 0-1,1 0 1,-1-1-1,0 1 1,0 0-1,0 0 1,0 0-1,1 0 1,-1-1-1,0 1 1,0 0-1,0 0 1,0 0 0,0-1-1,0 1 1,1 0-1,-1 0 1,0 0-1,0-1 1,0 1-1,0 0 1,0 0-1,0-1 1,0 1-1,0 0 1,0 0-1,0-1 1,0 1 0,0 0-1,0 0 1,0 0-1,0-1 1,-1 1-1,1 0 1,0 0-1,0-1 1,0 1-1,1-19 272,-2-27-285,-2 0-1,-3 0 0,-1 0 1,-3 1-1,-1 0 0,-2 1 1,-24-52-1,40 101-22,0 0-1,0 0 1,0-1-1,0 1 1,1-1 0,0 0-1,0 0 1,0 0-1,0-1 1,1 1 0,-1-1-1,1 0 1,0 0-1,0-1 1,0 0 0,0 1-1,0-2 1,0 1 0,1 0-1,-1-1 1,1 0-1,-1-1 1,10 1 0,-8-1 0,1 0 1,-1 0 0,0-1 0,0 0-1,0 0 1,-1-1 0,1 1-1,0-2 1,0 1 0,-1-1 0,0 0-1,1 0 1,-1-1 0,0 1 0,-1-2-1,1 1 1,-1 0 0,1-1 0,-1 0-1,6-8 1,-3 0 16,-1 0 0,0 0-1,-1 0 1,0 0 0,-1-1 0,-1 0 0,0 0-1,0-1 1,-2 1 0,2-20 0,-3 24-7,-1 0 1,0 0-1,0 0 1,-1-1 0,0 2-1,0-1 1,-1 0-1,-1 0 1,0 0-1,0 1 1,-1 0 0,0-1-1,-1 1 1,1 1-1,-13-17 1,16 24-8,1 0-1,-1 0 1,0-1 0,0 1-1,0 0 1,0 0-1,0 0 1,0 0 0,-1 0-1,1 0 1,0 1 0,0-1-1,-1 0 1,1 0 0,-1 1-1,1-1 1,0 1 0,-1-1-1,1 1 1,-1 0-1,1 0 1,-1 0 0,1-1-1,-1 1 1,1 1 0,-1-1-1,1 0 1,-1 0 0,1 0-1,-1 1 1,1-1 0,0 1-1,-1-1 1,1 1-1,-1 0 1,1-1 0,0 1-1,0 0 1,-1 0 0,1 0-1,0 0 1,0 0 0,0 0-1,0 0 1,0 0 0,-1 3-1,-3 4-14,0 0 0,0 0 0,1 1 0,1 0 0,-1 0 0,-1 9 0,-7 27 8,3 1-1,2-1 0,2 1 0,1 0 1,4 51-1,0-96 11,0 1 1,0 0 0,0 0-1,0 0 1,0-1 0,1 1-1,-1 0 1,1 0 0,-1 0-1,1-1 1,0 1 0,-1 0-1,1-1 1,0 1 0,0-1-1,0 1 1,1-1 0,-1 1-1,0-1 1,0 0 0,1 0 0,2 3-1,-2-3 5,1-1 0,-1 1 0,1 0 0,0-1-1,-1 1 1,1-1 0,-1 0 0,1 0 0,0 0 0,-1 0-1,1 0 1,0-1 0,-1 1 0,4-2 0,10-3 33,0-1 0,0-1 0,28-17 0,-32 17-33,-5 3-13,4-3-86,-1 1 1,1 0-1,0 1 1,1 0-1,-1 1 1,1 0-1,0 1 1,0 0-1,0 0 1,16 0-1,-26 4 80,1-1-1,-1 1 0,0-1 1,0 1-1,0 0 1,1 0-1,-1 0 1,0 0-1,0 1 1,0-1-1,0 0 1,-1 1-1,1-1 1,0 1-1,-1 0 1,1 0-1,-1-1 1,1 1-1,-1 0 1,0 0-1,0 0 1,0 1-1,0-1 1,0 0-1,0 0 1,-1 1-1,1-1 1,-1 0-1,1 0 1,-1 1-1,0 2 1,2 14-98,-1 0 0,-2 37 0,0-31-661,1-8-4360,0-34-2735,0-12 46</inkml:trace>
</inkml:ink>
</file>

<file path=ppt/ink/ink1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1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0 145 14414,'0'0'3774,"11"3"-2162,35 12-315,-43-15-1170,0 1 0,1-1 0,-1 0-1,0 0 1,0 0 0,0 0 0,0 0-1,0-1 1,1 1 0,-1-1 0,0 0-1,0 0 1,0 0 0,-1 0-1,1-1 1,0 1 0,0-1 0,-1 0-1,1 0 1,-1 0 0,1 0 0,-1 0-1,0 0 1,0-1 0,0 1 0,0-1-1,0 1 1,2-5 0,0 0 145,-1 0 0,1 0 0,-1 0 0,-1 0 0,1 0 0,-1-1 0,0 1 0,-1-1 0,1-12 0,-1 18-178,-1 1 0,0-1 0,0 1 0,0-1 0,0 1-1,-1-1 1,1 1 0,0-1 0,-1 1 0,1-1 0,-1 1 0,1 0 0,-1-1 0,0 1 0,1 0 0,-1 0 0,0-1 0,0 1 0,0 0 0,0 0 0,0 0 0,0 0 0,0 0 0,0 0 0,-1 0 0,1 0 0,0 1 0,-1-1 0,1 0 0,0 1 0,-1-1 0,-2 0 0,2 1-68,0 0 1,0 0 0,0 0-1,0 1 1,0-1 0,0 0 0,0 1-1,1-1 1,-1 1 0,0 0 0,0 0-1,0 0 1,1 0 0,-1 0-1,0 0 1,1 0 0,-1 0 0,1 1-1,-1-1 1,1 0 0,0 1-1,0-1 1,-1 1 0,0 3 0,-4 8-14,1 1 1,0 0-1,1 0 1,1 0 0,0 0-1,1 1 1,0-1-1,1 1 1,1-1-1,2 18 1,-2-30-42,0 1 1,0-1-1,0 0 0,0 1 0,1-1 1,-1 0-1,1 1 0,0-1 0,-1 0 1,1 0-1,0 0 0,0 0 0,0 1 1,1-1-1,-1-1 0,0 1 0,1 0 1,-1 0-1,1-1 0,0 1 0,0 0 1,-1-1-1,1 0 0,0 1 0,0-1 1,0 0-1,1 0 0,-1 0 0,0 0 1,4 0-1,-1 0-491,1 0-1,-1-1 1,1 0-1,-1 0 1,1 0-1,-1-1 1,1 0 0,-1 0-1,0 0 1,1-1-1,-1 1 1,8-5 0,38-25-7329</inkml:trace>
</inkml:ink>
</file>

<file path=ppt/ink/ink1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2.3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1 138 16271,'0'0'6737,"0"9"-5802,0 7-577,1-1-1,1 1 1,0-1 0,1 0 0,1 1 0,5 14 0,-6-22-224,-1 1-1,2-1 1,-1 0 0,1 0 0,1 0-1,0-1 1,0 1 0,0-1 0,1 0-1,-1-1 1,2 1 0,-1-1-1,9 6 1,-13-11-94,-1 0-1,1 0 1,0 0-1,0 0 1,0 0-1,1-1 1,-1 1-1,0-1 1,0 1-1,0-1 1,0 0-1,0 0 1,1 0-1,-1 0 1,0 0-1,0 0 1,0-1-1,1 1 1,3-2-1,-2 0 28,-1 0-1,1 0 0,0 0 0,-1-1 1,1 0-1,-1 1 0,0-1 1,0 0-1,4-6 0,4-7 92,-1 1 1,-1-1-1,13-29 0,-20 39-162,57-147 629,-59 152-610,1 0 1,-1 0-1,0 0 1,0 0 0,1 1-1,-1-1 1,1 0-1,-1 0 1,1 0 0,-1 0-1,1 1 1,-1-1-1,1 0 1,0 0-1,-1 1 1,1-1 0,0 1-1,-1-1 1,1 0-1,0 1 1,0-1 0,1 1-1,-1 0-9,-1 0-1,1 1 1,-1-1-1,1 1 1,0-1 0,-1 1-1,1 0 1,-1-1-1,1 1 1,-1-1 0,1 1-1,-1 0 1,0 0-1,1-1 1,-1 1-1,0 0 1,0-1 0,1 1-1,-1 0 1,0 1-1,9 59 41,-8-49 57,1 10-22,-2-15-72,0-1 0,1 1 1,0-1-1,0 1 0,1-1 0,-1 1 0,1-1 0,1 0 0,-1 0 1,4 7-1,-5-13 2,0 1 1,-1-1 0,1 1 0,0-1-1,-1 1 1,1-1 0,0 1-1,0-1 1,-1 0 0,1 1-1,0-1 1,0 0 0,-1 0-1,1 1 1,0-1 0,0 0-1,0 0 1,0 0 0,-1 0-1,1 0 1,0 0 0,0-1-1,0 1 1,0 0 0,-1 0 0,1-1-1,0 1 1,0 0 0,-1-1-1,1 1 1,0 0 0,0-1-1,-1 1 1,1-1 0,-1 0-1,1 1 1,0-1 0,-1 1-1,1-1 1,-1 0 0,1 0-1,25-34 386,-23 29-387,42-71 33,-30 49-44,2 0-1,1 1 1,24-30-1,-41 57 0,-1-1 1,0 1-1,1-1 1,-1 0-1,1 1 0,-1-1 1,1 1-1,-1 0 1,0-1-1,1 1 1,0-1-1,-1 1 0,1 0 1,-1-1-1,1 1 1,0 0-1,-1 0 0,1-1 1,-1 1-1,1 0 1,0 0-1,-1 0 0,1 0 1,0 0-1,-1 0 1,1 0-1,0 0 0,-1 0 1,1 0-1,0 0 1,1 1-1,7 19-157,-4 43-527,-5-56 456,1 7-838,-1 35-1983,-6-30-1658,5-19 4301,1 1 0,-1-1 1,1 1-1,-1 0 0,1-1 0,-1 1 1,1-1-1,-1 0 0,0 1 0,1-1 1,-1 1-1,0-1 0,1 0 0,-1 0 1,0 1-1,0-1 0,1 0 0,-1 0 1,0 0-1,0 0 0,0 0 0,-14 0-10263</inkml:trace>
</inkml:ink>
</file>

<file path=ppt/ink/ink1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2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15983,'0'0'2434,"59"32"-3715,-30-18-3940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0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0 965 512,'0'0'23110,"3"-11"-22512,2-9-418,1 1 0,1 0 0,1 1-1,19-33 1,56-80 117,-60 97-286,314-437 144,-331 464-150,22-22 16,-26 62-266,-11 6 317,-2 0 1,-1-1 0,-27 56-1,3-4 43,21-50-37,-3 5 231,1 0 0,3 1 1,2 1-1,2 0 0,-5 53 0,15-98-279,-1 0-1,1 0 1,0 1 0,0-1 0,0 0-1,0 0 1,1 0 0,-1 0 0,0 0 0,1 0-1,0 0 1,-1 0 0,1 0 0,0-1-1,0 1 1,0 0 0,0 0 0,2 1 0,-2-2-16,0-1 1,0 1 0,0-1 0,0 1-1,0-1 1,0 0 0,0 1 0,0-1-1,0 0 1,0 0 0,0 0 0,0 0-1,0 0 1,0 0 0,1 0 0,-1-1-1,0 1 1,0 0 0,0 0 0,0-1-1,0 1 1,0-1 0,1 0 0,7-5 57,-1 1 1,0-1 0,0 0-1,0-1 1,11-13 0,17-23 115,-2-1 1,37-64 0,48-108 478,43-66-85,-144 254-580,-9 12-6,1 0 0,1 1 0,1 0 0,0 1 0,27-24 1,-37 36-58,0 1 1,0 0-1,0 0 1,0 0 0,1 0-1,-1 0 1,0 0-1,0 1 1,0-1 0,1 1-1,3-1 1,8 1-4421,-13 0 3777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30.2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 1 12236,'0'0'16431,"-3"11"-14648,3-8-6581</inkml:trace>
</inkml:ink>
</file>

<file path=ppt/ink/ink1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3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18289,'0'0'7212,"5"14"-6309,92 310 2896,-22-60-2746,-71-251-1028,0 1-1,1-1 0,1 1 1,0-1-1,1-1 1,12 17-1,-19-29-19,0 1 1,0-1-1,0 0 0,0 1 0,0-1 0,1 0 1,-1 1-1,0-1 0,0 0 0,1 0 1,-1 1-1,0-1 0,0 0 0,1 0 0,-1 0 1,0 1-1,0-1 0,1 0 0,-1 0 1,0 0-1,1 0 0,-1 0 0,0 0 1,1 0-1,-1 1 0,0-1 0,1 0 0,-1 0 1,0 0-1,1 0 0,-1 0 0,0-1 1,1 1-1,-1 0 0,0 0 0,1 0 0,0 0 1,2-14 206,-5-23 2,-2 21-294,-1 0 0,0 1-1,-1-1 1,-1 1 0,-1 1 0,0-1 0,-14-19 0,5 11-157,-2 1-1,0 0 0,-32-27 1,49 46 220,-1 0-4,0 1 0,0-1 0,0 1 0,0-1 0,0 1 0,-1 0 0,1 0 0,0 0 0,-1 1 0,0-1 0,1 1 1,-1 0-1,0 0 0,-4-1 0,40 4-744,-25-1 373,1-1 0,-1 0 0,1 0 0,-1 0 0,1-1 0,-1 0 0,0 0 0,1-1 0,-1 0 0,11-5 0,24-15-2751,-32 16 892,0 0 0,0-1 1,15-14-1,-20 16 1631,0-1 0,-1 1-1,0-1 1,0 1 0,0-1-1,0 0 1,3-10 0,4-32 4660,-11 47-3666,0 1 1,0-1-1,0 0 0,0 0 1,-1 0-1,2 1 1,-1-1-1,0 0 1,0 0-1,0 0 0,0 1 1,0-1-1,1 0 1,-1 0-1,0 1 1,1-1-1,-1 0 1,0 0-1,1 1 0,-1-1 1,1 0-1,-1 1 1,2-2-1,6 19 2791,10 55-3284,-15-56 1144,8 38-91,-7-31-653,0 0 0,2 0 1,1 0-1,0-1 0,15 28 0,-22-50-264,0 0 0,0 0 0,0 1 0,0-1 0,0 0 0,0 0-1,0 1 1,0-1 0,0 0 0,0 0 0,0 0 0,0 1-1,0-1 1,1 0 0,-1 0 0,0 0 0,0 1 0,0-1-1,0 0 1,1 0 0,-1 0 0,0 0 0,0 1 0,0-1 0,1 0-1,-1 0 1,0 0 0,0 0 0,1 0 0,-1 0 0,0 0-1,0 0 1,0 0 0,1 0 0,-1 0 0,0 0 0,0 0-1,1 0 1,-1 0 0,0 0 0,0 0 0,1 0 0,-1 0 0,0 0-1,0 0 1,1 0 0,-1 0 0,0 0 0,0 0 0,0-1-1,1 1 1,4-17 421,-2-22-177,-3 27-246,-1-1 0,0 1 0,0 0-1,-2 0 1,1 1 0,-1-1 0,-1 0-1,0 1 1,-1 0 0,0 0 0,0 0-1,-1 0 1,-1 1 0,0 0 0,0 1-1,-13-14 1,15 20-644,10 10-45,16 10-1156,-12-15 1055,1 1 0,-1-1 0,1 0 0,0-1 1,-1 0-1,1-1 0,0 0 0,0 0 1,-1-1-1,1-1 0,12-2 0,28-14-6231,-13-3-932</inkml:trace>
</inkml:ink>
</file>

<file path=ppt/ink/ink1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3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 81 1826,'0'0'4431,"2"-9"-652,8-29 49,-9 38-3698,-1-1 0,0 1 1,1-1-1,-1 1 0,0-1 0,0 1 1,1-1-1,-1 1 0,0-1 1,0 1-1,0-1 0,0 1 0,0-1 1,0 1-1,0-1 0,0 1 1,0-1-1,0 1 0,0-1 0,0 1 1,0-1-1,0 1 0,0-1 1,-1 1-1,1-1 0,0 1 0,0-1 1,0 1-1,-1-1 0,1 1 1,0-1-1,-1 1 0,1-1 0,-1 1 1,1 0-1,0-1 0,-1 1 1,1 0-1,-1-1 0,1 1 0,-1 0 1,1 0-1,-1 0 0,1-1 1,-1 1-1,1 0 0,-1 0 0,1 0 1,-1 0-1,1 0 0,-1 0 0,1 0 1,-1 0-1,0 0 0,-22 11 2132,18-5-2070,1 0 0,0 0-1,0 0 1,1 0-1,0 0 1,0 1 0,0 0-1,1 0 1,0 0-1,0 0 1,-1 11 0,1 0 228,0 0 1,1 0 0,3 26 0,-3-42-374,1 0 0,0 0 0,1 0 0,-1 0 0,0 0 0,0 0 0,1-1 1,-1 1-1,1 0 0,0 0 0,0 0 0,-1-1 0,1 1 0,0 0 0,0-1 0,1 1 0,-1-1 1,0 1-1,0-1 0,1 1 0,-1-1 0,1 0 0,-1 0 0,1 0 0,-1 0 0,1 0 0,0 0 1,0 0-1,-1 0 0,1-1 0,0 1 0,0-1 0,0 1 0,0-1 0,0 0 0,0 0 1,0 0-1,3 0 0,-1-1 65,1 0 0,-1 0 1,1 0-1,-1 0 1,0-1-1,0 0 1,0 0-1,0 0 0,0 0 1,0-1-1,-1 0 1,1 1-1,-1-1 0,1-1 1,4-6-1,-1 2-152,-2-1-1,1 0 0,-1 0 0,-1 0 1,0-1-1,0 0 0,-1 0 1,0 0-1,0 0 0,-1-1 0,-1 1 1,0 0-1,0-1 0,-1 1 1,-2-18-1,2 26-347,-1-1 0,0 0-1,0 1 1,0-1 0,0 1 0,0-1-1,0 1 1,-1 0 0,1 0 0,-1-1 0,0 1-1,0 0 1,1 0 0,-1 1 0,-4-4-1,-8-1-4839,-1 6-3356,11 2 2642</inkml:trace>
</inkml:ink>
</file>

<file path=ppt/ink/ink1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4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88 255 10570,'0'0'8082,"-9"0"-6518,6 0-1469,0 0-1,1 1 1,-1-1-1,0 0 1,1 1-1,-1-1 1,1 1-1,-1 0 1,1 0-1,-1 0 1,1 0-1,-1 1 1,1-1-1,0 0 1,-4 4-1,4-2 26,-1 1-1,0-1 1,1 1 0,-1 0-1,1 0 1,0 1-1,1-1 1,-1 0-1,1 1 1,0-1 0,-1 6-1,-2 5 336,2-1 0,0 1 1,0-1-1,1 1 0,1 0 0,1 0 0,4 27 0,-5-40-413,1 0-1,-1-1 1,1 1 0,0-1-1,-1 1 1,1-1 0,0 1 0,0-1-1,0 0 1,0 1 0,1-1-1,-1 0 1,0 0 0,0 0-1,1 0 1,-1 0 0,1 0-1,-1 0 1,1 0 0,-1-1 0,1 1-1,0 0 1,-1-1 0,1 0-1,0 1 1,-1-1 0,1 0-1,0 0 1,-1 0 0,1 0-1,0 0 1,-1 0 0,1 0-1,0 0 1,-1-1 0,1 1 0,0-1-1,-1 0 1,1 1 0,-1-1-1,1 0 1,2-2 0,4-1 81,0 0 1,-1 0 0,0-1-1,0-1 1,0 1 0,12-13 0,-6 0-88,-1 0 0,0-1 1,-1-1-1,-2 1 1,0-2-1,0 1 1,-2-1-1,-1 0 0,-1-1 1,0 1-1,-2-1 1,0 0-1,-2 0 1,0 0-1,-1 0 0,-7-40 1,-8 22 19,14 40-59,1-1 0,0 0 0,0 0 0,-1 1 0,1-1 1,0 0-1,-1 1 0,1-1 0,-1 1 0,1-1 0,0 1 0,-1-1 1,1 0-1,-1 1 0,0 0 0,1-1 0,-1 1 0,1-1 0,-1 1 1,0 0-1,1-1 0,-1 1 0,0 0 0,1 0 0,-1-1 0,0 1 1,0 0-1,1 0 0,-1 0 0,0 0 0,0 0 0,1 0 0,-1 0 1,0 0-1,1 0 0,-1 1 0,0-1 0,0 0 0,1 0 0,-1 1 0,0-1 1,1 0-1,-1 1 0,1-1 0,-1 0 0,0 1 0,1-1 0,-1 1 1,1-1-1,-1 1 0,1 0 0,-1-1 0,1 1 0,-1 0 0,-3 7 17,-1 1-1,2-1 0,-1 1 0,1 0 0,0 0 0,1 0 1,0 0-1,-1 15 0,-2 77 253,5-94-230,0 0 0,0 0 0,1 0 0,0 0 0,0 0 0,0 0 0,1 0 0,0-1 0,1 1-1,-1 0 1,7 10 0,-7-15-14,0 1-1,1-1 0,-1 1 0,1-1 0,0 0 0,-1 0 1,1 0-1,0 0 0,0-1 0,0 1 0,1-1 1,-1 0-1,0 0 0,1 0 0,-1 0 0,0 0 0,1-1 1,-1 1-1,1-1 0,-1 0 0,1 0 0,-1-1 0,0 1 1,1-1-1,3 0 0,1-1 13,0 0 1,-1-1-1,0 1 0,1-2 1,-1 1-1,0-1 0,-1 0 1,1 0-1,-1 0 0,0-1 1,0 0-1,0-1 0,0 1 0,-1-1 1,0 0-1,4-8 0,-3 6 4,0-1-1,-1 0 0,-1 0 0,1-1 1,-1 1-1,-1-1 0,0 0 0,0 0 1,-1 0-1,0 0 0,0-17 0,-2 28-33,0-1-1,0 0 1,0 0 0,-1 1-1,1-1 1,0 0-1,0 0 1,0 1 0,0-1-1,0 0 1,-1 0-1,1 1 1,0-1-1,0 0 1,-1 0 0,1 0-1,0 0 1,0 1-1,0-1 1,-1 0-1,1 0 1,0 0 0,-1 0-1,1 0 1,0 0-1,0 0 1,-1 0-1,1 0 1,0 1 0,-1-1-1,1 0 1,0-1-1,0 1 1,-1 0 0,1 0-1,0 0 1,-1 0-1,1 0 1,0 0-1,0 0 1,-1 0 0,1 0-1,0 0 1,0-1-1,-1 1 1,1 0-1,0 0 1,0 0 0,0-1-1,-1 1 1,1 0-1,0 0 1,0-1 0,0 1-1,0 0 1,-1 0-1,1-1 1,0 1-1,0 0 1,0 0 0,0-1-1,0 1 1,0 0-1,0-1 1,0 1-1,0 0 1,0 0 0,0-1-1,-16 20 140,13-11-143,1 0 0,-1 0 0,1 0 0,1 0 0,-1 1 0,1-1 0,1 14 0,0-22 0,0 1 0,0 0 0,0-1 0,0 1 0,1-1 0,-1 1 0,0 0 0,0-1 0,1 1 0,-1-1 0,1 1 0,-1-1 0,0 1 0,1-1 0,-1 1 0,1-1 0,-1 0 0,1 1 0,-1-1 0,1 1 0,0-1 0,-1 0 0,1 0 0,-1 1 0,1-1 0,0 0 0,-1 0 0,1 0 0,0 0 0,-1 0 0,1 0 0,-1 0 0,1 0 0,0 0 0,-1 0 0,1 0 0,0 0 0,-1 0 0,1 0 0,0-1 0,-1 1 0,2 0 0,29-13 0,-13-2 0,-1-1 0,0-1 0,-1-1 0,-1 0 0,0-1 0,-2-1 0,17-30 0,-27 49 0,0 9 0,3 28 0,-5-25 0,0 0 0,1 0 0,1 1 0,5 14 0,-7-25-172,0 1-1,0 0 1,0-1-1,1 1 1,-1-1 0,1 1-1,-1-1 1,1 0-1,0 0 1,-1 0 0,1 0-1,4 2 1,-3-2-451,1 0 1,-1 0 0,1 0-1,-1-1 1,1 1-1,0-1 1,-1 0 0,1 0-1,0-1 1,-1 1-1,1-1 1,-1 1 0,1-1-1,-1 0 1,1-1 0,-1 1-1,1 0 1,2-3-1,18-13-6418</inkml:trace>
</inkml:ink>
</file>

<file path=ppt/ink/ink1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4.6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86 15855,'0'0'12572,"-10"12"-11734,0 0-652,0 1 1,0 0-1,-9 18 0,16-25-145,0 0 0,0 1 1,0 0-1,1-1 0,0 1 0,0 0 1,1 0-1,0 0 0,0 0 0,1 0 1,0 0-1,1 13 0,0-18-44,-1-1 0,1 1 0,0-1 0,0 1 0,0-1 0,0 1 0,0-1-1,0 0 1,1 1 0,-1-1 0,0 0 0,1 0 0,-1 0 0,1 0 0,-1 0 0,1 0 0,-1-1-1,1 1 1,0 0 0,-1-1 0,1 1 0,0-1 0,-1 0 0,1 1 0,0-1 0,0 0 0,-1 0-1,1 0 1,0 0 0,-1-1 0,1 1 0,2-1 0,5 0-84,-1 0 0,0 0 0,0-1 0,1 0 0,12-6 0,-7 1-701,-1-1 1,0 0 0,0-1 0,-1 0 0,-1-1-1,0 0 1,18-22 0,-16 16-1263,-1 0-1,-1-2 1,-1 1 0,0-1 0,9-25 0,0-13-7159</inkml:trace>
</inkml:ink>
</file>

<file path=ppt/ink/ink1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5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0 13997,'0'0'3566,"-8"2"-1436,4 0-1926,-1 0-1,1-1 1,0 1-1,0 0 1,0 1-1,0-1 0,0 1 1,0 0-1,1 0 1,-1 0-1,1 0 1,0 1-1,0-1 1,0 1-1,0 0 1,1 0-1,0 0 0,0 0 1,0 0-1,0 1 1,0-1-1,1 0 1,0 1-1,0 0 1,0-1-1,0 10 0,-1 1 89,1 1 0,0-1-1,1 1 1,1-1 0,1 1-1,0-1 1,7 27 0,-6-33-225,0-1 1,0 0-1,1 1 1,0-1 0,0 0-1,1-1 1,0 1-1,0-1 1,1 0 0,0 0-1,0-1 1,1 1-1,-1-2 1,15 10 0,-21-14-50,1 0 1,-1-1-1,1 1 0,0-1 1,-1 0-1,1 1 1,0-1-1,-1 1 1,1-1-1,0 0 1,0 1-1,-1-1 1,1 0-1,0 0 1,0 0-1,0 0 0,-1 0 1,1 0-1,0 0 1,0 0-1,0 0 1,-1 0-1,1 0 1,0 0-1,0 0 1,-1-1-1,1 1 1,0 0-1,0-1 0,-1 1 1,1 0-1,0-1 1,-1 1-1,1-1 1,0 0-1,0-1 3,0 0 1,0 0-1,0-1 0,0 1 0,-1 0 1,1 0-1,-1-1 0,0 1 0,0 0 0,0-1 1,0 1-1,0-3 0,-1-5 12,0-1 0,-1 1 0,0 0 0,-7-20 0,-15-9 198,23 37-191,0 1 0,0-1 1,0 1-1,-1-1 0,1 1 1,0 0-1,-1 0 0,1-1 1,-1 1-1,1 0 0,-1 0 1,1 1-1,-1-1 0,0 0 1,0 0-1,1 1 0,-1-1 1,0 1-1,0 0 0,1-1 1,-1 1-1,-3 0 0,5 1-37,0 1-1,0-1 1,0 0 0,0 0-1,0 0 1,1 1 0,-1-1-1,0 0 1,1 0 0,-1 0-1,0 0 1,1 1 0,0-1-1,-1 0 1,1 0 0,0 0-1,-1 0 1,1 0 0,1 1 0,3 1 11,-1 0 0,1 0 0,0 0 0,-1 0 0,1-1 1,0 0-1,0 0 0,1-1 0,-1 1 0,0-1 1,1 0-1,-1 0 0,0-1 0,1 0 0,-1 0 1,1 0-1,-1 0 0,9-3 0,-6 2 2,0-1 1,0 0-1,0 0 0,-1-1 0,1 0 1,-1-1-1,1 1 0,-1-1 0,0-1 0,-1 0 1,12-9-1,-8 2 23,0-1 1,0 0-1,10-19 0,7-10 423,-31 85 93,0-29-515,2 1 0,0 0-1,0-1 1,1 1 0,1 0-1,4 26 1,-4-40-52,0 0-1,0 0 1,0 0 0,1 0-1,-1 0 1,0 0 0,1 0-1,-1 0 1,1 0 0,-1 0-1,1 0 1,0 0 0,-1 0-1,1 0 1,0-1 0,0 1-1,-1 0 1,1 0 0,0-1-1,0 1 1,0-1 0,0 1-1,0-1 1,0 1 0,0-1-1,0 1 1,0-1 0,0 0-1,0 0 1,0 1 0,0-1-1,0 0 1,0 0 0,1 0-1,-1 0 1,0 0 0,0-1-1,0 1 1,0 0 0,0 0-1,2-1 1,0 0-161,0-1 0,0 1 1,0-1-1,-1 1 0,1-1 0,0 0 0,-1 0 0,1 0 0,-1 0 0,1 0 0,-1-1 1,3-4-1,-1 0-1979,-1 0 1,1 0 0,-2 0-1,1-1 1,2-14 0,3-17-11676</inkml:trace>
</inkml:ink>
</file>

<file path=ppt/ink/ink1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5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 10025,'0'0'10570,"-2"9"-9342,1-3-1097,-1-1 1,1 1-1,0 0 0,0 0 0,1 0 0,0 0 0,0 1 0,0-1 1,1 0-1,-1 0 0,2 0 0,-1-1 0,1 1 0,0 0 0,0 0 1,0-1-1,1 1 0,0-1 0,0 0 0,0 0 0,1 0 0,5 7 1,-3-8-924,0 1 0,1-1 0,-1 1 0,1-2 0,0 1 1,0-1-1,0 0 0,1-1 0,11 4 0,-14-5 383,1 0 0,-1-1-1,0 1 1,1-1-1,-1 0 1,1 0 0,-1 0-1,6-2 1,-8 1 599,-1 1 1,1-1-1,-1 0 1,1 0-1,-1 0 1,0 0-1,0-1 0,0 1 1,0-1-1,4-2 1,-14 18 8652,-13 37-4556,18-45-4090,1 0-1,0 0 1,0 1-1,0-1 1,1 0-1,0 1 0,1-1 1,-1 1-1,1-1 1,0 0-1,1 1 1,1 10-1,0-15-168,0 0-1,-1-1 1,1 1 0,0-1-1,0 0 1,0 0 0,0 0-1,0 0 1,0 0 0,0 0-1,0 0 1,0 0 0,0-1-1,0 0 1,0 1 0,1-1-1,-1 0 1,0 0 0,0 0-1,1 0 1,-1 0-1,4-1 1,53-10 361,-25-1-335,0-3 0,-2-1-1,50-31 1,3-2 3,-84 48-53,0 0 1,0 1-1,0-1 0,0 1 0,0-1 0,0 1 0,0-1 0,0 1 1,0 0-1,0 0 0,0-1 0,0 1 0,0 0 0,0 0 0,0 0 1,0 0-1,0 0 0,0 0 0,1 0 0,-1 1 0,0-1 1,0 0-1,0 1 0,0-1 0,0 1 0,0-1 0,0 1 0,-1-1 1,1 1-1,0-1 0,1 2 0,14 33 221,-3-5-129,1-13-3998,-10-16-3054</inkml:trace>
</inkml:ink>
</file>

<file path=ppt/ink/ink1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6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181 357 6566,'0'0'9166,"-10"-4"-6102,4 1-2695,3 2-237,0-1 0,1 0 0,-1 1 0,0 0 1,-1 0-1,1 0 0,0 0 0,0 0 0,0 1 1,-1-1-1,1 1 0,0 0 0,0 0 0,-1 0 1,1 0-1,0 0 0,0 1 0,-1 0 0,1 0 1,-5 1-1,2 4 26,0 0 0,0 0 0,0 0 0,1 1 0,-1-1 0,2 2 0,-1-1 0,1 0 0,0 1 0,1-1 0,0 1 0,-3 9 0,-1 7 300,0 0-1,-6 48 1,12-56-238,0 0 1,0 0-1,2 0 0,2 21 1,-2-34-170,-1 0 1,1 0-1,0 0 1,0 0-1,0 0 1,0 0-1,1 0 1,-1 0-1,1-1 1,0 1-1,-1 0 1,5 4-1,-4-6-37,-1 0 0,1 0 0,-1 0 0,1-1 0,0 1 0,-1 0 0,1-1 0,0 1-1,0-1 1,-1 0 0,1 1 0,0-1 0,0 0 0,0 0 0,-1 0 0,1 0 0,0-1 0,0 1 0,-1 0 0,1-1 0,0 1 0,0-1-1,-1 1 1,4-3 0,0 0 16,0 0-1,0-1 0,0 0 0,0 1 0,-1-2 0,1 1 1,-1-1-1,-1 1 0,1-1 0,0 0 0,-1 0 1,0-1-1,4-10 0,2-5 34,-1 0 0,8-32 0,-10 27-3,-1-1-1,-1 1 1,-2-1 0,0 0-1,-4-45 1,-11 39 112,4 25-166,8 8-16,0 0 0,1 1 0,-1-1 0,1 1 0,-1-1 0,1 1 0,-1-1 0,1 1 1,0-1-1,-1 1 0,1-1 0,0 1 0,-1-1 0,1 1 0,0 0 0,0-1 1,-1 1-1,1-1 0,0 1 0,0 0 0,0-1 0,0 1 0,0 0 0,0 0 1,-2 9-15,1 1 1,1-1 0,0 1-1,0-1 1,1 1 0,0-1 0,1 0-1,5 17 1,-7-24 20,1 0-1,0 0 1,0 0 0,0 0-1,0 0 1,1-1 0,-1 1-1,1 0 1,0-1 0,-1 1-1,1-1 1,0 1-1,1-1 1,-1 0 0,0 0-1,1 0 1,-1 0 0,1 0-1,-1-1 1,1 1 0,0-1-1,0 0 1,0 1-1,0-1 1,0-1 0,0 1-1,0 0 1,0-1 0,0 1-1,0-1 1,0 0 0,7-1-1,-6 0 9,0 0 0,0-1 1,-1 0-1,1 1 0,0-1 0,-1-1 0,1 1 0,-1 0 0,1-1 0,-1 0 1,0 0-1,0 0 0,-1 0 0,1 0 0,-1-1 0,1 1 0,-1-1 0,0 1 1,2-6-1,5-10 48,-1-1 0,8-28 0,-16 47-53,11-35 39,-2-1 1,-2 1 0,-1-1-1,-1-1 1,-3 1 0,-3-72-1,-8 162-556,7 31 827,4 1 0,19 127 1,-13-164 189,3 1 1,2-1-1,2-1 1,3 0-1,38 75 1,-20-61-299,21 41 167,-52-91-342,0 1 0,0 0-1,-1 0 1,-1 0 0,0 0-1,2 22 1,-5-33-27,0-1 0,0 1 0,0 0 0,1-1 0,-1 1 0,0 0 0,0-1 0,0 1 0,0 0 0,-1-1 0,1 1 0,0-1 0,0 1 0,0 0 0,0-1 0,-1 1 0,1 0 0,0-1 0,-1 1 0,1-1 0,0 1 0,-1-1 0,1 1 0,-1-1 0,1 1 0,-1-1 0,1 1 0,-1-1 0,1 0 0,-2 1 0,-18-7 0,-19-28 0,21 9 5,2 0 1,1-2-1,0 0 0,2 0 1,2-1-1,0-1 0,-8-40 1,9 23-49,1 0 0,3 0 1,2-1-1,2-49 0,2 85-228,1 1-1,0 0 1,0-1-1,1 1 0,1 0 1,-1 0-1,2 0 1,-1 0-1,1 1 1,1-1-1,10-16 1,-5 13-1577,1 0 0,0 1 0,25-21 0,4-2-5845</inkml:trace>
</inkml:ink>
</file>

<file path=ppt/ink/ink1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8.0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159 162 6790,'0'0'5515,"-7"-9"-2563,1 2-2367,0 0 0,0 0-1,-1 1 1,0 0 0,-13-9-1,18 13-485,0 1 0,0 0 0,1 0 0,-1 0 0,0 0 0,0 0 0,0 1 0,0-1 0,0 1 0,0-1 0,0 1 0,0 0 0,-1-1 0,1 1-1,0 0 1,0 0 0,0 1 0,0-1 0,0 0 0,0 1 0,0-1 0,0 1 0,0 0 0,0 0 0,0-1 0,0 1 0,0 0 0,1 1 0,-1-1 0,0 0 0,1 1-1,-1-1 1,1 0 0,-1 1 0,1 0 0,-1-1 0,1 1 0,-2 3 0,-1 5 48,0-1 1,0 1-1,1 0 1,0 0-1,1 0 0,0 0 1,0 1-1,1-1 1,1 0-1,0 14 0,1-18 8,-1 0 0,1 0-1,0 0 1,0 0-1,1 0 1,0-1 0,0 1-1,5 9 1,-6-13-96,1 1 0,-1-1 0,1 0-1,-1 0 1,1 0 0,0 0 0,0-1 0,0 1 0,0 0 0,0-1 0,0 0-1,1 1 1,-1-1 0,0 0 0,1 0 0,-1 0 0,1 0 0,-1-1 0,1 1 0,2 0-1,-2-1 3,0-1-1,0 1 0,-1 0 0,1-1 1,0 0-1,-1 0 0,1 0 0,-1 0 0,1 0 1,-1 0-1,1 0 0,-1-1 0,0 1 1,1-1-1,-1 0 0,0 0 0,0 0 0,0 0 1,-1 0-1,1 0 0,0 0 0,-1 0 1,0-1-1,2-2 0,5-10 284,-1 1-1,9-29 1,-15 40-334,12-39 297,-3-1 0,-2 1 0,5-55 0,-16 129-435,-1 110 101,4-128 1,1 0 0,1-1 0,0 1 0,1 0 0,0-1 0,1 0 0,11 26 0,-13-35-182,0 0 1,1 0 0,0-1 0,-1 1 0,1 0 0,1-1-1,-1 0 1,0 0 0,1 0 0,-1 0 0,7 3-1,-8-5-117,0 0 0,0 0-1,0 0 1,1 0-1,-1-1 1,0 1 0,0-1-1,0 0 1,1 0-1,-1 1 1,0-1 0,1-1-1,-1 1 1,0 0-1,4-1 1,19-12-4810</inkml:trace>
</inkml:ink>
</file>

<file path=ppt/ink/ink1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8:59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15599,'0'0'6726,"4"14"-6139,106 316 996,-10-37-1511,-94-261 248,-6-32-328,0 0 1,0 0-1,0 1 0,0-1 1,-1 0-1,1 0 0,0 1 0,0-1 1,0 0-1,0 0 0,0 0 1,-1 0-1,1 1 0,0-1 0,0 0 1,0 0-1,-1 0 0,1 0 1,0 1-1,0-1 0,-1 0 1,1 0-1,0 0 0,0 0 0,-1 0 1,1 0-1,0 0 0,0 0 1,-1 0-1,1 0 0,0 0 0,0 0 1,-1 0-1,1 0 0,0 0 1,0 0-1,-1 0 0,1 0 1,0 0-1,0 0 0,0-1 0,-1 1 1,1 0-1,0 0 0,0 0 1,-1 0-1,1-1 0,0 1 0,0 0 1,-41-39-2178,27 25 1067,-67-59-3008,-5 5 3584,58 46 1425,25 20-667,0 0 1,1 0-1,-1-1 1,1 1-1,0-1 1,-1 1-1,1-1 1,0 0-1,1 0 1,-1 0-1,0 0 1,1 0-1,0 0 1,-2-4-1,3 4-95,0 1 1,0 0-1,0-1 0,0 1 0,0 0 1,1 0-1,-1 0 0,1-1 0,-1 1 1,1 0-1,0 0 0,0 0 0,0 0 1,0 0-1,0 0 0,0 0 1,0 0-1,1 0 0,-1 1 0,1-1 1,3-2-1,211-171 1851,-128 108-6907,-53 41-2074</inkml:trace>
</inkml:ink>
</file>

<file path=ppt/ink/ink1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0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141 322 3555,'3'-8'2339,"22"-71"5596,-23 74-7358,-1-1-1,0 0 1,0 1 0,0-1 0,-1 0-1,0 0 1,0 0 0,-1 0 0,0 1-1,1-1 1,-2 0 0,1 1-1,-1-1 1,-2-5 0,3 9-488,0 1 1,0 0-1,0-1 1,1 1-1,-2 0 0,1 0 1,0-1-1,0 1 1,0 0-1,0 0 0,-1 1 1,1-1-1,0 0 1,-1 0-1,1 0 1,-1 1-1,1-1 0,-1 1 1,1-1-1,-1 1 1,1 0-1,-1 0 0,1 0 1,-1-1-1,0 1 1,1 1-1,-1-1 0,1 0 1,-1 0-1,1 0 1,-1 1-1,0-1 1,1 1-1,0 0 0,-1-1 1,1 1-1,-1 0 1,1 0-1,0 0 0,-1-1 1,0 3-1,-4 1-72,0 1 0,1 0 0,0 0 0,0 1 0,0-1 1,1 1-1,-7 11 0,1 3 3,1 1 0,1-1 0,1 1 0,1 0 0,0 1 0,2 0 0,0 0 0,2 0 0,0 0 0,1 0 0,3 26 0,-2-47-8,0 1-1,0-1 1,0 1 0,0-1-1,0 0 1,0 1 0,0-1 0,1 1-1,-1-1 1,0 0 0,1 1 0,-1-1-1,1 0 1,0 0 0,-1 1-1,1-1 1,0 0 0,0 0 0,-1 0-1,1 0 1,0 0 0,0 0-1,0 0 1,0 0 0,1 0 0,-1 0-1,0-1 1,0 1 0,0 0 0,1-1-1,-1 1 1,0-1 0,1 1-1,-1-1 1,0 0 0,1 1 0,-1-1-1,0 0 1,1 0 0,-1 0-1,1 0 1,-1 0 0,0-1 0,1 1-1,1-1 1,1 0 53,1-1 1,-1 0-1,0 0 1,0-1-1,1 1 0,-2-1 1,1 0-1,0 0 1,0-1-1,-1 1 0,6-7 1,4-9 11,-1 0 1,0-1 0,-1 0-1,-2-1 1,0 0-1,-1 0 1,-1-1 0,-1 0-1,-1 0 1,0 0-1,-2-1 1,0-30 0,-10 163-356,3-80 372,1 0 0,2 0 0,1 0 0,8 59 0,-8-87-73,0-1 1,0 1-1,0 0 1,1 0-1,-1-1 1,1 1-1,-1 0 1,1-1-1,-1 1 1,1 0-1,0-1 1,0 1 0,0-1-1,0 1 1,0-1-1,0 0 1,0 1-1,1-1 1,-1 0-1,0 0 1,1 0-1,-1 0 1,1 0-1,-1 0 1,3 1-1,-2-3 3,0 1 0,0 0 0,0 0 0,0-1 0,0 1 0,0-1 1,0 1-1,0-1 0,0 0 0,-1 0 0,1 0 0,0 0 0,0 0 0,-1-1 0,1 1 0,-1 0 0,3-3 0,8-9 50,-1 0-1,-1 0 1,16-27-1,-11 12-43,-6 12-40,0 1 0,19-26 0,-27 41 6,-1 0-1,0-1 1,0 1-1,1 0 0,-1-1 1,0 1-1,0 0 0,1-1 1,-1 1-1,0 0 0,1 0 1,-1 0-1,0-1 0,1 1 1,-1 0-1,0 0 0,1 0 1,-1 0-1,1-1 1,-1 1-1,0 0 0,1 0 1,-1 0-1,1 0 0,-1 0 1,0 0-1,1 0 0,-1 0 1,1 0-1,-1 0 0,0 1 1,1-1-1,-1 0 0,1 0 1,-1 0-1,0 0 1,1 1-1,-1-1 0,0 0 1,1 0-1,-1 1 0,0-1 1,1 0-1,-1 0 0,0 1 1,0-1-1,1 1 0,10 27-7,0 35 93,-10-55 385,1-11-170,2-22-66,0-38-165,-4 46-36,1 0 54,-1 0 0,0 0 0,-1 0 0,-1 0 0,-1 0 0,0 1 0,-1-1 0,-1 1 0,-8-19 0,13 35-78,0 0 0,0-1 1,0 1-1,0 0 0,0 0 0,0 0 0,0 0 0,0-1 0,0 1 0,0 0 1,0 0-1,0 0 0,0 0 0,0 0 0,0-1 0,0 1 0,0 0 1,0 0-1,0 0 0,0 0 0,0 0 0,0 0 0,-1-1 0,1 1 0,0 0 1,0 0-1,0 0 0,0 0 0,0 0 0,0 0 0,-1 0 0,1 0 1,0 0-1,0 0 0,0-1 0,0 1 0,0 0 0,-1 0 0,1 0 0,0 0 1,0 0-1,0 0 0,0 0 0,0 0 0,-1 0 0,1 0 0,0 0 1,0 0-1,0 1 0,0-1 0,-1 0 0,1 0 0,0 0 0,0 0 1,0 0-1,0 0 0,0 0 0,-1 0 0,0 13-38,3 19-77,-1-29 107,0 0 0,1 0 0,-1 1-1,1-1 1,0 0 0,0 0 0,0 0 0,0-1-1,0 1 1,1 0 0,-1-1 0,1 1-1,0-1 1,-1 0 0,1 0 0,0 0 0,1 0-1,-1-1 1,4 2 0,-5-2 9,0-1-1,1 1 1,-1-1 0,0 0-1,0 0 1,0 0 0,0 0-1,1 0 1,-1 0 0,0 0-1,0-1 1,0 1 0,0-1-1,0 0 1,0 1 0,0-1-1,0 0 1,0 0 0,0-1-1,0 1 1,0 0 0,-1 0-1,1-1 1,-1 1 0,1-1-1,-1 0 1,1 1 0,-1-1-1,0 0 1,0 0 0,0 0-1,1-2 1,7-15 24,-2-1-1,0 0 0,-1 0 1,-1 0-1,4-38 1,-4 22-15,-6 54-104,1-1 0,0 0 0,2 1 0,4 23 0,-2-9 64,-2-15 28,11 63 21,-11-73-23,-1-1 0,1 1 0,1-1 0,-1 0 0,1 0 0,0 0 1,1 0-1,-1-1 0,7 9 0,-8-13 7,-1 1 0,1-1 0,-1 0 0,1 0 0,0 1 0,-1-1 0,1 0 0,0-1 0,0 1 0,-1 0 0,1 0 1,0-1-1,0 1 0,0-1 0,0 0 0,0 0 0,0 1 0,0-1 0,0 0 0,0-1 0,0 1 0,0 0 0,0 0 0,0-1 0,0 1 0,0-1 0,-1 0 0,1 0 1,0 0-1,0 1 0,-1-2 0,1 1 0,0 0 0,-1 0 0,1 0 0,1-3 0,4-2-118,-1-1 1,1 1-1,-2-1 0,1 0 0,-1-1 1,7-12-1,-6 7-1144,-1 1-1,0-1 1,6-25 0,-1-43-7187,-10 34 1704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30.6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 10442,'0'0'6502,"-16"60"-6118,14-35-288,2 5-31,0-1-65,0 2 32,0-2-32,0-6-737,0-1-2082,3-10-5541</inkml:trace>
</inkml:ink>
</file>

<file path=ppt/ink/ink1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1.7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70 11115,'5'156'7817,"9"20"-3553,4-14-1435,58 230 0,-63-352-2761,-3-10 358,-23-54-2,-7-24-743,2-1 0,3-1 0,1 0 0,3-1 0,2-1 0,2 1 0,0-87 0,8 129 304,0 0 0,1 0 0,0 0 0,1 0 0,0 1 0,0-1 0,1 1 0,0 0-1,0 0 1,1 0 0,0 0 0,1 1 0,7-8 0,25-43-3,-24 30 79,-2 0 0,-1-1-1,-1 0 1,-1-1 0,-2 0 0,-1-1 0,-1 1 0,-2-1 0,0-34-1,1 229 602,6-1 0,8-1 0,67 280 0,-76-408-357,1 0-1,28 65 0,-37-98-295,-1 0-1,0 0 0,0-1 1,1 1-1,-1 0 1,1 0-1,-1 0 1,1 0-1,-1 0 0,1 0 1,-1-1-1,1 1 1,0 0-1,-1-1 1,1 1-1,0 0 0,0-1 1,-1 1-1,1-1 1,0 1-1,0-1 1,2 1-1,1-19 312,-11-39-54,-7 22-189,-1 1 1,-38-62 0,-16-35-38,63 117-69,1 0 0,0-1 0,1 0 1,0 0-1,1 0 0,1 0 0,0-20 0,2 31-48,0 1 0,0-1 0,1 0-1,0 0 1,0 1 0,0-1 0,0 1-1,0-1 1,0 1 0,1-1 0,0 1-1,0 0 1,0 0 0,0 0 0,0 0-1,1 0 1,2-3 0,5-2-902,-1 0 1,2 1-1,19-11 1,17-12-4651,-9-3-1423</inkml:trace>
</inkml:ink>
</file>

<file path=ppt/ink/ink1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2.8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0 457 4292,'0'0'-133,"3"-10"682,4-16-666,-5 17 1417,-1 1-1,0-1 1,0 1 0,-1-1-1,0 1 1,0-1-1,-1 1 1,-2-15-1,0 13-816,1-1 1,1 1-1,0 0 0,0-1 0,1 1 0,0 0 0,1-1 0,0 1 0,1 0 0,0 0 0,6-17 0,-2 12-141,0 1 0,0 0-1,2 0 1,0 0 0,0 1 0,21-24 0,-27 35-250,1-1 0,-1 0 0,1 1 1,0-1-1,0 1 0,0 0 1,0 0-1,1 0 0,-1 1 1,5-2-1,-7 2-83,-1 1 0,1 0 0,0 0 0,0 0 0,0 0 0,0-1-1,0 2 1,0-1 0,0 0 0,0 0 0,0 0 0,0 0 0,0 0 0,0 1 0,0-1 0,-1 0 0,1 1-1,0-1 1,0 1 0,0-1 0,-1 1 0,1 0 0,0-1 0,0 1 0,-1-1 0,1 1 0,0 0 0,-1 0-1,1-1 1,-1 1 0,1 0 0,-1 0 0,0 0 0,1 0 0,-1 0 0,0 0 0,1-1 0,-1 1 0,0 0-1,0 0 1,0 0 0,0 2 0,5 37 193,-2 0 0,-2 0 0,-2 0 0,-6 44 0,-1 50-176,8-126 5,2 43-61,-2-50 37,0 0-1,0-1 1,0 1 0,0 0-1,0-1 1,0 1 0,0 0-1,0 0 1,0-1 0,1 1-1,-1 0 1,0-1 0,0 1-1,1 0 1,-1-1 0,0 1-1,1 0 1,-1-1 0,1 1-1,-1-1 1,1 1 0,-1-1-1,1 1 1,-1-1 0,1 1 0,-1-1-1,1 0 1,-1 1 0,1-1-1,0 0 1,-1 1 0,1-1-1,0 0 1,0 0 0,-1 1-1,1-1 1,0 0 0,-1 0-1,1 0 1,0 0 0,0 0-1,-1 0 1,1 0 0,0 0-1,-1-1 1,1 1 0,0 0-1,-1 0 1,1-1 0,0 1-1,-1 0 1,1-1 0,0 1-1,0-1 1,4-3 116,0 0-1,-1-1 1,0 0 0,0 1 0,0-1-1,0-1 1,-1 1 0,1-1-1,-1 1 1,3-10 0,23-68 158,-22 62-246,7-22 144,-2-1 1,-1 0 0,-3-1 0,-1 0-1,0-50 1,-7 122-206,4 134 39,-1-136 2,0-1-1,1 0 0,2 0 1,13 38-1,-18-60-3,-1 0 0,1 0 0,0 0 0,0 0 0,0 0 0,0 0 0,0 0 0,0 0 0,1 0 0,-1 0 0,1 0 0,-1-1 0,1 1 0,-1 0 1,1-1-1,0 0 0,0 1 0,0-1 0,0 0 0,0 0 0,0 0 0,0 0 0,0 0 0,1-1 0,-1 1 0,0-1 0,0 1 0,1-1 0,-1 0 0,3 0 0,-1-1 60,0 0-1,-1 0 0,1-1 0,-1 1 1,1-1-1,-1 0 0,0 0 0,1 0 0,-1 0 1,0-1-1,-1 1 0,1-1 0,0 0 1,-1 0-1,1 0 0,-1 0 0,3-5 1,3-8 6,0-1 0,-1 0 0,-1-1 0,-1 1 0,0-1 0,-1 0 0,-1 0 0,-1-1 0,-1 1 0,0-1 0,-1 1 0,-1 0 0,-4-20 0,3 30-77,0-1 0,0 1 0,-1 0 0,0 0 0,-9-15 0,11 20 0,-1-1 0,-1 0 0,1 1 0,-1 0 0,1-1 0,-1 1 0,0 0 0,0 0 0,0 1 0,0-1 0,-1 1 0,1-1 0,-1 1 0,-4-2 0,7 4-38,1 0 0,-1 0 0,0 0 0,1 0-1,-1 0 1,0 0 0,1 0 0,-1 1 0,1-1 0,-1 0 0,1 0 0,-1 1 0,1-1 0,-1 0-1,0 0 1,1 1 0,-1-1 0,1 1 0,0-1 0,-1 0 0,1 1 0,-1-1 0,1 1 0,0-1-1,-1 1 1,1-1 0,0 1 0,-1-1 0,1 1 0,0-1 0,0 1 0,0 0 0,0-1 0,-1 1-1,1-1 1,0 1 0,0 0 0,0-1 0,0 1 0,0-1 0,1 2 0,-2-1-33,1-1 0,0 1 0,0 0 0,0 0 0,1 0 0,-1-1 0,0 1 0,0 0 0,0 0 0,0 0 0,1-1 0,-1 1 0,0 0 0,1-1 0,-1 1 0,1 0 0,-1-1 0,1 1 0,-1 0 0,1-1 0,-1 1 0,1-1 0,0 1 0,-1-1 0,1 1 0,0-1 0,-1 1 0,1-1 0,0 0 0,-1 1 0,1-1 1,0 0-1,0 0 0,0 0 0,-1 0 0,1 1 0,1-1 0,12-2-6992,-12-6 774</inkml:trace>
</inkml:ink>
</file>

<file path=ppt/ink/ink1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4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68 345 2114,'0'0'12935,"-9"-7"-10730,8 7-2043,-36-27 1491,36 26-1407,-1 0-1,1 0 1,-1 0 0,1 0 0,0 0-1,0-1 1,-1 1 0,1 0 0,0-1-1,0 1 1,0-1 0,0 0 0,1 1 0,-1-1-1,0 0 1,1 1 0,-1-1 0,1 0-1,-1 0 1,1 1 0,0-1 0,0 0-1,0 0 1,0 0 0,0-3 0,6-2 59,1 1 1,-1-1 0,1 1-1,0 1 1,0-1-1,1 1 1,0 1 0,-1-1-1,2 1 1,-1 0 0,11-2-1,-15 4-293,0 0 1,0 1-1,0 0 0,0-1 1,0 2-1,0-1 0,1 0 0,-1 1 1,0 0-1,1 0 0,-1 0 0,0 1 1,0-1-1,1 1 0,6 2 1,-7-1 11,-1 0 1,0 1 0,-1-1 0,1 0-1,0 1 1,-1 0 0,1-1 0,-1 1 0,0 0-1,0 1 1,0-1 0,-1 0 0,1 0 0,-1 1-1,1-1 1,-1 1 0,0-1 0,1 7 0,9 49 612,-1 2 1,1 89-1,-1-9-275,-2-156 44,2-16-268,5-54-99,-3 0 0,-3-1-1,-4-90 1,-10 118-39,5 56 0,0-1 0,-1 1 0,1-1 0,-1 1 0,0 0 0,1-1 0,-1 1 0,0 0 0,0 0 0,-1-1 0,1 1 0,0 0 0,-1 0 0,1 0 0,-1 1 0,0-1 0,0 0 0,1 1 0,-1-1 0,-4-2 0,5 4 0,1 0 0,-1 0 0,0 0 0,1 0 0,-1 0 0,1 1 0,-1-1 0,1 0 0,-1 0 0,1 0 0,-1 0 0,1 1 0,-1-1 0,1 0 0,-1 1 0,1-1 0,-1 0 0,1 1 0,-1-1 0,1 0 0,0 1 0,-1-1 0,1 1 0,0-1 0,-1 1 0,1-1 0,0 1 0,-1-1 0,1 1 0,0 0 0,-10 24 0,7-4 0,4-20 0,2-8 0,-3 6 0,0 1 0,0-1 0,0 1 0,0-1 0,1 1 0,-1-1 0,0 1 0,1-1 0,-1 1 0,0 0 0,1-1 0,-1 1 0,0 0 0,1-1 0,-1 1 0,1 0 0,-1-1 0,0 1 0,1 0 0,-1 0 0,1-1 0,-1 1 0,1 0 0,-1 0 0,1 0 0,-1 0 0,1 0 0,-1 0 0,1 0 0,-1 0 0,1 0 0,-1 0 0,1 0 0,-1 0 0,1 0 0,0 0 0,-1 0 0,0 0 0,1 1 0,-1-1 0,1 0 0,-1 0 0,1 1 0,-1-1 0,1 0 0,-1 1 0,0-1 0,1 0 0,-1 1 0,0-1 0,1 0 0,-1 1 0,0-1 0,1 1 0,-1 0 0,20 24 0,-13-14 0,0 0 0,-1 0 0,1-1 0,1 0 0,10 11 0,-15-18 0,0-1 0,1 1 0,-1 0 0,1-1 0,0 0 0,0 0 0,0 0 0,0 0 0,0-1 0,0 1 0,0-1 0,0 0 0,0-1 0,1 1 0,-1-1 0,5 1 0,-2-1 0,-1 0 0,0 0 0,1-1 0,-1 0 0,0 0 0,0 0 0,0-1 0,0 1 0,0-2 0,9-3 0,-11 3 0,-1 1 0,0-1 0,0 0 0,0 0 0,-1 0 0,1 0 0,-1 0 0,1-1 0,-1 1 0,0-1 0,-1 0 0,1 1 0,0-1 0,-1 0 0,0 0 0,0 0 0,1-7 0,1-9 0,-1 0 0,0-29 0,-1 42 0,-2-1 0,1 0 0,-1 1 0,-1-1 0,1 1 0,-1 0 0,0-1 0,-1 1 0,-5-11 0,8 18 0,0 0 0,0-1 0,0 1 0,0 0 0,0 0 0,-1-1 0,1 1 0,0 0 0,0 0 0,0-1 0,0 1 0,0 0 0,-1 0 0,1-1 0,0 1 0,0 0 0,0 0 0,-1 0 0,1-1 0,0 1 0,0 0 0,-1 0 0,1 0 0,0 0 0,0 0 0,-1-1 0,1 1 0,0 0 0,0 0 0,-1 0 0,1 0 0,0 0 0,-1 0 0,1 0 0,0 0 0,0 0 0,-1 0 0,1 0 0,0 0 0,-1 0 0,1 0 0,0 1 0,0-1 0,-1 0 0,-5 16 0,3 26 0,3-40 0,-2 27 0,0 21 0,8 98 0,-5-135 0,1-1 0,0 1 0,1 0 0,1 0 0,0-1 0,0 0 0,1 0 0,1 0 0,0-1 0,1 1 0,0-1 0,15 17 0,-18-25-11,0 0 0,0 0 1,0 0-1,0-1 0,0 1 0,1-1 0,-1 0 1,1-1-1,-1 1 0,1-1 0,0 0 0,7 1 1,61 2-846,-65-4 662,-7-1-102,0 1-1,0-1 1,0 1 0,-1-1 0,1 1 0,0-1 0,0 0 0,-1 0 0,1 1 0,0-1 0,-1 0 0,1 0 0,-1 0 0,1 0 0,-1 1 0,1-1 0,-1 0 0,0 0 0,1 0 0,-1 0 0,0 0 0,0 0 0,0 0 0,0 0 0,0 0 0,0 0 0,0-2 0,1-38-5501,-2 33 3654,1-32-6062</inkml:trace>
</inkml:ink>
</file>

<file path=ppt/ink/ink1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4.6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10570,'0'0'10186,"29"51"-23415</inkml:trace>
</inkml:ink>
</file>

<file path=ppt/ink/ink1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4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17 18770,'0'0'2279,"-9"6"17,-1 3-1875,-1 0 0,1 0 1,0 1-1,1 1 0,0 0 1,1 0-1,0 0 0,1 1 1,0 0-1,1 1 0,0-1 1,-5 18-1,-2 33 92,12-58-468,0 0 0,1-1-1,-1 1 1,1 0 0,1 0 0,-1-1 0,1 1 0,-1 0 0,1-1 0,1 1 0,2 6 0,-4-10-40,1 0 1,0 1-1,0-1 1,0 0-1,0 0 1,0 0-1,0 0 1,0 0-1,0 0 1,1 0-1,-1-1 1,0 1-1,0 0 1,1-1-1,-1 1 1,0-1-1,1 1 1,-1-1 0,1 0-1,-1 1 1,1-1-1,-1 0 1,0 0-1,1 0 1,-1 0-1,1 0 1,-1 0-1,1-1 1,-1 1-1,1 0 1,-1-1-1,0 1 1,1-1-1,-1 0 1,0 1-1,1-1 1,-1 0-1,0 0 1,1-1-1,3-1 36,0 0-1,0-1 0,0 0 0,-1 0 0,0-1 0,0 1 0,0-1 0,4-6 0,2-10 38,-1 0-1,0 0 0,-2-1 0,-1 0 0,0 0 0,-2-1 1,0 0-1,-2 1 0,0-1 0,-3-31 0,-6 113 329,6-44-422,1 6 47,0-1 0,1 1 1,1 0-1,8 34 0,-9-51-40,1 0 0,-1 1-1,1-1 1,0 0 0,0 0 0,0 0 0,0 0 0,1 0-1,-1-1 1,1 1 0,0-1 0,0 1 0,0-1-1,1 0 1,-1 0 0,1-1 0,0 1 0,0-1-1,-1 0 1,2 1 0,-1-2 0,0 1 0,0-1-1,0 1 1,1-1 0,-1 0 0,9 0 0,-6 0-284,0-1 1,0 0 0,0-1 0,-1 0 0,1 0 0,0 0-1,0-1 1,-1 0 0,1 0 0,11-6 0,-9 3-706,-1 0 1,1 0 0,-1-1 0,8-8 0,27-30-9360</inkml:trace>
</inkml:ink>
</file>

<file path=ppt/ink/ink1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5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116 166 8648,'2'-14'5541,"0"0"-4444,0-6 760,0 0 0,-1-1 1,-2-30-1,1 49-1686,0 1 1,0 0 0,0 0-1,-1-1 1,1 1-1,0 0 1,-1-1-1,1 1 1,0 0 0,-1 0-1,0 0 1,1 0-1,-1 0 1,0 0-1,1-1 1,-1 2 0,0-1-1,0 0 1,-1-1-1,1 1-92,0 1-1,0 0 1,1 0-1,-1 0 1,0 0-1,0 0 1,0 0-1,1 0 1,-1 0-1,0 0 0,0 0 1,0 0-1,1 0 1,-1 1-1,0-1 1,0 0-1,1 1 1,-1-1-1,0 0 1,1 1-1,-1-1 1,0 2-1,-3 1 4,0 0 0,0 1 0,1-1 0,0 1 0,0 0 0,0 0 0,0 0 0,-2 5-1,-7 22-32,1 0-1,1 1 0,1 0 0,3 1 0,0-1 0,2 1 0,1 66 0,2-97-49,1 1 0,0-1 0,0 0-1,0 0 1,0 0 0,1 1 0,-1-1 0,1 0 0,-1 0 0,1 0 0,0 0 0,0 0 0,-1 0-1,2 0 1,-1 0 0,0 0 0,0 0 0,1 0 0,-1-1 0,1 1 0,1 2 0,-1-3-63,1-1-1,-1 1 1,0 0 0,0 0 0,0-1 0,0 0 0,1 1 0,-1-1-1,0 0 1,0 0 0,1 0 0,-1 0 0,0 0 0,0-1 0,0 1-1,1-1 1,1 0 0,6-3-479,-1 0 0,0 0 1,0 0-1,-1-1 0,0-1 0,1 1 0,-2-2 0,10-7 0,21-31-4176,-1-5-2423</inkml:trace>
</inkml:ink>
</file>

<file path=ppt/ink/ink1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5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99 100 16976,'-5'11'838,"-11"22"-160,1 1 0,2 0 0,1 1 0,2 1 0,1 0 0,2 0 0,-4 67 0,11-102-668,0 1-1,0-1 1,0 1-1,0-1 1,0 0-1,0 1 1,1-1-1,-1 1 1,0-1-1,1 1 1,-1-1-1,1 0 1,-1 1-1,1-1 1,0 0-1,0 0 1,-1 1-1,1-1 1,0 0-1,2 1 1,-2-1 18,0-1 0,0 1 0,0-1 0,0 0 1,0 1-1,0-1 0,0 0 0,0 0 0,0 0 0,0 0 1,1 0-1,-1 0 0,0 0 0,0 0 0,0-1 0,0 1 0,0 0 1,0-1-1,0 1 0,1-1 0,4-2 113,-1 0-1,0 0 0,0-1 1,0 1-1,0-1 1,-1 0-1,1 0 1,4-7-1,6-12-37,0-2 0,-2 1 0,-1-2-1,-1 0 1,-1 0 0,-1-1 0,-2 0-1,0 0 1,-2-1 0,-1 1 0,0-40-1,-20 260 1505,16-192-1576,0 0-1,0 1 1,0-1-1,0 0 1,0 1-1,0-1 1,1 0-1,-1 0 1,0 1-1,1-1 1,-1 0-1,1 0 1,-1 1-1,1-1 1,-1 0-1,1 0 1,0 0-1,0 0 0,1 2 1,-1-3-11,0 1-1,0-1 1,0 0 0,0 1-1,-1-1 1,1 0 0,0 0 0,0 0-1,0 0 1,0 0 0,0 0-1,0 0 1,0 0 0,0 0 0,0 0-1,0 0 1,0-1 0,0 1-1,0 0 1,1-1 0,2-2 33,1 1 1,0-1-1,-1 0 1,0 0-1,0 0 1,0-1 0,0 1-1,4-7 1,11-16-91,-2-2 0,-1 0 0,-1-1-1,-2 0 1,13-41 0,-19 52-98,-8 23 62,0 0 1,0 1-1,1-1 1,0 0-1,0 0 0,2 9 1,-1 6 73,-3 29 151,0-34 17,1 0 0,1 0 0,0 0 0,1 0 0,1 0 0,4 20-1,-5-34-149,-1 0 0,0 0-1,1 0 1,0 0-1,-1 0 1,1 0 0,-1 0-1,1 0 1,0 0-1,0 0 1,0 0 0,-1 0-1,1 0 1,0-1-1,0 1 1,0 0 0,0-1-1,0 1 1,0 0-1,1-1 1,-1 1 0,0-1-1,0 0 1,0 1-1,0-1 1,1 0 0,-1 0-1,0 0 1,0 0-1,0 0 1,1 0 0,-1 0-1,0 0 1,0 0-1,0-1 1,0 1 0,1 0-1,-1-1 1,0 1-1,0-1 1,0 0-1,0 1 1,0-1 0,2-1-1,3-2 43,1-1 0,-1 1-1,0-1 1,0-1 0,7-8 0,9-10-48,9-12-1211,31-45 1,-53 66-1373,-1 0-1,0 0 1,11-29 0,-8 8-4514</inkml:trace>
</inkml:ink>
</file>

<file path=ppt/ink/ink1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6.7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77 16015,'0'0'1244,"-2"11"-86,-8 105 2222,9-101-3162,1-1-1,0 0 0,2 1 1,-1-1-1,2 0 1,0 0-1,5 16 1,-7-29-209,0 0-1,-1 0 1,1 1 0,0-1 0,-1 0-1,1 0 1,0 0 0,0 0-1,0-1 1,0 1 0,0 0 0,0 0-1,0 0 1,0-1 0,0 1-1,0-1 1,0 1 0,1-1 0,-1 1-1,0-1 1,0 0 0,1 1-1,-1-1 1,0 0 0,0 0 0,1 0-1,-1 0 1,0 0 0,1 0-1,-1 0 1,0-1 0,0 1 0,1 0-1,0-1 1,53-24 0,-14 5-820,-39 20 814,0-1 0,0 0 0,0 1-1,0 0 1,0-1 0,0 1 0,0 0-1,0 0 1,1 0 0,-1 0-1,0 1 1,0-1 0,0 1 0,0-1-1,0 1 1,0-1 0,0 1 0,0 0-1,0 0 1,0 0 0,-1 0-1,1 1 1,0-1 0,-1 0 0,1 1-1,-1-1 1,1 1 0,-1-1 0,1 1-1,-1 0 1,0 0 0,2 3-1,-1 4 361,1 1-1,-1-1 0,-1 0 1,0 1-1,0-1 0,-1 14 0,-1-14 117,1-1 0,1 1 0,-1 0 0,2-1 0,-1 1 0,4 11 0,-4-19-466,-1-1 0,0 1 0,0-1 0,0 0 0,0 1 0,0-1 0,1 0 0,-1 1 0,0-1 0,0 1 0,1-1 0,-1 0 0,0 0 0,0 1 0,1-1 0,-1 0 0,0 1 0,1-1 0,-1 0 0,0 0 0,1 0 0,-1 1 0,1-1 0,-1 0 0,0 0-1,1 0 1,-1 0 0,1 0 0,-1 0 0,0 0 0,1 0 0,-1 0 0,1 0 0,-1 0 0,1 0 0,-1 0 0,0 0 0,1 0 0,15-15 494,4-25 71,-11 6-555,-2 0-1,-2-1 1,-1 0-1,-1-58 0,-3 95-21,0 0 0,0-1 0,0 1 0,0 0 0,0-1 0,0 1 0,0 0-1,1-1 1,-1 1 0,0 0 0,1-1 0,0 1 0,-1 0 0,1-1-1,0 1 1,0-1 0,0 0 0,0 1 0,0-1 0,0 1 0,0-1 0,0 0-1,0 0 1,1 0 0,-1 0 0,0 0 0,1 0 0,-1 0 0,1 0 0,0-1-1,-1 1 1,1 0 0,-1-1 0,1 1 0,0-1 0,-1 0 0,1 0 0,0 0-1,-1 1 1,1-1 0,0-1 0,0 1 0,-1 0 0,1 0 0,0-1 0,-1 1-1,1-1 1,-1 1 0,1-1 0,0 0 0,-1 0 0,1 1 0,-1-1 0,2-2-1,7-3 37,-1-1 0,0-1 0,0 0 0,0 0 0,-1-1 0,0 0 0,-1 0 0,11-19 0,-7 10-13,0-1-1,-2 0 1,15-42 0,-16 32-71,-8 26-9,-2 7-10,-11 48-118,8-26 200,2 0-1,1 1 1,1-1 0,1 0-1,2 1 1,0-1 0,2 0-1,0 0 1,2 0 0,1-1-1,1 0 1,2 0-1,22 43 1,30 34 5,-35-63-1,28 60 1,-49-85-11,0 0 0,-1 0 1,0 1-1,-2 0 1,1 0-1,-2 0 0,0 0 1,0 21-1,-2-30 43,-1-1-1,1 1 1,-1-1 0,0 0-1,-1 1 1,0-1 0,1 0-1,-2 0 1,1 0 0,0 0-1,-1 0 1,0-1 0,0 1-1,-5 5 1,5-8-20,1 1 0,-1-1 0,1 1 0,-1-1 0,0 0 0,0 0 0,0 0 0,-1 0 0,1-1 0,0 1-1,0-1 1,-1 0 0,1 0 0,-1 0 0,1 0 0,-1-1 0,0 1 0,1-1 0,-1 0 0,1 0 0,-1-1 0,-5 0 0,5 0-33,1-1 0,0 0 0,-1 0 0,1 0 0,0 0 0,0 0 0,0 0 0,0-1 0,0 0 0,1 1 0,-1-1 0,1 0 0,-1 0 0,1-1 0,0 1 0,1 0 0,-1-1 0,0 1 0,-1-7 0,-3-9 0,0 1 0,-5-29 0,6 13-162,1 0 1,2 0-1,1 0 0,2 0 1,1 1-1,1-1 0,2 0 1,2 1-1,1 0 0,1 0 1,2 1-1,1 0 0,33-59 1,-9 27-4356,-1 0-2924</inkml:trace>
</inkml:ink>
</file>

<file path=ppt/ink/ink1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7.4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1 970 8488,'3'-8'11583,"7"-9"-7807,17-35-2565,104-262 3307,-86 190-3219,53-242 0,-89 298-1089,-6 48 87,-1 64-344,10 91 76,6 0 1,49 189 0,-7-45 14,-50-199-3215,-11-80 3000,1 1 1,0-1-1,0 1 1,0-1-1,0 1 1,-1-1-1,1 1 0,0-1 1,0 0-1,-1 1 1,1-1-1,0 1 1,-1-1-1,1 0 0,0 1 1,-1-1-1,1 0 1,0 0-1,-1 1 1,1-1-1,-1 0 1,1 0-1,-1 1 0,1-1 1,0 0-1,-1 0 1,1 0-1,-1 0 1,1 0-1,-1 0 0,1 0 1,-1 0-1,1 0 1,-1 0-1,1 0 1,-1 0-1,1 0 0,-1 0 1,1 0-1,-1-1 1,1 1-1,-1 0 1,-24-9-4689,-8-10-2166</inkml:trace>
</inkml:ink>
</file>

<file path=ppt/ink/ink1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07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53 441 11915,'0'0'3844,"-47"-85"-641,41 53-448,6 4-33,15 0-512,17 2-320,11 2-577,10 0-480,15-1-481,15 4-256,9-3 1,5-5-1379,1-11-4291,-8-14-15375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31.0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0 4837,'0'0'17264,"-9"16"-18353,10-13-1634,0 8 1987,-1-2 287,0 2 161,0-5-385</inkml:trace>
</inkml:ink>
</file>

<file path=ppt/ink/ink1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0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13196,'0'0'5211,"0"10"-3941,-18 190 746,-1 1-124,19 373-285,21-327 1731,-1-32-3201,-15-72-8006,-5-128 300</inkml:trace>
</inkml:ink>
</file>

<file path=ppt/ink/ink1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0.8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1 350 20019,'0'0'769,"15"1"-540,28-2 483,-1-1 0,81-15 0,101-33 244,-140 30-989,217-48 708,551-51 1,-609 103 715,375-19-74,-1 48-1255,-580-9-124,34 3-877,1-3 1,99-7 0,-161 1-249,0 1 1,0-2-1,0 1 0,0-1 1,-1-1-1,19-9 0,5-7-6153</inkml:trace>
</inkml:ink>
</file>

<file path=ppt/ink/ink1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1.1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4773,'0'0'19511,"14"2"-19388,104 10 1416,-38-4-1380,109 23 1,-186-30-181,1 0 0,-1 0-1,1 0 1,-1 0 0,1 1 0,-1-1 0,0 1 0,0 0 0,0 0-1,0 0 1,0 1 0,0-1 0,0 1 0,-1-1 0,1 1-1,1 3 1,-3-4 66,0 1 0,0-1 0,0 1 0,0-1 0,-1 1 0,0 0 0,1-1 0,-1 1 0,0-1 0,0 1 0,0 0 0,-1-1 0,1 1 0,0 0 0,-1-1 0,0 1 0,0-1 0,0 1 0,0-1 0,0 0 0,0 1 1,0-1-1,-3 3 0,-9 13 685,1 0 1,-2-2-1,-1 0 1,-32 29-1,-78 50 619,59-47-1119,-32 31-274,36-24-3681,40-34-3455</inkml:trace>
</inkml:ink>
</file>

<file path=ppt/ink/ink1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1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1 410 16464,'0'0'5947,"2"-9"-5323,12-27-331,1 1-1,1 0 0,40-61 1,-7 15 774,-33 48-585,-9 19-272,0 0 1,1 1-1,17-22 1,-25 34-203,1 0 1,-1 1 0,1-1-1,-1 1 1,1-1-1,-1 1 1,1-1 0,-1 1-1,1-1 1,0 1-1,-1-1 1,1 1-1,0 0 1,-1-1 0,1 1-1,0 0 1,-1 0-1,1-1 1,0 1 0,0 0-1,-1 0 1,1 0-1,0 0 1,0 0-1,-1 0 1,1 0 0,0 0-1,0 0 1,-1 1-1,1-1 1,0 0 0,-1 0-1,1 1 1,0-1-1,-1 0 1,1 1 0,0-1-1,-1 1 1,1-1-1,-1 1 1,1-1-1,0 1 1,-1-1 0,1 1-1,-1-1 1,1 2-1,19 36 113,-16-27 11,8 15 62,1 1-1,2-2 0,0 0 1,36 44-1,-46-64-378,0 1 1,0-1-1,0-1 1,1 1-1,0-1 0,0 0 1,0 0-1,0 0 1,1-1-1,-1 0 0,1 0 1,0-1-1,0 0 1,0 0-1,0 0 0,0-1 1,0 0-1,0-1 1,0 0-1,1 0 0,-1 0 1,0-1-1,0 0 1,0 0-1,13-5 0,31-19-5617</inkml:trace>
</inkml:ink>
</file>

<file path=ppt/ink/ink1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2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146 78 15759,'0'0'3032,"-3"-9"-437,-5-24-720,8 31-1577,-1 0 0,1 0-1,-1-1 1,1 1 0,-1 0-1,0 0 1,0 0 0,0 0-1,0 1 1,0-1 0,-1 0-1,1 0 1,-1 1-1,1-1 1,-1 0 0,1 1-1,-4-2 1,4 4-290,0 1 0,0 0 0,0 0 0,0 0 0,0 0 0,0 0 0,1 0 0,-1 0 0,1 0 0,-1 0 0,1 0 0,0 0 0,0 0 0,0 0 0,0 3-1,0 0 37,-4 29-5,2 0 0,1 1-1,2 0 1,2-1 0,1 1 0,1-1 0,2 0 0,2-1-1,1 0 1,22 52 0,-31-84 52,-2-5-39,0 0 1,-1 0 0,1 0 0,-1 0-1,1 0 1,-1 0 0,0 1 0,-1-1-1,1 1 1,-1 0 0,-3-4-1,-4-7 52,-122-164-13,132 178-97,0 0 0,0-1 0,0 1 0,0 0 0,0-1 0,0 1 0,0 0 0,0-1 0,0 1 0,0-1 0,0 1-1,0 0 1,0-1 0,0 1 0,0 0 0,0-1 0,1 1 0,-1 0 0,0-1 0,0 1 0,0 0 0,0-1 0,1 1 0,-1 0 0,0 0 0,1-1 0,-1 1-1,0 0 1,0 0 0,1 0 0,-1-1 0,0 1 0,1 0 0,-1 0 0,0 0 0,1 0 0,-1 0 0,0 0 0,1-1 0,-1 1 0,1 0 0,-1 0 0,0 0 0,1 0-1,-1 0 1,0 0 0,1 1 0,-1-1 0,0 0 0,1 0 0,-1 0 0,0 0 0,1 0 0,0 1 0,32 0-865,-23 0 175,-4-1 269,6 1-1453,0-1 1,0 0 0,20-3 0,6-11-5216</inkml:trace>
</inkml:ink>
</file>

<file path=ppt/ink/ink1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2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0 12908,'0'0'9673,"-36"67"-8712,27-36-416,2 0-225,7-3-160,0 0-128,5-10-32,12-5-64,2-4-512,3-8-289,0-1-512,1 0-1058,-3-11-1344,-2-2-3268</inkml:trace>
</inkml:ink>
</file>

<file path=ppt/ink/ink1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3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0 12620,'0'0'7879,"-28"69"-6181,20-44-513,-5 5-192,4 0-577,0-1-319,0-2-65,2-4 32,1-1-32,0-5-32,1-7-193,2-5-1280,0-5-1314,-3 0-736,0-15-3299</inkml:trace>
  <inkml:trace contextRef="#ctx0" brushRef="#br0" timeOffset="1">1 115 11115,'0'0'8552,"60"0"-6951,-25 7-1184,3-1-321,3-5-32,-2-1-1474,-4 0-1761,-5-5-2594</inkml:trace>
</inkml:ink>
</file>

<file path=ppt/ink/ink1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3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11371,'0'0'10442,"34"59"-9257,-19-32-288,1 4-449,-4 5-160,0 6-31,-9 6-33,-3 4 96,0 6-192,-4-3-480,-13-8-4261</inkml:trace>
</inkml:ink>
</file>

<file path=ppt/ink/ink1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4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0 21044,'0'0'5616,"-7"11"-5232,-13 21-291,2 2-1,2 0 1,-13 38-1,24-61-83,1 0-24,-4 11 168,-1 1 0,-2-1 0,0-1 0,-1 0 0,-27 36-1,34-57-2804,2-11 539,2-18-2097,2 26 3027,-1-36-7951</inkml:trace>
</inkml:ink>
</file>

<file path=ppt/ink/ink1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4.3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13389,'0'0'7174,"5"50"-5028,20-35 33,14-1-450,9-5-287,8-2-962,7-4-384,1-3-961,-6 0-4131,-6-10-4582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31.6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9 9641,'0'0'12946,"-2"6"-12450,-2 4-174,1 0 0,0 1 0,0-1 1,1 1-1,-1 18 0,3-28-216,1-11 530,18-61 260,-12 56-731,-11 50-287,-28 178 581,53-403-154,-18 262-2347,-1-23-2851,-2-22-2340</inkml:trace>
</inkml:ink>
</file>

<file path=ppt/ink/ink1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35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1501 9449,'0'0'4548,"0"-9"-4227,2-5 185,1 0 1,0 0-1,1 1 1,0-1-1,1 1 1,1-1-1,0 1 1,12-19 0,8-8-414,1 2 0,2 1 0,1 1 0,2 1 0,2 2 0,59-46 0,-31 33-18,2 3-1,2 3 1,90-39 0,-121 63-48,1 2 0,1 1 1,1 3-1,-1 0 0,2 3 0,-1 1 1,1 2-1,53 1 0,87-2 164,131 5 2373,-209 14-1259,-63-7-943,47 2 0,-37-8-132,1-2 0,-1-3 0,1-1 1,-1-2-1,-1-3 0,92-30 0,-105 27-109,0-2 0,-1-2-1,-1 0 1,0-2 0,-1-2-1,-2 0 1,0-2 0,-1-2 0,44-49-1,159-194 1290,-225 261-1324,0 0 1,0-1-1,-1 1 1,0-1 0,0-1-1,-1 1 1,0-1-1,-1 1 1,0-1 0,0 0-1,-1 0 1,0-1-1,0 1 1,-1 0 0,-1-1-1,1 1 1,-3-17-1,1 17-724,10-2-9216,-4 7 8426,9-8-9895</inkml:trace>
</inkml:ink>
</file>

<file path=ppt/ink/ink1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42.6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70 2498,'4'-1'8952,"-3"1"-8599,1 0 0,-1 0 0,0 0 0,1 0-1,-1 0 1,1-1 0,-1 1 0,0 0 0,1-1 0,-1 0 0,0 1 0,1-1 0,-1 1 0,0-1-1,0 0 1,0 0 0,0 0 0,0 0 0,0 0 0,0 0 0,0 0 0,0 0 0,0 0-1,0 0 1,-1 0 0,1-1 0,0 1 0,-1 0 0,1-3 1729,-2 4-1969,0 1-1,0 0 1,0-1-1,0 1 0,0 0 1,0 0-1,0 0 1,0 0-1,0 0 0,1-1 1,-1 2-1,0-1 0,0 0 1,1 0-1,-1 0 1,1 0-1,-1 0 0,1 0 1,0 1-1,-1-1 0,1 2 1,2 10 636,-1-13-713,0 0 0,0 0 0,0 1 0,0-1 0,0 0 0,0 0 0,0 0 0,0 0 0,0 0 0,0 0 0,0-1 0,0 1 0,0 0 0,0-1 0,0 1 0,0 0 0,0-1 0,-1 1 0,1-1 0,1 0 0,2-1 48,-1 0 1,1 0 0,-1-1 0,0 1 0,0-1 0,0 0-1,0 0 1,0 0 0,-1 0 0,0-1 0,1 1-1,-1-1 1,0 1 0,0-1 0,-1 0 0,1 1 0,1-9-1,-5 13-25,0-1 0,0 1 0,0-1-1,0 1 1,1 0 0,-1 0-1,0 0 1,1 0 0,-1 0 0,0 0-1,1 0 1,-3 2 0,-2 3 3,-1 0 0,1 1 0,0-1-1,1 1 1,-1 0 0,2 0 0,-1 1 0,1 0 0,-6 13 0,11-24 17,1 0 0,0 0 0,-1 0 0,1 1 1,0-1-1,0 0 0,1 1 0,3-5 0,15-20 31,-20 26-102,-1 0 0,1 0 0,-1 0 0,1-1 0,-1 1 0,1 0 1,-1 0-1,0-1 0,0 1 0,0 0 0,1-1 0,-1 1 0,0 0 0,-1-1 0,1 1 0,0 0 0,-1-2 0,1 2-14,0 1-1,-1-1 1,1 1 0,-1 0-1,1-1 1,0 1 0,-1 0-1,1-1 1,-1 1 0,1 0-1,-1-1 1,0 1-1,1 0 1,-1 0 0,1-1-1,-1 1 1,1 0 0,-1 0-1,1 0 1,-1 0 0,0 0-1,1 0 1,-1 0 0,1 0-1,-1 0 1,0 0-1,-2 1-6,-1 0 0,1 0 0,0 0 0,0 0 0,0 0 0,0 1-1,0-1 1,0 1 0,1 0 0,-1 0 0,0 0 0,-3 4 0,3-3 50,0 0-1,0 1 1,0-1 0,0 1 0,0 0 0,1 0 0,0 0 0,0 0 0,0 0 0,0 0 0,-1 7 0,30-17 427,25-29-247,-49 33-203,0-1 0,0 1-1,0-1 1,0 0 0,-1 0 0,1 0 0,-1-1 0,0 1 0,0-1 0,0 1 0,0-1-1,-1 0 1,2-4 0,-3 8-14,0 0 1,1-1-1,-1 1 0,0 0 1,0 0-1,0-1 0,0 1 1,0 0-1,0 0 0,0-1 1,0 1-1,0 0 0,0-1 0,0 1 1,0 0-1,-1 0 0,1-1 1,0 1-1,0 0 0,0 0 1,0 0-1,0-1 0,0 1 1,-1 0-1,1 0 0,0 0 0,0-1 1,0 1-1,0 0 0,-1 0 1,1 0-1,0 0 0,0-1 1,-1 1-1,1 0 0,0 0 1,0 0-1,0 0 0,-1 0 1,1 0-1,0 0 0,0 0 0,-1 0 1,-14 5-67,-13 13 17,19-10 83,0 1 0,1 0 0,0 1 0,0-1 0,1 1 0,1 1 0,-11 21 0,19-32-34,1-1 0,0 1 0,0-1 0,0 0 0,0 0 0,0 0 0,-1 0 0,1 0 0,5-3 0,-1-1 0,37-29 0,-42 31 0,1 1 0,-1-1 0,1 1 0,-1-1 0,0 0 0,0 0 0,0 0 0,0 0 0,-1 0 0,1 0 0,-1 0 0,2-7 0,-3 10 0,0-1 0,0 1 0,0 0 0,0 0 0,0 0 0,0 0 0,0 0 0,0-1 0,0 1 0,0 0 0,0 0 0,0 0 0,0 0 0,0 0 0,0-1 0,0 1 0,0 0 0,0 0 0,0 0 0,0 0 0,0-1 0,0 1 0,0 0 0,0 0 0,0 0 0,0 0 0,0 0 0,-1 0 0,1-1 0,0 1 0,0 0 0,0 0 0,0 0 0,0 0 0,0 0 0,-1 0 0,1 0 0,0 0 0,0 0 0,0 0 0,0 0 0,0 0 0,-1 0 0,1-1 0,0 1 0,0 0 0,0 0 0,0 0 0,0 0 0,-1 0 0,1 1 0,0-1 0,0 0 0,0 0 0,-13 6 0,-9 13 0,12-5 0,0 1 0,-12 24 0,50-55 0,-24 13 0,1-1 0,-1 0 0,0 0 0,-1 0 0,1 0 0,0-1 0,-1 0 0,0 1 0,0-1 0,-1 0 0,0 0 0,1-1 0,-2 1 0,1 0 0,0-1 0,0-10 0,-2 16 0,0 0 0,0-1 0,0 1 0,0 0 0,0-1 0,0 1 0,0 0 0,0-1 0,0 1 0,0 0 0,-1 0 0,1-1 0,0 1 0,0 0 0,0 0 0,0-1 0,-1 1 0,1 0 0,0 0 0,0 0 0,-1-1 0,1 1 0,0 0 0,0 0 0,-1 0 0,1 0 0,0 0 0,0 0 0,-1-1 0,1 1 0,0 0 0,-1 0 0,1 0 0,0 0 0,-1 0 0,1 0 0,0 0 0,0 0 0,-1 0 0,1 0 0,0 0 0,-1 1 0,1-1 0,0 0 0,0 0 0,-1 0 0,1 0 0,0 0 0,-1 0 0,1 1 0,0-1 0,0 0 0,0 0 0,-1 0 0,1 1 0,0-1 0,-17 13 0,10-5 0,-1 2 0,1-1 0,1 1 0,0 0 0,0 0 0,1 0 0,-8 21 0,14-31 0,1 0 0,-1 0 0,0 0 0,1-1 0,-1 1 0,0 0 0,0-1 0,1 1 0,-1-1 0,0 1 0,0-1 0,0 0 0,0 0 0,0 1 0,1-2 0,5-4-286,-4 4-388,0 0-1,0-1 1,0 0 0,0 1 0,0-1-1,0 0 1,-1 0 0,0-1-1,1 1 1,1-4 0,-4 2-6261</inkml:trace>
</inkml:ink>
</file>

<file path=ppt/ink/ink1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43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0 15471,'-1'1'4162,"-5"10"-2879,1 27-883,2-1 1,2 1-1,3 44 1,0-4-332,1 22 887,10 49-6289,2 45-686,-16-65 11525,-1-108-4470,1-17-839,0-1-1,0 1 1,1 0-1,-1 0 1,1 0-1,0 0 0,0 0 1,1 0-1,-1 0 1,1 0-1,0 0 1,0 0-1,0-1 1,1 1-1,-1 0 1,1-1-1,0 1 1,0-1-1,0 1 0,4 4 1,10 14-2053,-10-5-2982,-5-12-949</inkml:trace>
</inkml:ink>
</file>

<file path=ppt/ink/ink1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44.0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1 5445,'0'0'16496,"-8"72"-15695,8-40-289,0 3-320,0 1-64,0-1-96,0 2-192,8-4-737,-3 0-448,-1-1-1121,2 1-1666,-1-3-1153</inkml:trace>
</inkml:ink>
</file>

<file path=ppt/ink/ink1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44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 6278,'0'11'2093,"-2"27"-880,0 73 1475,3-100-2572,0-1 1,0 1-1,1-1 1,0 0-1,1 0 0,0 0 1,0 0-1,8 15 0,-4-12-177,-1 1 0,0 0 0,-1 0 0,-1 1 0,-1-1 0,0 1 0,0-1 0,-2 1 0,1 21 0,-2-20-139,1 1 1,1-1 0,0 0 0,2 0-1,-1 0 1,2-1 0,9 23 0,-13-35 756,0 1 1,0-1 0,0 1 0,-1-1 0,1 1-1,-1 0 1,0 0 0,0-1 0,0 1 0,0 0 0,-2 4-1,2-4-495,-1-1-1,1 1 1,0 0-1,0 0 1,0 0-1,0 0 0,1 0 1,-1-1-1,2 5 1,3-3-4867</inkml:trace>
</inkml:ink>
</file>

<file path=ppt/ink/ink1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45.8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33 111 3940,'0'0'7639,"0"-9"-4516,1 1-2172,0 5-604,0 0 0,-1 0 1,0 0-1,0 0 0,0 1 1,0-1-1,0 0 1,0 0-1,-1 0 0,1 0 1,-1 0-1,-2-4 0,4 7-211,-1 0 0,-1 0 0,1-1 0,0 1 0,0 0 0,0 0 0,0-1 0,0 1 0,0 0-1,0-1 1,0 1 0,0 0 0,0 0 0,-1 0 0,1-1 0,0 1 0,0 0 0,0 0 0,0-1-1,-1 1 1,1 0 0,0 0 0,0 0 0,-1 0 0,1-1 0,0 1 0,0 0 0,-1 0 0,1 0-1,0 0 1,0 0 0,-1 0 0,1 0 0,0 0 0,0 0 0,-1 0 0,1 0 0,0 0 0,-1 0-1,-4 11 1725,1 18-1490,4-28-348,0 0-1,0 0 0,0 0 0,0 0 0,0-1 0,0 1 1,0 0-1,0 0 0,1 0 0,-1 0 0,0 0 1,0 0-1,1 0 0,-1-1 0,1 1 0,-1 0 1,1 0-1,-1 0 0,1-1 0,-1 1 0,1 0 1,-1-1-1,1 1 0,0-1 0,0 1 0,-1 0 0,1-1 1,0 1-1,0-1 0,-1 0 0,1 1 0,0-1 1,0 0-1,0 1 0,0-1 0,0 0 0,0 0 1,0 0-1,1 0 0,-1 0 47,0 0 1,0-1-1,0 1 0,1 0 1,-1-1-1,0 1 1,0-1-1,0 0 0,0 1 1,0-1-1,0 0 0,0 1 1,0-1-1,0 0 1,0 0-1,0 0 0,-1 0 1,1 0-1,0 0 0,-1 0 1,1 0-1,-1 0 0,1 0 1,-1 0-1,1-1 1,-1 1-1,0 0 0,1 0 1,-1-2-1,0 2-24,0 0 0,1 0 0,-1-1 0,0 1 0,0 0 0,0 0 0,0 0 0,0-1 0,0 1 0,-1 0 0,1 0 0,0 0 0,-1 0 0,1 0 0,0-1 0,-1 1 0,1 0 0,-1 0 0,0 0 0,1 0 0,-1 0 0,0 0 0,0 1 0,0-1 0,1 0 0,-1 0 0,0 0 0,0 1 0,-1-2 0,0 2-36,1 0 0,0 0 0,-1 0 1,1 0-1,0 0 0,0 0 0,-1 0 1,1 1-1,0-1 0,0 0 0,-1 1 1,1-1-1,0 1 0,0-1 0,0 1 1,0-1-1,0 1 0,0 0 0,0 0 1,0-1-1,0 1 0,0 0 0,0 0 1,0 0-1,0 0 0,1 0 0,-1 0 1,-1 2-1,1 0 12,-1 0 1,0 0-1,0 0 1,1 0-1,0 0 1,0 0-1,-1 0 1,2 0-1,-1 1 1,0-1-1,0 5 0,22-22 210,-16 8-230,0 0 0,-1 0 0,0-1 0,0 0 0,-1 1 0,1-1 0,-1 0 0,-1-1 0,1 1 0,-2 0 0,1-1 0,1-8 0,-25 48 0,17-22-779,1 1 0,0 0 0,1 0 1,1 0-1,0 0 0,0 1 0,1-1 0,0 1 0,2 19 0,1-24-6326</inkml:trace>
</inkml:ink>
</file>

<file path=ppt/ink/ink1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51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46 258 865,'12'-18'3641,"-13"18"-3491,1-1 0,-1 1 1,1-1-1,-1 1 1,0 0-1,0-1 0,1 1 1,-1-1-1,0 1 1,0 0-1,0 0 0,1-1 1,-1 1-1,0 0 1,0 0-1,0 0 0,0 0 1,1 0-1,-1 0 1,0 0-1,0 0 0,-1 1 3327,1-1-3361,1-1 0,-1 1 0,1 0 0,-1-1 1,0 1-1,1 0 0,-1 0 0,0 0 0,1 0 0,-1-1 1,0 1-1,0 0 0,1 0 0,-1 0 0,0 1 0,1-1 1,-1 0-1,0 0 0,1 0 0,-1 0 0,0 1 0,1-1 1,-1 0-1,1 1 0,-1-1 0,-1 1 0,-17 9 2791,80-36-1763,34-14-7013,-33 4 6584,-12 6 734,-13 14-3351,-24 10 1206,-1-1 1,0 0-1,0-1 0,-1 0 1,0 0-1,12-14 0,5-2-504,-18 16-1533</inkml:trace>
</inkml:ink>
</file>

<file path=ppt/ink/ink1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51.7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1 164 2851,'0'0'7842,"9"-5"-7741,62-33-661,-20 4-5563,-6 9 5461,-38 22 1521,0 0-1,0 0 1,0-1-1,-1 0 1,10-8-1,9-4 1812,-13 9-3552,2-2-1466</inkml:trace>
</inkml:ink>
</file>

<file path=ppt/ink/ink1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52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1089,'0'0'-609</inkml:trace>
</inkml:ink>
</file>

<file path=ppt/ink/ink1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0:52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1 320 3203,'0'0'11045,"8"-7"-8899,94-62 1883,29-22-4502,-99 64-2200,12-10-7127,-11 17 7416,5-7 11495,-34 23-8927,0 0 0,0 0 1,1 1-1,0 0 0,-1 0 1,1 0-1,0 0 0,1 1 1,-1 0-1,0 0 0,8-1 1,8-3-5583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1.3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 4805,'0'0'14814,"5"-6"-13688,-3 10-993,0 1-1,-1 0 1,0 0 0,0 0-1,0 0 1,-1 1 0,0-1-1,0 0 1,0 5 0,0 3 61,4 181-141,-10-65-4446,3-108-817</inkml:trace>
</inkml:ink>
</file>

<file path=ppt/ink/ink1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6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12908,'0'0'12284,"1"12"-11147,7 249 11,-6-249-1394,-1-9-3114</inkml:trace>
</inkml:ink>
</file>

<file path=ppt/ink/ink1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6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 15663,'0'0'6278,"63"14"-5381,-38-10-289,0 0-352,1-3-127,-1-1-97,-4 0-385,-3 0-223,-5-2-481,-3-5-737,-5 0-576,-5-1-2787,0 0-4196</inkml:trace>
</inkml:ink>
</file>

<file path=ppt/ink/ink1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7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0 7719,'0'0'16784,"69"18"-16720,-45-18 0,-3 0-800,-3 0-1410,-9 7-1346,-6-1-2465</inkml:trace>
  <inkml:trace contextRef="#ctx0" brushRef="#br0" timeOffset="1">1 241 14382,'0'0'8424,"64"18"-8168,-34-29-160,-2 1-929,4-1-704,-5-1-1730,-1 0-1762,-3-2-1890</inkml:trace>
</inkml:ink>
</file>

<file path=ppt/ink/ink1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7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1 13869,'0'0'5541,"-40"52"-4420,18-25-224,-3 5-32,0 0-320,-1-1-353,7-7-96,4-2-32,3-5 32,4-8-64,5-5-320,1-4-1057,2-15-4965,0-4-2499</inkml:trace>
  <inkml:trace contextRef="#ctx0" brushRef="#br0" timeOffset="1">15 68 12236,'0'0'9833,"59"58"-9705,-40-43-32,5-2-32,-1-3-1890,2-1-1665,-3-3-2755</inkml:trace>
</inkml:ink>
</file>

<file path=ppt/ink/ink1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7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16303,'0'0'7592,"50"10"-7432,-24-5-96,-1-3-256,2 0-1026,-7-2-1472,-4 0-1122,-7 0-1056</inkml:trace>
</inkml:ink>
</file>

<file path=ppt/ink/ink1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8.2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16 137 6854,'0'0'13902,"-15"50"-13486,34-50-128,5 0-160,5 0-64,-1 0-2178,0-6-2626,-3-4-4997</inkml:trace>
  <inkml:trace contextRef="#ctx0" brushRef="#br0" timeOffset="1">315 0 14253,'0'0'8424,"1"54"-8392,-1-35-32,0 5 65,0 2-33,0-3-64,0 3-545,0-7 32,0-1-1024,0-5-737,0-3-1794</inkml:trace>
</inkml:ink>
</file>

<file path=ppt/ink/ink1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8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71 325 15118,'0'0'9577,"63"-22"-8616,-39 11-320,-2 1-321,1 3-224,-4 0-64,-2 2-32,-3 3-832,-4 0-834,-2 1-800,-6-3-641,0-2-1346,-2-2-1728</inkml:trace>
  <inkml:trace contextRef="#ctx0" brushRef="#br0" timeOffset="1">0 0 14221,'0'0'8777,"61"0"-7368,-32 4-320,3 1-576,-1-3-449,-4 2-64,0-4-1250,-5 0-1312,-7 0-1730,-1 0-3363</inkml:trace>
</inkml:ink>
</file>

<file path=ppt/ink/ink1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9.2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0 14061,'0'0'14206,"-2"5"-13833,1-2-274,-1 6 67,-1 0 0,1 0 0,1 0 0,-1 18 0,2-26-157,0 0-1,0 0 0,0 0 0,0 1 0,0-1 0,0 0 0,0 0 1,1 0-1,-1 0 0,0 1 0,1-1 0,-1 0 0,1 0 1,-1 0-1,1 0 0,0 0 0,-1 0 0,1 0 0,0 0 1,0 0-1,0-1 0,0 1 0,0 0 0,0 0 0,0-1 0,0 1 1,0-1-1,0 1 0,0-1 0,0 1 0,0-1 0,0 1 1,0-1-1,1 0 0,-1 0 0,0 0 0,0 0 0,0 0 0,1 0 1,-1 0-1,0 0 0,0 0 0,0 0 0,0-1 0,1 1 1,-1 0-1,0-1 0,0 1 0,0-1 0,0 1 0,0-1 1,1-1-1,5-1 11,0-1 1,-1 0-1,1 0 1,-1 0 0,0-1-1,0 0 1,-1-1-1,7-7 1,28-23 300,-38 55 1048,-2-16-1302,0-1 0,0 1 0,0 0 0,0 0 0,1 0 0,-1 0 0,1 0 0,0 0 0,0-1 0,0 1 0,0 0 0,3 4 0,0-7-61,1 0 0,-1-1 0,0 0 0,1 0 0,-1 0-1,0 0 1,1-1 0,-1 1 0,0-1 0,5-3 0,-5 2-6,0 1 0,0 0-1,1 0 1,-1 1 0,0-1 0,1 1 0,-1 0 0,0 0 0,6 0 0,-10 2-4,1 0 0,-1 0 0,1 0 0,-1 0 0,1 0 0,-1 0 0,0 0 0,1 0 0,-1 0 0,0 0 0,0 0 0,0 0 0,0 0 0,0 0 0,0 0 0,0 0 0,0 0 0,0 0 0,-1 0 1,1 0-1,-1 1 0,-4 25-729,2-22 64,-5 13-2772,2-6-2515,3-8-427</inkml:trace>
</inkml:ink>
</file>

<file path=ppt/ink/ink1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9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0 14542,'0'0'17040,"3"12"-16586,0-5-369,-2-2-47,1-1 0,-1 0-1,1 1 1,-1-1 0,-1 1-1,1 0 1,-1-1 0,1 1-1,-1 0 1,-1-1 0,1 1 0,-1 0-1,1-1 1,-1 1 0,-3 6-1,-3 6-10,1-7-26,2 0 1,-1 1-1,1-1 1,1 1-1,0 0 1,0 0-1,1 0 1,1 0-1,0 0 1,0 13-1,2-23-1,0 0 0,0 0 0,-1 0 0,1-1 0,0 1 0,0 0 0,0 0 0,0-1 0,0 1 0,0 0 0,1-1 0,-1 1 0,0-1 0,0 1 0,0-1 0,1 0 0,-1 0 0,0 1 0,0-1 0,1 0 0,-1 0 0,0 0 0,0 0 0,2-1 0,33-1 0,-33 1-393,-1 0 1,1 0-1,-1 0 1,0-1-1,1 1 0,-1-1 1,0 1-1,0-1 1,0 1-1,0-1 0,-1 0 1,1 0-1,0 0 1,-1 0-1,1 0 0,1-4 1,-3 5 90,1-1 0,0 1 0,-1 0 0,1-1 1,-1 1-1,1 0 0,-1-1 0,0 1 0,1-1 0,-1 1 1,0 0-1,0-1 0,0 1 0,0-1 0,0 1 0,0-1 1,-1 1-1,1-1 0,0 1 0,-1 0 0,1-1 0,-1 1 1,0 0-1,1-1 0,-1 1 0,0 0 0,0 0 0,0 0 1,0-1-1,-1 0 0,-12-8-5736</inkml:trace>
</inkml:ink>
</file>

<file path=ppt/ink/ink1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30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 9737,'0'0'17008,"62"0"-16623,-37 0-257,3-4-64,-6-4-929,-2-1-2658,-5-3-3524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1.7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57 1 6854,'0'0'11307,"-3"12"-11008,-8 52 533,-4 88 0,3-20 563,7-91-1169,1-20-381,1 1 0,1 1 0,1-1-1,1 0 1,2 24 0,-2-46 29,0 0-1,0 0 0,0 1 0,0-1 1,0 0-1,1 0 0,-1 1 0,0-1 1,0 0-1,0 0 0,0 1 1,0-1-1,0 0 0,0 0 0,0 0 1,1 1-1,-1-1 0,0 0 0,0 0 1,0 0-1,0 1 0,1-1 0,-1 0 1,0 0-1,0 0 0,0 0 0,1 0 1,-1 0-1,0 1 0,0-1 1,1 0-1,-1 0 0,0 0 0,0 0 1,1 0-1,-1 0 0,0 0 0,0 0 1,1 0-1,-1 0 0,0 0 0,0 0 1,1 0-1,-1 0 0,0-1 0,0 1 1,1 0-1,-1 0 0,0 0 1,0 0-1,0 0 0,1 0 0,-1-1 1,6-8-7279</inkml:trace>
</inkml:ink>
</file>

<file path=ppt/ink/ink1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30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 9513,'0'0'18156,"-5"12"-16939,-5 15-568,-11 29 967,-17 68 0,37-122-1621,1 0-1,-1 0 1,1 0 0,0 0-1,-1 0 1,1 0 0,0 0-1,0 0 1,1 0 0,-1 1-1,0-1 1,1 0 0,-1 0-1,1 0 1,-1 0 0,1 0-1,0 0 1,0-1 0,0 1-1,0 0 1,0 0 0,1 0-1,-1-1 1,0 1 0,1-1-1,0 1 1,-1-1 0,1 0-1,3 3 1,-1-3-49,0 1 1,0-1 0,0 0-1,0 0 1,0 0 0,1-1-1,-1 0 1,0 1-1,1-1 1,-1-1 0,0 1-1,0-1 1,1 1-1,4-3 1,13-11-4074,-21 13 3514,0 0 1,0-1-1,0 1 0,0-1 0,-1 1 1,1-1-1,0 1 0,-1-1 0,1 1 1,-1-1-1,1 0 0,-1 1 0,1-3 1,-1-7-5100</inkml:trace>
</inkml:ink>
</file>

<file path=ppt/ink/ink1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30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59 11307,'0'0'14477,"65"-41"-13163,-30 37-770,1 4-448,1 0-96,-2-1-1121,-4-3-3363,2-5-6951</inkml:trace>
</inkml:ink>
</file>

<file path=ppt/ink/ink1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06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60 10794,'2'1'4660,"14"-4"-2930,148-36 3873,-125 32-5642,0 1 0,0 3 0,1 1 0,55 4 0,-66 8-2635,-21-2-1101,-20 0-2775,-6-4 448</inkml:trace>
</inkml:ink>
</file>

<file path=ppt/ink/ink1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06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7623,'0'0'12044,"69"12"-11276,-23-12-159,5-3-289,3-2-160,0 2-128,-5-2 0,-7 5-480,-7 0-1089,-4 0-994,-7 0-1665,-4-1-3331</inkml:trace>
</inkml:ink>
</file>

<file path=ppt/ink/ink1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07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 11851,'0'0'11526,"3"7"-11035,2 0-360,0 0 0,1 0 0,0 0 0,0 0 0,0-1 0,1 0 0,0-1 0,0 1 0,0-1 0,1 0 0,0-1 0,16 7 0,21 8 40,51 13 1,-80-27-141,62 17 53,37 12 18,-114-34-97,0 0 0,0 1 0,1-1 0,-1 1 0,0-1 0,0 0 0,1 1 0,-1 0 0,0-1 0,0 1 0,0 0 0,0 0 0,0-1 0,0 1 0,0 0 0,0 0-1,0 0 1,-1 0 0,1 0 0,0 0 0,0 1 0,-1-1 0,1 0 0,-1 0 0,1 0 0,-1 1 0,0-1 0,1 0 0,-1 0 0,0 1 0,0-1 0,0 0 0,0 1 0,0-1-1,0 0 1,0 0 0,0 1 0,-1-1 0,1 0 0,0 1 0,-1-1 0,1 0 0,-1 0 0,0 0 0,1 0 0,-1 1 0,0-1 0,1 0 0,-1 0 0,0 0 0,0 0 0,0-1-1,0 1 1,-1 1 0,-8 7 143,1-1-1,-1 0 1,0 0-1,-13 7 0,-180 94 1107,23-13-2727,67-21-7933,87-53-2279</inkml:trace>
</inkml:ink>
</file>

<file path=ppt/ink/ink1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34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10890,'0'0'14313,"12"2"-12557,134 4 562,-18-2-2842,-92 4-1855,-17-3-1328,2-3-4392,-11-2-800</inkml:trace>
</inkml:ink>
</file>

<file path=ppt/ink/ink1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35.1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0 7976,'0'0'16372,"3"10"-15598,-2-4-732,0-1 0,0 1 0,-1 0 0,1-1 0,-1 1 0,-1 0 0,1-1 0,-1 1 0,0 0 0,0-1 0,0 1 0,-1-1 0,0 1 0,0-1 0,0 0 0,-1 0-1,0 0 1,0 0 0,0 0 0,-5 4 0,-8 15 9,-2-1 0,-1-1 1,-1 0-1,0-1 0,-2-2 0,-33 25 0,55-44-97,-1 0 0,1 0 0,0 0 0,0 1 0,0-1 0,0 0 0,0 0 0,-1 0 0,1 1 0,0-1 0,0 0 0,0 0 0,-1 0 0,1 0 0,0 0 0,0 0 0,0 0 0,-1 1 0,1-1 0,0 0 0,0 0 0,-1 0 0,1 0 0,0 0 0,0 0 0,-1 0 0,1 0 0,0 0 0,0 0 0,0 0 0,-1 0 0,1-1 0,0 1 0,0 0 0,-1 0 0,1 0 1,0 0-1,0 0 0,0 0 0,-1 0 0,1-1 0,0 1 0,0 0 0,0 0 0,0 0 0,-1 0 0,1-1 0,0 1 0,0 0 0,0 0 0,0 0 0,0-1 0,0 1 0,0 0 0,0 0 0,0-1 0,-1 1 0,1 0 0,0-1 0,5-21-3231,16-27-5079,-3 11-1467</inkml:trace>
</inkml:ink>
</file>

<file path=ppt/ink/ink1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35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11915,'0'0'7842,"1"11"-6064,3 25-498,13 84 2322,-14-106-3422,1 0 0,0-1 1,1 1-1,1-1 1,0 0-1,13 22 1,-3-14-220,-13-17-72,1 0-1,-1 0 0,1 1 1,-1-1-1,0 1 0,-1 0 1,1 0-1,-1 0 0,0 0 1,-1 0-1,1 1 0,-1-1 1,1 8-1,-2-12-201,-1 0 0,0-1 0,1 1 0,-1-1 0,0 1 0,0-1 0,1 1 0,-1-1 0,0 0 0,0 1 0,0-1 0,0 0 0,0 0 0,1 0 0,-1 1 0,0-1 0,0 0 0,0 0 0,0 0 0,0 0 0,0-1 0,0 1 0,1 0 0,-1 0 0,0 0 0,0-1 0,0 1 1,0 0-1,0-1 0,1 1 0,-1-1 0,0 1 0,0-1 0,0 0 0,-15-13-5138</inkml:trace>
</inkml:ink>
</file>

<file path=ppt/ink/ink1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35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11050,'0'0'12973,"74"19"-12685,-38-13-192,2 1-96,-5-6-2658,-3-1-3556</inkml:trace>
</inkml:ink>
</file>

<file path=ppt/ink/ink1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47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11115,'0'0'11125,"11"2"-8995,1-1-1622,0-1-1,0 0 1,0 0 0,0-1 0,0-1 0,0 0-1,21-6 1,-6-2-44,-15 4-351,1 2 0,0 0 0,0 0 0,0 1 0,0 0 0,22 0 0,-32 31-1179,-3-22-4098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2.2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 0 14734,'0'0'1409,"-12"76"-1056,12-49-225,0-2-96,0 0-32,3 1-32,0 2-96,0-1 128,-3 3 32,0-2-32,0 0-32,0-3-801,0-10-512,0-10-1186</inkml:trace>
</inkml:ink>
</file>

<file path=ppt/ink/ink1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47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23 14510,'0'0'15268,"-5"-4"-14713,2 2-498,1 0 1,0 0 0,-1 0-1,1 1 1,-1-1 0,1 1-1,-1 0 1,0 0 0,0 0 0,1 0-1,-1 0 1,0 0 0,0 1-1,0-1 1,0 1 0,0 0-1,0 0 1,0 0 0,0 1-1,0-1 1,0 0 0,0 1-1,1 0 1,-1 0 0,0 0-1,0 0 1,1 0 0,-1 1 0,0-1-1,1 1 1,0 0 0,-1-1-1,1 1 1,0 0 0,-2 3-1,-4 2-18,1 1 0,1 0-1,0 1 1,0-1 0,0 1 0,-6 16-1,9-20-33,1-1 0,1 1 1,-1 0-1,1 0 0,0 0 0,0-1 0,0 1 0,0 0 0,1 0 0,0 0 0,0 0 0,1 0 1,-1 0-1,1 0 0,0 0 0,2 6 0,-1-8-99,0 0 1,0-1-1,1 1 1,-1-1-1,1 1 0,-1-1 1,1 0-1,0 0 1,0 0-1,0 0 0,0-1 1,0 1-1,0-1 1,0 0-1,1 0 0,-1 0 1,0 0-1,1 0 1,-1-1-1,1 0 0,3 1 1,4 0-593,0-1-1,1 0 1,-1-1 0,0 1 0,16-5-1,-1-5-4443,-2-4-2301</inkml:trace>
</inkml:ink>
</file>

<file path=ppt/ink/ink1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48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 18706,'0'0'8776,"0"11"-8093,-4 40-607,-3 63 360,5-43-4503</inkml:trace>
</inkml:ink>
</file>

<file path=ppt/ink/ink1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49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15278,'0'0'9695,"9"5"-8003,3-1-1515,0 0 0,0 0 0,0-1 0,0-1 0,1 0 0,-1-1 0,1 0 0,0-1 0,-1-1 0,1 0 0,-1 0 0,13-4 0,-2 0-1253,6-2 3319,-9 3-3663,-4 2-4428,1 2-6335</inkml:trace>
  <inkml:trace contextRef="#ctx0" brushRef="#br0" timeOffset="1">61 129 4740,'0'0'23126,"57"6"-22293,-31-6-577,2-2-256,-3 2-512,-4 0-1474,-3 0-769,-8 0-576,-2 6 32,-7 2-32,-1 0-705,-3 0-2018</inkml:trace>
</inkml:ink>
</file>

<file path=ppt/ink/ink1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49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 10890,'0'0'16912,"79"22"-16335,-41-22-353,-1-3-128,-2-3-64,-7 1-352,-2 0-1666,-8 2-1537,-6-4-2243,-3-1-8455</inkml:trace>
</inkml:ink>
</file>

<file path=ppt/ink/ink1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50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1 467 10154,'0'0'11883,"53"-73"-10730,-15 30-320,6-8-353,5-6-256,1-5-192,-2-1-480,-7 3-3107,-11 2-2403</inkml:trace>
</inkml:ink>
</file>

<file path=ppt/ink/ink1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16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1 652 13132,'0'0'9989,"11"-13"-8324,126-137 673,-40 47-1816,-4-4-1,82-124 0,-146 184 1577,-28 46-1879,-1 5-249,1 0-1,-1 0 0,0 0 0,0 0 1,0 0-1,0 0 0,-1 0 1,0-1-1,1 1 0,-3 5 0,1-2 33,-13 67 132,-16 106 226,28-154-294,1 0-1,2 0 1,1 0-1,7 50 1,12-17 245,-2-11-845,-13-17-3065,-9-26-1756,-9-4 1534,9-2 2229,-16 1-6308</inkml:trace>
</inkml:ink>
</file>

<file path=ppt/ink/ink1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16.4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69 10954,'0'0'14126,"76"4"-12333,-32-11-607,9-5-482,1-1-351,1 0-257,-3 4-32,-4 4-224,0 1-1890,-12 4-2050,-4-5-769,-7 1-3331</inkml:trace>
</inkml:ink>
</file>

<file path=ppt/ink/ink1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17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11531,'0'0'13090,"8"9"-12023,-4-6-945,0 1-6,-1 0 1,1 0 0,0 1 0,-1-1 0,0 1 0,0 0-1,-1 0 1,1 0 0,-1 0 0,0 0 0,0 0 0,-1 1-1,1-1 1,0 8 0,2 136 1621,3 30-155,-7-177-1544,0 0 1,0 0 0,0 0 0,0 0-1,1 0 1,-1 0 0,0 0 0,1 0 0,0 0-1,-1 0 1,1 0 0,0 0 0,0 0 0,0 0-1,0-1 1,0 1 0,1 0 0,-1-1 0,0 1-1,1-1 1,-1 1 0,1-1 0,0 0 0,-1 1-1,1-1 1,2 1 0,-1-2-5,-1 0 0,0-1 1,1 1-1,-1-1 0,0 1 0,0-1 0,1 0 1,-1 0-1,0 0 0,0 0 0,0 0 1,0-1-1,0 1 0,0 0 0,-1-1 0,1 0 1,0 1-1,-1-1 0,1 0 0,-1 0 1,0 0-1,3-3 0,19-31-35,-1 0 0,-1-1 0,-2-1 0,-2 0 0,21-72 0,-48 195 0,3-55 0,2 1 0,1-1 0,1 1 0,2 50 0,1-80 0,0-1 0,0 1 0,0 0 0,0-1 0,1 1 0,-1 0 0,0-1 0,0 1 0,1 0 0,-1-1 0,0 1 0,1-1 0,-1 1 0,0-1 0,1 1 0,-1-1 0,1 1 0,-1-1 0,1 1 0,-1-1 0,1 1 0,-1-1 0,1 0 0,0 1 0,-1-1 0,1 0 0,-1 0 0,1 1 0,0-1 0,-1 0 0,1 0 0,0 0 0,-1 0 0,1 0 0,0 0 0,0 0 0,-1 0 0,1 0 0,0 0 0,-1 0 0,1 0 0,-1-1 0,1 1 0,0 0 0,-1 0 0,1-1 0,0 1 0,0-1 0,30-19 0,-11-1 0,-2 0 0,-1-2 0,-1 0 0,0-1 0,-2 0 0,-1-1 0,-1-1 0,-1 0 0,-1-1 0,-2 0 0,0 0 0,3-28 0,-11 54-203,0 1 0,0 0 0,0 0 0,1-1 0,-1 1 0,0 0 0,0 0 0,0 0 0,0-1 0,0 1 0,0 0 0,1 0 0,-1 0 0,0 0 0,0 0 0,0-1 0,1 1 0,-1 0 0,0 0 0,0 0 0,0 0 0,1 0 0,-1 0 0,0 0 0,0 0 0,1 0 0,-1 0 0,0 0 0,0 0 0,1 0 0,-1 0 0,0 0 0,0 0 0,0 0 0,1 0 0,-1 0 0,0 0-1,0 0 1,1 0 0,2 0-2972</inkml:trace>
</inkml:ink>
</file>

<file path=ppt/ink/ink1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17.5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14798,'0'0'15625,"10"1"-14893,232 6-373,-197-8-1829,-44 1 1302,-1 0-1,1 0 1,-1 0-1,1 0 1,0 0-1,-1 0 1,1 0-1,-1 0 1,1 0-1,0 0 1,-1 0-1,1 0 1,-1 1-1,1-1 0,-1 0 1,1 0-1,0 1 1,-1-1-1,1 0 1,-1 1-1,1-1 1,-1 0-1,0 1 1,1-1-1,-1 1 1,1-1-1,-1 1 1,0-1-1,1 1 1,-1-1-1,0 1 0,0-1 1,1 1-1,-1-1 1,0 1-1,0-1 1,0 2-1,0-1-245,0 0-1,0 0 0,0 0 0,-1 0 1,1 0-1,-1 0 0,1 0 1,-1 0-1,1 0 0,-1 0 1,1 0-1,-1-1 0,0 1 0,0 0 1,1 0-1,-1-1 0,0 1 1,0 0-1,0-1 0,-1 1 0,-16 9-6540</inkml:trace>
</inkml:ink>
</file>

<file path=ppt/ink/ink1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17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12684,'0'0'15022,"49"26"-13548,-11-25-642,6-1-383,4 0-321,-6 0-64,-2 5-993,-9-2-2722,-7-1-2851,-6-2-11435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2.5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11018,'0'0'8681,"0"56"-7945,0-32-159,0 0-385,0 0-128,0-3 0,0-3-64,0-4 0,0-5-640,3-3-674,4-6-607,-2 0-1122,3 0-1346</inkml:trace>
</inkml:ink>
</file>

<file path=ppt/ink/ink1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4.7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1 346 7399,'0'0'18385,"12"-10"-17573,25-22-503,0-1 0,37-46 0,68-95-120,-122 157-249,-20 17 58,0 0 1,1 0-1,-1 0 1,0 0-1,1 0 1,-1 0 0,0 0-1,1 0 1,-1 0-1,0 0 1,1 0-1,-1 0 1,0 0-1,0 1 1,1-1 0,-1 0-1,0 0 1,1 0-1,-1 1 1,0-1-1,0 0 1,1 0-1,-1 1 1,0-1 0,0 0-1,0 0 1,1 1-1,-1-1 1,0 0-1,0 1 1,0-1-1,0 0 1,0 1-1,0-1 1,0 0 0,0 1-1,1 47 111,-2-32 72,-1 14 66,-1-1 0,-13 48-1,10-49-965,0-1 0,2 1 0,-1 30 0,-6-67-10737,4-7 3566</inkml:trace>
</inkml:ink>
</file>

<file path=ppt/ink/ink1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5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31 9705,'0'0'16240,"69"0"-16144,-34 0-289,3-7-2593,-2-5-1634,0 1-4965</inkml:trace>
</inkml:ink>
</file>

<file path=ppt/ink/ink1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5.4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 0 15150,'0'0'9172,"0"12"-8334,-9 248-1287,13-246-163,-1-10-2274,-2-20-15028</inkml:trace>
  <inkml:trace contextRef="#ctx0" brushRef="#br0" timeOffset="1">0 147 10890,'0'0'13133,"49"-6"-12749,-18 3-224,5-2-128,-2 1-1057,1-1-2274,-5-1-2402,-1-1-5990</inkml:trace>
</inkml:ink>
</file>

<file path=ppt/ink/ink1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5.7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0 10826,'0'0'10442,"2"59"-8424,-4-34-737,-4 4-448,4 1-481,-1 1-288,0-2 0,3-2-480,0-7-641,0-4-961,0-9-929,0-17-6341,-12-11 1793</inkml:trace>
</inkml:ink>
</file>

<file path=ppt/ink/ink1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6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58 5285,'0'0'6678,"-1"-8"-3581,1 5-2998,-1 1 141,1 0 0,0-1 0,-1 1 0,1 0 0,1-1 1,-1 1-1,0-1 0,0 1 0,1 0 0,-1 0 0,2-4 0,0 5-84,-1-1 0,0 1 0,0 0 0,1 0 1,-1 0-1,1-1 0,-1 2 0,1-1 0,-1 0 0,1 0 0,-1 0 1,1 1-1,0-1 0,-1 1 0,1-1 0,0 1 0,0 0 0,0 0 1,-1 0-1,1 0 0,0 0 0,3 0 0,3 0 109,1 0 0,-1 1 0,1 0 0,-1 0 0,0 0 0,0 1 0,1 1 0,10 4 0,-16-6-138,-1 1-1,0-1 1,0 1 0,1-1-1,-1 1 1,0 0 0,-1 0-1,1 0 1,0 0 0,0 0-1,-1 0 1,1 1 0,-1-1-1,0 0 1,0 1 0,0-1-1,0 1 1,0-1 0,0 1-1,-1 0 1,1-1 0,-1 1-1,0 0 1,0-1 0,0 1-1,0 0 1,0-1 0,0 1-1,-1 0 1,1-1 0,-2 4-1,1-4-30,0 1-1,0-1 0,0 0 1,0 0-1,-1 0 0,1 0 1,-1 0-1,1 0 1,-1-1-1,-3 4 0,3-4-92,1 0-1,-1 0 1,1 1-1,-1-1 0,1 0 1,0 1-1,0-1 1,0 1-1,0-1 0,0 1 1,0-1-1,0 1 1,0 0-1,1-1 0,-1 1 1,1 0-1,-1 0 1,1 0-1,0-1 1,-1 4-1,3-3-174,1 0 1,-1 0-1,0 0 0,0-1 1,1 1-1,-1-1 0,1 0 1,0 0-1,-1 0 0,4 1 1,19 10-140,-23-10 328,0 1 0,0-1 0,0 0 0,-1 1 0,1-1 0,-1 1 0,1-1 0,-1 1 0,0-1 0,0 1 0,0 0 0,0 0 0,0 0 0,-1 0 1,1-1-1,-1 1 0,0 0 0,0 0 0,0 0 0,0 0 0,-1 0 0,1 0 0,-1 0 0,1 0 0,-1-1 0,-2 5 0,1-1 163,0-1 0,-1 0 0,0 0-1,0 0 1,0-1 0,0 1-1,-1-1 1,0 1 0,0-1 0,0 0-1,0-1 1,-10 7 0,5-5 70,0-2 0,-1 1 0,1-1 0,-1-1 0,0 1 0,0-2 0,0 1 0,0-1 0,0-1 0,0 0 0,-11-1 0,20 1-373,0 0-1,0 0 1,1 0-1,-1 0 1,0 0-1,0 0 1,0 0 0,1 0-1,-1-1 1,0 1-1,0 0 1,0 0-1,1-1 1,-1 1 0,0 0-1,1-1 1,-1 1-1,0-1 1,0 1-1,1-1 1,-1 1 0,1-1-1,-1 1 1,1-1-1,-1 0 1,1 1-1,-1-1 1,1 0 0,-1 1-1,1-1 1,0 0-1,-1-1 1,1 2-103,0-1 1,1 0-1,-1 0 0,0 0 1,0 0-1,1 0 0,-1 0 1,1 0-1,-1 0 0,0 0 1,1 1-1,0-1 0,-1 0 1,1 0-1,-1 1 0,1-1 1,0 0-1,0 1 0,-1-1 1,1 1-1,0-1 1,0 1-1,0-1 0,0 1 1,1-1-1,18-9-3789,3-2-1408</inkml:trace>
</inkml:ink>
</file>

<file path=ppt/ink/ink1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6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 18514,'0'0'8557,"-2"11"-7041,-16 206 1052,17-199-2600,0-13-46,0 0 0,1 0 0,0 0-1,0 1 1,0-1 0,0 0 0,1 0 0,0 1 0,0-1-1,2 7 1,-2-12-42,-1 0 0,0 0 0,0 0 0,0 0 0,0 0 0,0 0-1,1 0 1,-1 0 0,0 1 0,0-1 0,0 0 0,0 0 0,0 0 0,1 0 0,-1 0-1,0 0 1,0 0 0,0 0 0,0 0 0,1 0 0,-1 0 0,0 0 0,0 0 0,0-1-1,0 1 1,0 0 0,1 0 0,-1 0 0,0 0 0,0 0 0,0 0 0,0 0 0,0 0-1,0 0 1,1 0 0,-1-1 0,0 1 0,0 0 0,0 0 0,0 0 0,0 0 0,0 0-1,0 0 1,0-1 0,0 1 0,0 0 0,0 0 0,0 0 0,0 0 0,0-1 0,0 1-1,1 0 1,-1 0 0,-1 0 0,1 0 0,0 0 0,0-1 0,0 1 0,0 0-1,0 0 1,0 0 0,0-15-3885,0 13 2800,0-19-6023</inkml:trace>
</inkml:ink>
</file>

<file path=ppt/ink/ink1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6.8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1 114 8456,'0'0'14318,"66"10"-14479,-35-9-1921,4-1-1729,2 0-4325</inkml:trace>
  <inkml:trace contextRef="#ctx0" brushRef="#br0" timeOffset="1">472 1 12908,'0'0'14195,"-33"24"-11937,11-4-1624,0 0 1,-21 28-1,37-41-509,1 1 1,-1-1-1,2 1 0,-1 0 0,1 0 1,0 1-1,1-1 0,-1 1 0,2 0 1,-1 0-1,0 12 0,3-19-125,0-1 1,0 1-1,0 0 0,1-1 1,-1 1-1,1 0 0,-1-1 1,1 1-1,-1 0 0,1-1 1,0 1-1,0-1 0,0 1 1,0-1-1,0 0 0,0 1 1,0-1-1,1 0 0,-1 0 0,0 0 1,1 0-1,-1 0 0,1 0 1,-1 0-1,1 0 0,-1-1 1,1 1-1,0-1 0,-1 1 1,1-1-1,0 1 0,-1-1 1,1 0-1,0 0 0,2 0 1,10 1-10,1 0 0,-1-1 0,18-2 0,-21 1-15,41-8-1502,-5-13-5089,-22 3-1692</inkml:trace>
</inkml:ink>
</file>

<file path=ppt/ink/ink1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7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16015,'0'0'8077,"1"8"-7084,2 44-223,-3-30-705,0 0 0,2 1 0,1-2 0,5 23-1,-6-39 454,1-2-4070,0-12-4261,-3-6 1161</inkml:trace>
</inkml:ink>
</file>

<file path=ppt/ink/ink1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8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 8648,'0'0'14606,"55"4"-13837,-22-4-481,3-3-192,2-3-64,-5 1-352,-2 3-2018,-6 0-962,-1-2-2177</inkml:trace>
</inkml:ink>
</file>

<file path=ppt/ink/ink1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8.5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17457,'0'0'8263,"10"67"-8167,-7-38-64,-2 3 0,1-1 1,2-1-33,-3-6-353,1-2-448,0-8-480,1-5-641,-2-6-1665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2.9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1 16720,'0'0'4228,"-2"62"-3524,2-39-255,0-4-321,0 2-96,0-7-32,5-4-64,2-7-961,-1-3-480,4-5 95,-2-11-1280,1-7-1730</inkml:trace>
  <inkml:trace contextRef="#ctx0" brushRef="#br0" timeOffset="1">77 149 4516,'0'0'10122</inkml:trace>
</inkml:ink>
</file>

<file path=ppt/ink/ink1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28.8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41 11819,'0'0'11350,"8"-7"-10112,-4 4-1099,0 0-72,-1 0 1,1 0-1,0 0 0,0 1 1,0-1-1,0 1 1,0 0-1,0 0 0,1 1 1,-1-1-1,1 1 1,-1 0-1,1 0 0,-1 0 1,7 1-1,20 0 103,109 4 241,-127-2-271,0 0-1,1 0 1,-1 1-1,0 1 1,0 0-1,-1 1 1,1 1-1,12 7 1,-22-12-60,0 1 0,0 0 0,0 0 0,-1 0 0,1 1 1,-1-1-1,1 1 0,-1-1 0,0 1 0,0 0 0,0 0 0,0 0 1,-1 0-1,1 0 0,-1 0 0,1 0 0,-1 1 0,0-1 1,-1 0-1,1 1 0,-1-1 0,1 1 0,-1-1 0,0 1 0,0-1 1,0 1-1,-1-1 0,1 0 0,-1 1 0,0-1 0,0 0 1,0 1-1,0-1 0,-3 5 0,-2 2 170,1 0 0,-2 0 0,1-1 0,-1 1 0,-1-1 1,0-1-1,0 0 0,0 0 0,-11 7 0,1-2-294,-1 0 0,-1-2 0,0 0 0,-1-1 0,0-1 0,0-1 0,-1-1 0,0 0 0,0-2 0,-1-1 0,-34 3 0,57-7-127,0 0 0,0 0 0,-1 0 1,1 0-1,0 0 0,0 0 1,0 0-1,-1 0 0,1 0 1,0 0-1,0 0 0,0 0 0,-1 0 1,1 0-1,0 0 0,0 0 1,0 0-1,-1 0 0,1-1 1,0 1-1,0 0 0,0 0 0,0 0 1,-1 0-1,1 0 0,0 0 1,0 0-1,0-1 0,0 1 1,0 0-1,-1 0 0,1 0 0,0 0 1,0-1-1,0 1 0,0 0 1,0 0-1,0 0 0,0-1 1,0 1-1,0 0 0,0 0 0,0 0 1,0-1-1,0 1 0,0 0 1,0 0-1,0 0 0,0-1 1,0 1-1,0 0 0,0 0 0,0-2-1549,0-11-11487</inkml:trace>
</inkml:ink>
</file>

<file path=ppt/ink/ink1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51.2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0 582 12588,'0'0'9993,"28"-58"-9416,10 10-321,8-13-160,10-8-32,-2-2-64,3 2 0,-4 7-384,-9 8-993,-10 14-865,-10 10-769,-12 11-2146</inkml:trace>
</inkml:ink>
</file>

<file path=ppt/ink/ink1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52.0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0 688 10474,'0'0'6246,"41"-49"-4997,-6 12-480,11-10-257,8-12-31,8-11-129,0-5-192,-2 0-128,-1 0-64,-10 1-1441,-8 6-1570,-12 9-2210</inkml:trace>
</inkml:ink>
</file>

<file path=ppt/ink/ink1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52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0 570 9929,'0'0'9033,"50"-83"-7976,6 24-64,12-6-737,12-8-160,7 1-64,4-2-384,0 2-1826,-7 0-2883</inkml:trace>
</inkml:ink>
</file>

<file path=ppt/ink/ink1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55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60 7751,'0'0'16181,"13"-1"-14676,200-26 1407,-27 2-4197,-63 19-6347,-123 6 7503,0 0-1,0 0 1,0 0 0,-1 0 0,1 0-1,0 0 1,0 0 0,0 0 0,0 0 0,0 1-1,0-1 1,0 0 0,0 0 0,0 0 0,0 0-1,0 0 1,0 0 0,0 0 0,0 0 0,0 0-1,0 1 1,0-1 0,0 0 0,0 0 0,1 0-1,-1 0 1,0 0 0,0 0 0,0 0 0,1 1-1551,-1-1 1551,0 0-1,0 0 1,0 0 0,0 0 0,0 0 0,0 0-1,0 0 1,1 0 0,-1 0 0,0 0 0,0 0-1,0 0 1,0 0 0,0 0 0,0 0 0,-6 5-4858</inkml:trace>
</inkml:ink>
</file>

<file path=ppt/ink/ink1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55.5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13261,'0'0'8231,"51"-5"-6213,-2-8-576,15-1-802,5-2-416,5 7-127,-7 2-33,-5 7-32,-14 0-993,-9 5-1506,-10 1-1921,-8-2-3107</inkml:trace>
</inkml:ink>
</file>

<file path=ppt/ink/ink1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5.2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62 1 17328,'0'10'6008,"1"13"-3938,2 51-1825,-7 27 325,3-91-969,-1 0 0,0 0 0,0-1 0,-1 1 1,0 0-1,0-1 0,-10 18 0,12-26-32,0 0 1,1 1 0,-1-1-1,0 0 1,0 0 0,0 0-1,0 0 1,0 0 0,0 0-1,0 0 1,-1 0 0,1 0-1,0-1 1,0 1 0,-1 0-1,1-1 1,-3 1 0,-7 0-7519</inkml:trace>
</inkml:ink>
</file>

<file path=ppt/ink/ink1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5.7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16047,'0'0'4863,"7"-10"-3160,-5 5-1559,1 1 0,0-1 0,0 1 0,0 0 0,0 0 0,1 0 0,-1 1-1,1-1 1,0 1 0,0 0 0,1 0 0,-1 0 0,1 1 0,-1-1 0,1 1 0,0 0-1,0 1 1,0-1 0,0 1 0,8-1 0,0 0-113,0 1 1,1 1-1,-1 0 1,0 1-1,0 0 0,21 5 1,-31-5 8,0 0 1,-1 0 0,1 0-1,0 0 1,-1 0-1,1 1 1,-1-1 0,1 1-1,-1 0 1,0-1-1,1 1 1,-1 0 0,0 1-1,0-1 1,0 0-1,-1 1 1,1-1 0,-1 1-1,1-1 1,-1 1-1,0-1 1,0 1 0,0 0-1,0 0 1,0 0-1,-1 0 1,1 0 0,-1-1-1,0 1 1,0 0-1,0 0 1,0 0 0,-1 0-1,1 0 1,-2 5 0,1-5 74,0 1 1,-1-1-1,0 0 1,1 0-1,-1 0 1,0 0-1,0 0 1,-1 0-1,1 0 1,-3 2-1,-16 24 239,20-28-356,1 1-1,-1-1 0,1 0 0,0 0 1,0 1-1,0-1 0,0 0 0,0 0 1,0 1-1,0-1 0,0 0 0,0 1 1,0-1-1,1 0 0,-1 0 0,1 1 1,-1-1-1,1 0 0,-1 0 0,1 0 1,-1 0-1,1 0 0,0 0 0,0 0 1,1 2-1,16 17 41,-6-8-42,-1 0 1,-1 1 0,14 22-1,-21-30 4,-1 1-1,1-1 1,-1 1-1,0-1 0,-1 1 1,1 0-1,-1 0 1,0 0-1,-1 0 0,1 0 1,-1 0-1,0 0 1,-2 10-1,1-12 47,-1-1 0,1 1 0,0-1 1,-1 0-1,0 0 0,0 0 0,0 0 0,0 0 0,0 0 0,-1 0 0,1-1 1,-1 1-1,0-1 0,0 1 0,0-1 0,0 0 0,0 0 0,0-1 0,0 1 1,-1-1-1,1 1 0,-1-1 0,-6 1 0,-5 2 429,0-1-1,0-1 1,0 0 0,-21 0 0,30-2-462,1 0-1,-1 0 1,1 0 0,-1-1 0,0 0 0,1 0 0,0 0 0,-1-1 0,1 0 0,0 0 0,0 0 0,0 0 0,0-1-1,0 0 1,0 0 0,1 0 0,-1-1 0,1 0 0,0 0 0,0 0 0,1 0 0,-1 0 0,1-1 0,0 1-1,0-1 1,0 0 0,1 0 0,-1 0 0,1 0 0,-2-10 0,4 15-97,0-1 0,-1 0 0,1 1 0,0-1 0,0 1 0,0-1 0,0 1 0,0-1 0,0 0 0,0 1 0,0-1 0,0 1 0,0-1 0,0 0-1,0 1 1,0-1 0,0 1 0,0-1 0,1 1 0,-1-1 0,0 0 0,0 1 0,1-1 0,-1 1 0,0-1 0,1 1 0,-1 0 0,1-1 0,-1 1 0,0-1 0,1 1 0,-1 0 0,1-1 0,-1 1 0,1 0 0,0-1 0,-1 1 0,1 0 0,26 0-6258,-13 1 3528,9-1-3267</inkml:trace>
</inkml:ink>
</file>

<file path=ppt/ink/ink1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6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0 13389,'0'0'5920,"-1"9"-3827,-15 73 2416,9-52-4029,1 0-1,2 0 1,-2 48-1,14-59-483,-8-18-93,0-1 0,0 1 0,0-1 0,1 0 0,-1 1 0,0-1 0,0 0 0,0 1 0,0-1 0,1 0 0,-1 1 0,0-1 0,0 0 0,1 1 0,-1-1 0,0 0 1,1 0-1,-1 1 0,0-1 0,0 0 0,1 0 0,-1 0 0,1 0 0,-1 1 0,0-1 0,1 0 0,-1 0 0,0 0 0,1 0 0,-1 0 0,0 0 0,1 0 0,-1 0 0,1 0 0,-1 0 0,0 0 0,1 0 0,-1 0 0,1 0 0,-1 0 0,0-1 0,1 1 0,-1 0 0,0 0 0,1 0 0,-1 0 0,0-1 0,1 1 0,-1-1 0,1-17-9202,-1 1 843</inkml:trace>
</inkml:ink>
</file>

<file path=ppt/ink/ink1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6.6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11243,'0'0'17168,"80"-5"-16688,-44 5-255,3 0-129,0 0-96,-6 0-673,-6 0-2370,-3 0-2018,-4 0-2370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4.9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53 233 10602,'0'0'8029,"-8"-3"-6337,-26-11-282,23 7 659,15 1-950,10 2-490,54-2 820,76 3 1,-79 3-1434,96-12-1,138-45 105,-120 20-58,-37 0 6,-93 22-25,83-13 1,-129 28-45,53-4-33,-54 4 32,1 0 1,-1 1 0,1-1 0,0 0-1,-1 1 1,1 0 0,-1-1 0,0 1-1,1 0 1,-1 0 0,0 0 0,1 1-1,-1-1 1,0 0 0,0 1 0,0 0-1,0-1 1,3 5 0,-5-6 14,0 1 1,0 0 0,0 0-1,0 0 1,0 0-1,0 0 1,0 0 0,0 0-1,-1 0 1,1 0-1,0 0 1,0 0 0,-1-1-1,1 1 1,-1 0-1,1 0 1,-1 0-1,1-1 1,-1 1 0,1 0-1,-1 0 1,-1 0-1,-18 22-19,14-17 31,-45 49-5,-3-1-1,-80 61 1,-133 77 655,143-105-64,65-48-516,-2-2 0,-1-3-1,-97 38 1,52-19-72,80-38-6,0-1 0,-1-1 0,-49 16 0,52-15 103,25-6-568,18-3-1098,-14-4 762,0-1-1,0 1 1,0-1 0,1 0-1,-1-1 1,0 1-1,0-1 1,0 0 0,0 0-1,0 0 1,0 0 0,0-1-1,0 0 1,5-2-1,16-15-8984</inkml:trace>
</inkml:ink>
</file>

<file path=ppt/ink/ink1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7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17553,'0'0'9037,"-3"12"-8343,-3 14-555,1 0-1,1 1 1,1-1-1,1 30 1,2-22-1489,7 50 0,-7-83 845,3 20-995,-3-14-1529,0-1-3724,0-9 374</inkml:trace>
</inkml:ink>
</file>

<file path=ppt/ink/ink1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7.3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55 12716,'0'0'8712,"4"-8"-7025,-3 5-1620,0 0 0,0 1 0,0-1 0,1 1 0,-1-1 0,1 1 0,0-1 0,-1 1 0,1 0 0,0 0 0,1 0 0,-1 0 0,0 0 0,0 0 0,1 1 0,-1-1 0,1 1 0,-1-1 0,1 1 0,0 0 0,0 0 0,-1 0 0,1 1 0,0-1 0,0 1 0,0-1 0,0 1 0,0 0 0,0 0 0,4 1 0,11-1 103,1 0 1,-1 2 0,0 0-1,0 1 1,-1 0-1,28 10 1,-40-11-89,0 0 0,0 0 1,-1 1-1,1-1 0,-1 1 0,1 0 0,-1 0 1,0 0-1,0 1 0,-1 0 0,1-1 1,-1 1-1,0 1 0,0-1 0,0 0 1,0 1-1,-1-1 0,1 1 0,-1 0 1,-1 0-1,1 0 0,-1 0 0,0 0 1,0 0-1,0 0 0,0 0 0,-1 8 0,0-7-29,-1 1-1,1 0 0,-1 0 0,0-1 0,-1 1 0,1 0 0,-1-1 0,-1 0 0,1 1 0,-1-1 1,0 0-1,-1 0 0,1-1 0,-9 11 0,4-8 102,1-1 0,-1-1 0,0 1 0,0-1 0,-1 0 0,0-1 0,0 0 0,-19 7 0,0-3 119,0-1 0,0-2 0,-1-1 0,0-1 0,0-1 0,-31-1 0,59-2-371,0 0-1,0 0 1,0 1 0,1-1-1,-1 0 1,0 0 0,0 0-1,0 0 1,0 0 0,1 0-1,-1 0 1,0 0 0,0-1-1,0 1 1,0 0 0,1 0 0,-1-1-1,0 1 1,0 0 0,1-1-1,-1 1 1,0-1 0,0 1-1,1-1 1,-1 1 0,1-1-1,-1 0 1,0 1 0,1-1-1,-1 0 1,1 1 0,0-1-1,-1 0 1,1 0 0,0 1-1,-1-1 1,1 0 0,0 0-1,0 0 1,-1 0 0,1 1-1,0-1 1,0 0 0,0 0-1,0 0 1,0 0 0,0 1-1,1-1 1,-1 0 0,0 0 0,1-1-1,0-2-919,1 0 0,0 1 0,0-1 0,0 1-1,1-1 1,-1 1 0,1 0 0,0 0 0,4-5 0,20-13-11330</inkml:trace>
</inkml:ink>
</file>

<file path=ppt/ink/ink1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7.7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29 11531,'0'0'19122,"75"-27"-19122,-39 27 32,0 0-384,0 0-1506,1 0-1922,-4 0-1825,-3-1-3460</inkml:trace>
</inkml:ink>
</file>

<file path=ppt/ink/ink1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8.1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44 14478,'0'0'7239,"-1"9"-6092,-1 28-689,-3 100 508,14-48-6185,-8-105-9942</inkml:trace>
  <inkml:trace contextRef="#ctx0" brushRef="#br0" timeOffset="1">0 31 13837,'0'0'11104,"11"-1"-9492,218 10 433,-194-17-4781,-21-3-1079,-8-5-4374,-6 13 3780</inkml:trace>
</inkml:ink>
</file>

<file path=ppt/ink/ink1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8.4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11018,'0'0'16491,"8"2"-15835,56 4-39,3-2-1327,-29 6-3211,-26-1-179,-8 0-3187,-4-4 1377</inkml:trace>
</inkml:ink>
</file>

<file path=ppt/ink/ink1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08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71 11403,'0'0'13965,"74"-12"-13196,-32-1-481,4-1-224,-2 3-64,-6 2-448,-3 2-1346,-8 3-2274,-4 4-2915</inkml:trace>
</inkml:ink>
</file>

<file path=ppt/ink/ink1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12.9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18 5605,'0'0'10725,"-8"-2"-8995,-28-9-155,47 10 4062,48-2-4409,316 3-540,-374 0-692,1 0-1,-1 0 0,0 0 0,1 0 0,-1 0 0,1 0 0,-1 0 0,0 1 1,1-1-1,-1 0 0,0 1 0,1-1 0,-1 1 0,0-1 0,0 1 0,2 1 1,-2-1 0,-1-1 1,0 0-1,0 1 1,0-1 0,0 1-1,0-1 1,0 1-1,0-1 1,0 1 0,0-1-1,0 1 1,0-1-1,-1 1 1,1-1 0,0 1-1,0-1 1,0 1-1,-1-1 1,1 0 0,0 1-1,0-1 1,-1 1-1,1-1 1,0 0 0,-1 1-1,1-1 1,0 0-1,-1 1 1,0-1 0,-38 26 43,-66 19 1540,-146 44 1,281-94-3517,65-12-7761,-65 10 3702,-3 1-3475</inkml:trace>
</inkml:ink>
</file>

<file path=ppt/ink/ink1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13.4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433 50 3171,'0'0'9428,"9"-6"-6962,4-4-1371,8-6 198,4 0 3248,-24 15-2598,-9 2 689,-12 8-2159,0 1-1,1 1 1,-34 24-1,-4 3-243,-197 102 178,197-110-232,43-20-152,15-3 54,30-3 174,53-10 151,-55 3-909,231-21 1638,-172 23-4461,0 5-5340,-74-3 849</inkml:trace>
</inkml:ink>
</file>

<file path=ppt/ink/ink1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28.3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1 14125,'0'0'7004,"0"12"-5941,-6 102 346,1-50-993,5 91 1,6-130-1627,-5-21-4557,-5-17 1795</inkml:trace>
</inkml:ink>
</file>

<file path=ppt/ink/ink1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28.7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 14798,'0'0'9321,"81"0"-8008,-32 0-704,8-7-449,3-2-32,5 5-96,-5 0-288,-2 4-1826,-6 0-1313,-12 0-769,-2 0-2403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1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193 667 11339,'0'0'3171,"1"-11"-406,3-35-656,-3 45-2020,-1 0 1,0 0 0,1-1 0,-1 1-1,0 0 1,0 0 0,0 0-1,0 0 1,0 0 0,0 0 0,-1-1-1,1 1 1,0 0 0,0 0 0,-1 0-1,1 0 1,-1 0 0,1 0-1,-1 0 1,1 0 0,-1 0 0,0 0-1,1 0 1,-1 0 0,0 1 0,0-1-1,0 0 1,0 0 0,1 1-1,-1-1 1,0 0 0,0 1 0,0-1-1,-1 1 1,1 0 0,0-1 0,0 1-1,0 0 1,0-1 0,0 1-1,0 0 1,0 0 0,-1 0 0,1 0-1,0 0 1,0 0 0,0 1 0,0-1-1,0 0 1,0 0 0,0 1-1,0-1 1,-1 1 0,0 0 0,-5 2-74,0-1 1,0 2-1,1-1 0,-1 1 1,1 0-1,-10 7 1,3 2-16,1 0 1,0 1 0,0 0-1,-11 20 1,19-27 24,0 0 0,0 0 0,0 0 0,1 1 0,0-1 0,1 1 0,0 0 0,0 0 0,1 0 1,-1 0-1,2 0 0,-1 8 0,2-14-24,-1-1 1,1 0-1,-1 0 1,1 0-1,-1 1 0,1-1 1,0 0-1,0 0 1,0 0-1,0 0 1,-1 0-1,1 0 0,1 0 1,-1-1-1,0 1 1,0 0-1,0-1 1,0 1-1,0 0 1,1-1-1,-1 0 0,0 1 1,0-1-1,1 0 1,-1 1-1,0-1 1,1 0-1,-1 0 0,0 0 1,1 0-1,0 0 1,48-4 68,-26-2-19,-1-1 0,0-1-1,36-18 1,41-15-36,-90 38-17,0 0 1,0 1-1,0 0 1,0 1 0,0 0-1,0 1 1,1 0 0,13 2-1,-22-1 37,0 0 0,-1 1 0,1-1 0,0 0 0,-1 1 0,1-1 0,-1 1 0,1-1 0,-1 1 0,0 0 0,1 0 0,-1 0 0,0-1 0,0 1 0,-1 0 0,1 0 0,0 0 0,-1 1 0,1-1-1,-1 0 1,1 0 0,-1 0 0,0 0 0,0 0 0,0 1 0,-1 2 0,1-2 152,0 0 0,0 0-1,0-1 1,-1 1 0,1 0-1,-1-1 1,0 1 0,0 0-1,-2 4 1,2-6-90,1-1 0,0 1 0,-1 0 0,0-1 0,1 1 0,-1 0 0,1-1 0,-1 1 0,0-1 0,1 1 0,-1-1 0,0 1 0,0-1 0,1 1 0,-1-1 0,0 0 0,0 1 0,0-1 1,1 0-1,-1 0 0,0 0 0,0 0 0,0 1 0,0-1 0,0 0 0,1-1 0,-1 1 0,-2 0 0,1-2-42,0 0 0,0 0 0,0 0 0,0-1 0,0 1 1,1 0-1,-1-1 0,1 0 0,-1 1 0,1-1 0,0 0 0,0 1 0,0-1 0,1 0 1,-1 0-1,0-5 0,-1 1-7,-5-16-168,1 0 1,1-1-1,1 0 0,1 1 0,1-1 0,2-43 0,0 65 105,1 1 0,-1-1 1,1 1-1,-1-1 1,1 1-1,0-1 0,0 1 1,0 0-1,0-1 0,0 1 1,0 0-1,0 0 1,0 0-1,0 0 0,1-1 1,-1 2-1,0-1 1,1 0-1,-1 0 0,1 0 1,1 0-1,40-11-48,-25 8 66,16-8-77,-1 0 0,-1-2-1,0-2 1,-1 0 0,-1-2 0,0-2 0,-2-1-1,0-1 1,-1-1 0,-1-1 0,-2-1-1,0-2 1,34-49 0,-51 63 12,-1 1-1,1-1 1,-2-1 0,5-15-1,-8 24 66,-1 0-1,0-1 0,0 1 0,0 0 1,0-1-1,-1 1 0,0 0 0,0-1 0,-1 1 1,1-1-1,-1 1 0,-1 0 0,-2-10 0,3 14-4,0-1-1,1 1 1,-1 0-1,0-1 0,-1 1 1,1 0-1,0 0 0,0-1 1,-1 1-1,1 0 1,0 0-1,-1 0 0,1 1 1,-1-1-1,1 0 0,-1 0 1,1 1-1,-1-1 1,0 1-1,1-1 0,-1 1 1,0 0-1,1 0 0,-1 0 1,0 0-1,0 0 1,1 0-1,-1 0 0,0 1 1,1-1-1,-1 0 1,0 1-1,1-1 0,-1 1 1,1 0-1,-3 1 0,-2 1-7,0-1 0,1 2-1,-1-1 1,0 1 0,1 0-1,0 0 1,0 0 0,-6 8-1,-4 8 146,0 1 0,2 1 0,1 0 0,0 0 0,2 1 0,1 1 0,-11 37 0,11-21 170,1-1 0,2 2 0,-1 80 0,7-112-275,0 1 1,1-1 0,0 1-1,1 0 1,0-1 0,0 0-1,1 1 1,7 13 0,-8-19-86,0 0-1,0 0 1,1-1 0,-1 1 0,1-1-1,0 1 1,0-1 0,0 0 0,1 0-1,-1 0 1,1-1 0,0 1 0,-1-1-1,1 0 1,0 0 0,0 0 0,1 0-1,-1-1 1,0 0 0,8 2 0,-3-2-502,-1 0-1,0-1 1,0 0 0,0 0 0,9-2 0,-11 1-293,-1 0 0,1-1 1,0 0-1,-1 0 0,0 0 0,1-1 1,8-5-1,20-15-6988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7.8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52 177 13741,'0'0'3363,"-49"20"-1793,47-18 1056,12-2-2306,12-5 385,7-8 224,5-2-256,9-3-385,3-3-192,3 2-64,2 2-32,0 0-512,1 2-1378,-6-2-641,-2-2-640,-6-3-2114</inkml:trace>
</inkml:ink>
</file>

<file path=ppt/ink/ink1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29.1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15631,'0'0'2199,"-2"11"-1104,-9 78 2414,3-35-2236,2 1 0,2-1-1,6 91 1,-2-144-1253,0 0 1,0 0-1,0 0 1,1 0 0,-1 0-1,0 0 1,0 0-1,1 1 1,-1-2-1,1 1 1,-1 0-1,1 0 1,-1 0 0,1 0-1,-1 0 1,1 0-1,0 0 1,0-1-1,-1 1 1,1 0 0,0 0-1,0-1 1,0 1-1,0-1 1,0 1-1,0-1 1,0 1-1,0-1 1,0 0 0,0 1-1,0-1 1,0 0-1,0 0 1,0 0-1,0 0 1,0 0-1,0 0 1,0 0 0,0 0-1,0 0 1,0 0-1,0 0 1,0-1-1,0 1 1,0-1 0,0 1-1,0 0 1,0-1-1,0 0 1,0 1-1,1-2 1,6-2 142,0-1 0,-1 0 0,1 0 0,9-10 0,4-7-91,-17 17-68,1-1 1,-1 1-1,1 0 0,1 1 0,-1-1 1,1 1-1,0 0 0,0 0 0,0 0 0,0 1 1,7-3-1,-12 6-12,-1 0-1,1 0 1,-1 1-1,1-1 1,-1 0-1,1 0 1,-1 0-1,1 0 1,-1 0 0,1 1-1,-1-1 1,1 0-1,-1 0 1,1 1-1,-1-1 1,1 0 0,-1 1-1,0-1 1,1 0-1,-1 1 1,0-1-1,1 1 1,-1-1 0,0 0-1,1 1 1,-1-1-1,0 1 1,0-1-1,0 1 1,1-1 0,-1 1-1,0-1 1,0 1-1,0-1 1,0 1-1,0-1 1,0 1 0,0 1-1,0 26-34,-1-20 47,-10 132 225,11-140-290,0 0 0,0 0 0,0 0 0,0 1 1,0-1-1,0 0 0,0 0 0,0 0 0,0 1 0,0-1 0,0 0 0,0 0 0,0 1 0,0-1 0,0 0 0,0 0 1,0 0-1,0 1 0,0-1 0,0 0 0,0 0 0,0 0 0,0 1 0,0-1 0,0 0 0,1 0 0,-1 0 0,0 1 1,0-1-1,0 0 0,0 0 0,0 0 0,1 0 0,-1 0 0,0 1 0,0-1 0,0 0 0,1 0 0,-1 0 1,0 0-1,0 0 0,0 0 0,1 0 0,-1 0 0,0 0 0,0 0 0,1 0 0,-1 0 0,0 0 0,13-9-2865,8-17-5003,-10-1-3239</inkml:trace>
</inkml:ink>
</file>

<file path=ppt/ink/ink1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29.4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0 116 9001,'0'0'5893,"9"1"-3053,1-1-2213,-1 0 0,1 0 0,0-1 0,-1 0 0,1 0 0,-1-1 1,0-1-1,0 1 0,0-2 0,0 1 0,0-1 0,12-7 0,-11 5 231,39-24 1238,-46 29-1960,-1-1 1,0 1-1,0-1 0,0 0 1,-1 0-1,1 1 0,0-1 1,-1 0-1,1 0 0,-1-1 0,0 1 1,1 0-1,-1 0 0,0-1 1,0 1-1,-1 0 0,2-6 1,-2 8-97,-1-1 1,0 0 0,1 1 0,-1-1-1,0 1 1,1-1 0,-1 1 0,0-1-1,0 1 1,0-1 0,1 1 0,-1 0-1,0-1 1,0 1 0,0 0 0,0 0-1,0 0 1,0 0 0,0 0 0,1 0-1,-1 0 1,0 0 0,0 0 0,0 0-1,0 0 1,-1 1 0,-29 4 33,19 1-53,0 1 1,0 1-1,1-1 0,0 2 1,1 0-1,0 0 1,0 1-1,1 0 0,0 0 1,1 1-1,0 0 0,1 1 1,-10 19-1,16-29-20,0 0 1,0 1-1,0-1 0,0 1 1,0-1-1,0 1 0,1 0 0,-1-1 1,1 1-1,-1 0 0,1-1 1,0 1-1,0 0 0,1 0 1,-1-1-1,1 1 0,-1 0 0,1-1 1,0 1-1,0-1 0,0 1 1,0-1-1,0 1 0,0-1 1,1 0-1,-1 0 0,1 1 0,0-1 1,0 0-1,0 0 0,0-1 1,0 1-1,0 0 0,0-1 1,0 1-1,1-1 0,-1 0 0,1 0 1,-1 0-1,5 2 0,8 2-88,1-1 0,0-1 0,0 0 0,0-1-1,23 0 1,15 0-2370,0-4-4182,0-5-5191</inkml:trace>
</inkml:ink>
</file>

<file path=ppt/ink/ink1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31.1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166 235 11659,'0'0'12321,"-9"-1"-11841,3 0-456,1 1 1,0 0-1,-1 1 0,1-1 0,0 1 0,-1 0 0,1 1 0,0-1 0,0 1 0,0 0 0,0 0 0,0 1 0,0-1 0,1 1 0,-1 0 0,1 1 0,0-1 0,0 1 0,0-1 0,0 1 0,1 0 0,0 1 0,-6 8 0,3-4 113,0 0 1,1 0-1,0 0 0,-5 14 0,9-20-103,-1 0 0,1 1 0,0-1-1,0 1 1,1-1 0,-1 1 0,1-1-1,-1 1 1,1-1 0,0 1-1,0-1 1,1 1 0,-1-1 0,1 1-1,0-1 1,2 7 0,-2-9-12,1 1 0,-1-1 0,1 0 0,-1 1 0,1-1-1,0 0 1,-1 0 0,1 0 0,0-1 0,0 1 0,0 0 0,0-1 0,-1 1 0,1-1 0,0 1 0,0-1 0,0 0 0,0 0 0,0 0 0,0 0 0,0 0-1,3-1 1,2 1 117,-1-1-1,1 0 0,-1-1 1,1 0-1,10-4 0,-5 0-61,-2-1-1,1 0 0,-1 0 1,0-1-1,-1-1 0,0 1 1,0-2-1,8-10 0,-12 14 12,0-1 0,0 0 0,0-1 0,-1 1 0,0-1 0,-1 0 0,1 0 0,-2 0 0,1-1 0,-1 1 0,0 0 1,1-14-1,-3 22-84,0-1 0,0 1 1,0-1-1,0 1 1,0 0-1,0-1 1,-1 1-1,1 0 0,0-1 1,0 1-1,0 0 1,0-1-1,0 1 1,-1 0-1,1-1 0,0 1 1,0 0-1,-1 0 1,1-1-1,0 1 1,0 0-1,-1 0 0,1-1 1,0 1-1,0 0 1,-1 0-1,1 0 1,0 0-1,-1-1 0,1 1 1,-1 0-1,1 0 1,0 0-1,-1 0 1,1 0-1,0 0 0,-1 0 1,1 0-1,0 0 1,-1 0-1,1 0 1,0 0-1,-1 0 0,1 0 1,0 0-1,-1 1 1,1-1-1,0 0 0,-1 0 1,1 0-1,0 1 1,-1-1-1,1 0 1,0 0-1,-1 0 0,1 1 1,0-1-1,0 0 1,0 1-1,-1-1 1,1 0-1,0 1 0,0-1 1,0 0-1,-1 1 1,-17 18-137,16-16 132,1-1 0,-1 1 0,1-1 0,0 1 0,0 0 1,0-1-1,0 1 0,0 0 0,0 0 0,1 0 0,0 0 0,-1-1 1,1 1-1,0 0 0,0 0 0,1 3 0,0-4 17,0-1-1,0 0 0,0 1 0,1-1 1,-1 0-1,0 0 0,0 0 1,1 0-1,-1 0 0,1 0 1,-1 0-1,1 0 0,-1-1 1,1 1-1,0 0 0,-1-1 1,1 1-1,0-1 0,-1 0 1,1 0-1,0 0 0,-1 1 1,1-2-1,0 1 0,0 0 0,2-1 1,1 1 6,0-1 1,0 0-1,0 0 1,0 0-1,0-1 1,0 0-1,0 0 1,-1 0-1,1-1 1,-1 1-1,1-1 1,-1 0-1,0 0 1,0-1 0,5-5-1,5-7 53,0 0-1,16-26 1,-30 41-71,-5 44-667,0-28 702,-7 30-33,11-43-1,1 1 0,-1-1 0,1 0-1,0 1 1,-1-1 0,1 1 0,0-1-1,1 1 1,-1-1 0,0 0 0,1 1 0,-1-1-1,1 0 1,1 3 0,-1-4 12,1 0 0,-1 1-1,1-1 1,0 0 0,-1 0 0,1-1 0,0 1 0,0 0 0,0-1-1,-1 1 1,1-1 0,0 1 0,0-1 0,0 0 0,0 0 0,0 0 0,0 0-1,0 0 1,0 0 0,0-1 0,-1 1 0,1 0 0,0-1 0,0 0-1,3-1 1,3-1 16,0 1 1,-1-2-1,1 1 0,12-9 0,-6 1-4,-1-1 0,0-1-1,-1 0 1,0 0 0,-1-1 0,18-30-1,-39 93-621,7-40 601,0 1 1,1-1 0,1 1-1,-1-1 1,1 1-1,1 10 1,0-18-2,0 0 0,0 0 0,1 0 0,-1 0 0,1 0 0,0 0 0,-1 0 0,1-1 0,0 1 1,0 0-1,0 0 0,0-1 0,0 1 0,0-1 0,1 1 0,-1-1 0,0 1 0,1-1 0,-1 0 0,1 0 0,0 0 0,-1 0 0,1 0 1,0 0-1,0 0 0,-1 0 0,1-1 0,0 1 0,0-1 0,0 1 0,0-1 0,0 0 0,0 0 0,0 1 0,3-2 0,2 1 5,0 0 0,0 0 0,0-1-1,1 0 1,-1 0 0,-1-1 0,1 0-1,0 0 1,0 0 0,-1-1 0,1 0-1,-1 0 1,0-1 0,10-7-1,-8 4-36,0-1 1,-1 0-1,0 0 0,0-1 0,0 1 0,-1-1 0,-1-1 0,9-18 0,-4 4-22,-2-2 0,-1 1 1,0-1-1,-2 0 1,-1-1-1,-1 1 0,-1-31 1,-13 66-531,-1 9 538,8-8 39,1 1 0,-1 0 0,2 0-1,0 0 1,0 0 0,1 0 0,0 1 0,1-1 0,0 0 0,1 0 0,2 14 0,5 6 59,0-2 0,23 52 1,-30-78-61,4 8-64,6 24-1276,-11-35 1271,-1 0-1,1 1 1,-1-1 0,1 0-1,-1 0 1,1 0 0,-1 0-1,1 0 1,-1 0 0,1 0-1,0 0 1,-1 0 0,1 0-1,-1 0 1,1 0 0,-1 0-1,1 0 1,-1 0 0,1 0-1,-1 0 1,1-1 0,-1 1-1,1 0 1,0 0 0,-1-1-1,1 1 1,-1 0 0,1 0-1,0-1 1,-1 1 0,1-1-1,-16-9-386,-2-4 598,2 0-1,0-2 1,0 1-1,2-2 1,0 0-1,1-1 1,-22-37-1,35 54-121,-1 0 0,1 1 0,0-1 0,-1 0-1,1 0 1,0 0 0,0 0 0,0 0 0,-1 1 0,1-1-1,0 0 1,0 0 0,0 0 0,0 0 0,1 0 0,-1 0-1,0 0 1,0 1 0,0-1 0,1 0 0,-1 0 0,0 0-1,1 1 1,-1-1 0,1 0 0,0-1 0,1 1 39,-1 0 1,1-1-1,0 1 1,0 0-1,-1 1 1,1-1-1,0 0 1,0 0-1,0 1 1,0-1-1,4 0 1,66 1 1152,-52 0-1074,73 7-4687,-33-2-970,-29-3-2798</inkml:trace>
</inkml:ink>
</file>

<file path=ppt/ink/ink1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32.0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32 11627,'0'0'16917,"-12"-6"-16666,-40-19 11,49 25-214,-1 0 0,0 0 0,1 0 0,-1 1 0,0-1-1,1 1 1,-1 0 0,0 0 0,1 0 0,0 0 0,-1 1 0,1-1 0,0 1 0,-1 0 0,1 0 0,0 0 0,0 1 0,1-1 0,-1 1 0,-3 3 0,-2 1 178,0-1-94,1 1 0,0 0 0,0 0 0,1 1 0,0 0-1,-9 14 1,14-21-128,0 1 0,0 0-1,0-1 1,0 1 0,1 0-1,-1 0 1,0-1 0,1 1-1,-1 0 1,1 0-1,0 0 1,0 0 0,0 0-1,0 0 1,0 0 0,0 0-1,0-1 1,0 1 0,1 0-1,-1 0 1,1 0 0,-1 0-1,1-1 1,0 1 0,0 0-1,0 0 1,0-1 0,0 1-1,0-1 1,0 1 0,1-1-1,-1 1 1,0-1-1,1 0 1,-1 0 0,1 0-1,-1 0 1,1 0 0,0 0-1,2 1 1,12 4-243,0 0 1,0-2-1,1 0 0,-1-1 1,1-1-1,0 0 0,29-1 1,10-5-3746,-6-4-3464,-8-5-4937</inkml:trace>
</inkml:ink>
</file>

<file path=ppt/ink/ink1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33.9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69 7431,'0'0'11109,"1"-8"-9529,6-35 1853,-17 39-172,-36 5-2118,40 1-1082,1-1 0,1 1-1,-1 1 1,0-1 0,0 1-1,1 0 1,0 0 0,-1 0-1,1 1 1,0-1 0,1 1 0,-1 0-1,1 0 1,-1 0 0,1 1-1,1-1 1,-1 1 0,0-1-1,1 1 1,0 0 0,0 0 0,1 0-1,-1 0 1,1 1 0,0-1-1,0 5 1,1-9-58,1 0 0,-1 0 0,0-1 0,0 1-1,1 0 1,-1-1 0,0 1 0,1 0 0,-1-1 0,1 1 0,-1 0 0,1-1 0,-1 1-1,1-1 1,0 1 0,-1-1 0,1 1 0,-1-1 0,1 0 0,0 1 0,-1-1 0,1 0-1,0 1 1,0-1 0,-1 0 0,1 0 0,0 0 0,0 0 0,-1 0 0,1 1-1,0-1 1,0-1 0,-1 1 0,1 0 0,0 0 0,0 0 0,-1 0 0,1 0 0,0-1-1,0 1 1,-1 0 0,2-1 0,33-12 177,-24 4-142,1 0 0,-1 0 0,-1-1-1,16-19 1,24-22 46,-45 74-127,-5-20 37,0 1 0,0 0 0,1 0 0,-1-1 0,1 1 0,0-1 0,0 1 0,2 4 0,0-6 10,-1-1 0,0-1 0,1 1-1,-1 0 1,0 0 0,1-1-1,-1 0 1,1 1 0,-1-1-1,1 0 1,-1 0 0,1 0 0,-1-1-1,1 1 1,-1 0 0,1-1-1,-1 0 1,4-1 0,48-23 36,-39 18-86,-7 2-30,0 1 1,1 1 0,0-1-1,0 1 1,0 1 0,0 0-1,0 0 1,16-1 0,-25 3 63,1 0 1,-1 1-1,1-1 1,-1 0 0,1 0-1,0 0 1,-1 0 0,1 1-1,-1-1 1,1 0 0,-1 0-1,0 1 1,1-1 0,-1 0-1,1 1 1,-1-1 0,1 0-1,-1 1 1,0-1 0,1 1-1,-1-1 1,0 1 0,0-1-1,1 1 1,-1-1-1,0 1 1,0-1 0,0 1-1,1-1 1,-1 1 0,0-1-1,0 1 1,0 0 0,0 25 2,2-1 564,0-24-514,-1-1 0,1 0 1,0 0-1,0 0 0,-1 0 1,1 0-1,0 0 0,0-1 0,0 1 1,-1 0-1,1-1 0,0 0 1,-1 1-1,1-1 0,0 0 1,-1 0-1,1 0 0,1-1 0,9-6-4,-5 2-41,1 1-1,-1 0 0,1 0 0,0 1 0,0 0 1,1 0-1,-1 1 0,1 0 0,0 1 0,13-3 0,-21 6-5,0 0 0,-1 0 0,1 0 0,-1 0-1,1 0 1,-1 0 0,1 0 0,-1 0 0,1 0 0,-1 0-1,0 0 1,1 0 0,-1 0 0,0 0 0,0 0-1,0 0 1,0 0 0,0 0 0,0 1 0,-1 0 0,1 35 376,0-28-86,3-10-212,0 1-1,0-1 1,0 0 0,0 0 0,0 0 0,0 0-1,0-1 1,0 1 0,2-3 0,17-12 1,-15 10-97,-1 1-1,1 0 0,-1 0 1,2 1-1,-1-1 0,0 2 1,1-1-1,0 1 0,-1 0 1,16-3-1,-22 6 18,-1 1 0,1 0 0,-1-1 0,1 1 0,-1-1 0,0 1 0,1 0 0,-1-1-1,0 1 1,1 0 0,-1 0 0,0-1 0,0 1 0,1 0 0,-1 0 0,0-1 0,0 1 0,0 0-1,0 0 1,0-1 0,0 1 0,0 0 0,-1 0 0,1 0 0,0-1 0,0 1 0,0 0 0,-1-1 0,0 2 0,-7 25 28,0-14-321,-5 8-2259,10-10-7206</inkml:trace>
</inkml:ink>
</file>

<file path=ppt/ink/ink1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34.3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69 11307,'0'0'16522,"11"8"-15668,-6-4-779,-1-1-10,-1 0 1,1 0 0,0 0 0,1 0 0,-1-1 0,0 1 0,1-1 0,0-1 0,-1 1 0,1 0 0,0-1 0,0 0 0,0 0 0,0-1 0,0 1-1,0-1 1,0 0 0,0 0 0,0-1 0,0 0 0,-1 1 0,7-3 0,2-2 122,0-1-1,-1-1 1,21-13 0,-30 19-153,-1 0 0,1-1 0,-1 0-1,0 0 1,0 1 0,1-1 0,-1 0 0,0-1 0,-1 1 0,1 0 0,0-1-1,-1 1 1,1-1 0,-1 1 0,0-1 0,1 1 0,-2-1 0,1 0 0,0 0-1,0 0 1,-1 0 0,1 1 0,-1-1 0,0-5 0,-3 7-32,1 0 1,-1 0-1,0 0 1,1 1-1,-1-1 1,0 1-1,1 0 1,-1 0 0,0 0-1,0 0 1,1 0-1,-6 2 1,7-2-2,-10 2-2,1 1 0,-1 0 1,1 0-1,0 1 0,0 1 0,0 0 0,0 0 1,1 1-1,-10 7 0,6-3 50,0 1 1,0 0-1,1 1 0,0 1 1,-12 15-1,23-26-41,0 0 0,-1 0 0,1-1 0,0 1-1,0 0 1,0 0 0,0 0 0,0 0 0,1 0 0,-1 1 0,1-1-1,-1 0 1,1 0 0,0 0 0,-1 0 0,2 4 0,-1-5-1,0 0 1,1 0 0,-1 0-1,1 0 1,-1 0 0,1 0-1,0 0 1,-1 0 0,1 0-1,0 0 1,0-1 0,0 1-1,0 0 1,0 0 0,0-1-1,0 1 1,0-1 0,0 1-1,0-1 1,0 1 0,2 0-1,7 1-93,1 0 1,-1-1-1,1 0 0,0 0 0,14-2 1,-9 0-427,-2 1-1520,0 0 0,0-1-1,24-6 1,-2-4-6553</inkml:trace>
</inkml:ink>
</file>

<file path=ppt/ink/ink1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36.6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39 252 3203,'0'0'22437,"-4"8"-22074,0-2-252,0-1 76,0 0 0,1 0 0,0 0 0,0 1 0,0-1 0,1 1 0,0 0 0,0-1 0,-2 12 0,7-16-108,0 0 0,0 0 1,0-1-1,1 1 0,-1-1 1,0 0-1,0 0 0,0 0 1,1-1-1,-1 1 0,0-1 1,0 1-1,3-2 0,9-4-16,-1 0 0,0-1-1,0-1 1,-1 0 0,22-17-1,25-14 53,-60 40-115,0 0-1,0 0 0,0 0 0,0 0 0,0 0 0,1 0 1,-1 0-1,0 0 0,1 0 0,-1 0 0,1 0 0,-1 0 1,1 0-1,0 0 0,-1 0 0,1 0 0,0 0 1,0 0-1,-1-1 0,1 1 0,0 0 0,0-1 0,0 1 1,0 0-1,0-1 0,0 1 0,0-1 0,0 0 1,0 1-1,0-1 0,0 0 0,0 0 0,1 1 0,-1-1 1,0 0-1,0 0 0,0 0 0,2-1 0,2-2 37,-1 0 0,1 0 0,0-1 0,-1 1 0,0-1 1,0 0-1,0-1 0,0 1 0,4-7 0,29-49-39,-33 52 14,67-137 101,-138 295-443,37-71 417,3 1 1,3 1-1,4 1 1,-15 128-1,30-179 1250,3-28-444,1-19-488,7-157-404,-3 149 0,1 0 0,0 1 0,2 0 0,1 0 0,11-27 0,-17 46-151,1 1 0,0 0-1,0 0 1,0 1 0,0-1 0,0 0 0,1 1-1,-1-1 1,1 1 0,-1-1 0,1 1 0,0 0-1,0 0 1,0 1 0,0-1 0,0 1 0,0-1-1,1 1 1,-1 0 0,1 0 0,-1 0 0,0 1-1,5-1 1,30-10-2140,-38 11 1914,1 0 1,0-1 0,0 1 0,-1-1-1,1 1 1,0 0 0,0-1 0,-1 0-1,1 1 1,-1-1 0,1 1 0,-1-1 0,1 0-1,-1 1 1,1-1 0,-1 0 0,1 0-1,-1 1 1,0-1 0,1 0 0,-1 0-1,0 0 1,0 1 0,0-2 0,1-11-8705</inkml:trace>
</inkml:ink>
</file>

<file path=ppt/ink/ink1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36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17489,'0'0'8167</inkml:trace>
</inkml:ink>
</file>

<file path=ppt/ink/ink1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38.3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42 14862,'0'0'2354,"3"-9"102,8-24 64,-7 46 1107,-2 13-3683,-5 31 589,-2 0-1,-3-1 1,-21 82-1,20-303 1150,-1 121-1933,9 42 75,1 5 1,9 22-83,-7-19 266,0-1-1,0-1 1,0 1 0,1 0-1,0 0 1,0-1-1,0 0 1,0 1 0,1-1-1,-1 0 1,1-1-1,0 1 1,0-1 0,1 0-1,-1 0 1,1 0 0,0 0-1,-1-1 1,1 0-1,0 0 1,0 0 0,0 0-1,1-1 1,-1 0-1,0 0 1,1-1 0,-1 1-1,0-1 1,1 0-1,-1-1 1,0 1 0,1-1-1,-1 0 1,0 0-1,0-1 1,0 0 0,0 1-1,0-2 1,0 1 0,0-1-1,0 1 1,-1-1-1,0 0 1,1-1 0,-1 1-1,4-6 1,-1 0 11,-1 0 1,0-1 0,0 1-1,-1-1 1,0-1-1,-1 1 1,0-1-1,-1 1 1,0-1 0,-1 0-1,0 0 1,0-1-1,-1 1 1,-1-16-1,0 26-21,0 1 1,0-1-1,0 0 0,0 1 0,0-1 0,0 0 0,0 1 0,0-1 0,0 0 0,0 1 0,0-1 0,0 1 0,0-1 0,0 0 0,-1 1 0,1-1 0,0 1 0,0-1 0,-1 0 0,1 1 0,0-1 0,-1 1 0,1-1 0,-1 1 0,1 0 0,-1-1 0,1 1 0,-1-1 0,1 1 0,-1 0 0,0-1 0,-16 10-147,-14 28-71,24-25 231,-36 64 276,40-70-261,1 0 0,-1 0-1,1 0 1,0 0 0,1 0 0,0 1 0,0-1 0,0 1-1,1-1 1,0 12 0,1-17-17,0 1-1,0-1 1,0 0-1,0 0 1,1-1-1,-1 1 1,0 0 0,0 0-1,1-1 1,-1 1-1,1 0 1,-1-1 0,1 1-1,-1-1 1,1 0-1,-1 0 1,1 1-1,-1-1 1,1 0 0,-1 0-1,1 0 1,-1-1-1,1 1 1,-1 0 0,3-1-1,42-6 159,-5-5-125,-32 9-96,0 0 0,0 0 0,0 1 0,0 0 0,0 0 0,0 1 0,14 1 0,-22 0 37,1 1-1,-1 0 1,0 0 0,0 0-1,0 0 1,0 0 0,-1 1-1,1-1 1,0 0 0,0 0-1,-1 0 1,1 1 0,-1-1-1,1 0 1,-1 1 0,1-1-1,-1 1 1,0-1 0,0 0-1,1 1 1,-1-1 0,0 1-1,-1-1 1,1 1 0,0-1-1,0 0 1,-1 3 0,-6 42-987,5-35 231,0-1-2128</inkml:trace>
</inkml:ink>
</file>

<file path=ppt/ink/ink1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38.6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89 9801,'0'0'11739,"9"-1"-10100,-3 0-1449,0-1 0,0 1 0,0-1-1,0 0 1,-1 0 0,1 0 0,8-6 0,-11 7-36,-1-1 1,0 0 0,1 0-1,-1 0 1,0 0 0,0 0 0,0-1-1,0 1 1,-1 0 0,1-1-1,0 0 1,-1 1 0,0-1 0,0 0-1,0 0 1,0 1 0,0-1-1,0 0 1,-1 0 0,0 0 0,1-6-1,-1 9-125,-1-1 1,1 1-1,0-1 0,-1 1 0,1-1 1,0 1-1,-1-1 0,1 1 0,0 0 0,-1-1 1,1 1-1,-1 0 0,1-1 0,-1 1 1,1 0-1,-1-1 0,1 1 0,-1 0 0,1 0 1,-1 0-1,0 0 0,1-1 0,-1 1 1,1 0-1,-1 0 0,1 0 0,-1 0 0,0 0 1,1 0-1,-1 0 0,1 1 0,-1-1 1,1 0-1,-1 0 0,1 0 0,-1 0 0,1 1 1,-1-1-1,1 0 0,-1 1 0,1-1 1,-2 1-1,-24 13 38,18-6-63,1-1 0,1 1 0,0 0 0,0 1 0,0-1 0,1 1 0,0 0-1,1 0 1,0 1 0,1 0 0,0-1 0,0 1 0,1 0 0,-2 18 0,4-26-16,0-1 0,1 1 1,-1-1-1,0 1 0,1 0 0,-1-1 1,1 1-1,0-1 0,-1 1 0,1-1 0,0 1 1,0-1-1,0 0 0,0 0 0,0 1 1,0-1-1,0 0 0,0 0 0,1 0 1,-1 0-1,0 0 0,1 0 0,-1 0 0,1-1 1,-1 1-1,1 0 0,-1-1 0,1 1 1,-1-1-1,1 0 0,0 1 0,-1-1 1,4 0-1,5 1-934,0-1 0,0 0 0,0 0 0,12-3 0,15-4-4894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8.1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91 13453,'0'0'6262,"9"-5"-5803,14-8-244,-3 0-119,1 0-1,1 2 1,0 1 0,45-15 0,-67 25-76,1 0 1,-1 0-1,1 0 1,-1 0-1,1 0 1,-1 0-1,1 0 1,-1 0-1,1 0 1,-1 0-1,1 0 1,-1 0-1,1 0 1,-1 0-1,1 0 1,-1 1 0,1-1-1,-1 0 1,1 0-1,-1 1 1,1-1-1,-1 0 1,0 0-1,1 1 1,-1-1-1,1 1 1,-1-1-1,0 0 1,1 1-1,-1-1 1,0 1-1,0-1 1,1 1-1,-2 22 523,-16 23 491,-5 0-704,6-16 309,-17 51-1,29-70-1731,1-1-1,1 1 1,0 0-1,1 0 0,-1 13 1</inkml:trace>
</inkml:ink>
</file>

<file path=ppt/ink/ink1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39.2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 18546,'0'0'6475,"0"9"-5274,-1 3-821,-1-1-66,1 0-1,0 0 0,1 0 0,1 0 1,-1 0-1,5 19 0,-4-29-284,0 0-1,0 0 1,1 0 0,-1 0-1,0 0 1,0 0 0,1-1-1,-1 1 1,1 0-1,-1-1 1,1 1 0,-1-1-1,0 1 1,1-1-1,0 0 1,-1 0 0,1 0-1,-1 0 1,1 0-1,-1 0 1,1 0 0,-1 0-1,1 0 1,-1-1-1,1 1 1,-1-1 0,1 1-1,1-2 1,42-17 428,-1-14-339,-35 25-86,-1 1 1,1 0 0,0 1 0,1 0-1,-1 0 1,19-7 0,-27 13-4,-1 1 0,1-1 1,0 1-1,-1-1 0,1 1 0,0-1 1,-1 1-1,1-1 0,-1 1 0,1-1 1,-1 1-1,1 0 0,-1-1 1,1 1-1,-1 0 0,0-1 0,1 1 1,-1 0-1,0 0 0,1-1 0,-1 1 1,0 0-1,0 0 0,0 0 0,0-1 1,0 1-1,0 0 0,0 0 1,0 0-1,0-1 0,0 1 0,-1 0 1,1 0-1,0-1 0,-1 2 0,-4 34 498,4-34-490,0 1 0,0-1 0,0 1 0,1-1 0,-1 1 0,1 0-1,-1-1 1,1 1 0,0 0 0,0-1 0,1 5 0,-1-6-24,1 0-1,0 0 1,0 0-1,0 0 1,0-1 0,0 1-1,0 0 1,0-1-1,0 1 1,1 0 0,-1-1-1,0 1 1,0-1-1,0 0 1,1 1 0,-1-1-1,0 0 1,1 0-1,-1 0 1,0 0 0,0 0-1,1 0 1,-1 0-1,2-1 1,75-7-285,-78 8-18,0 0 0,0 1 0,0-1 0,0 0 0,0 0 0,0 1 0,0-1 1,0 0-1,0 1 0,0-1 0,0 0 0,0 0 0,0 1 0,-1-1 0,1 0 0,0 1 0,0-1 0,0 0 1,0 0-1,0 1 0,-1-1 0,1 0 0,0 0 0,0 0 0,0 1 0,-1-1 0,1 0 0,0 0 1,0 0-1,-1 0 0,1 1 0,0-1 0,0 0 0,-1 0 0,0 0 0,-3 0-6682</inkml:trace>
</inkml:ink>
</file>

<file path=ppt/ink/ink1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0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0 19058,'0'0'1564,"-2"11"620,-25 164 4287,23-129-6009,1 0 0,5 51 1,8-54 145,-9-42-501,-1-23 838,0 10-902,-1 2-37,1 0 1,0 0-1,1-1 1,0 1-1,1 1 1,4-18-1,-4 24-13,-1 0-1,1 0 1,0 0 0,0 1 0,0-1-1,0 1 1,0 0 0,0-1-1,0 1 1,1 0 0,0 0 0,-1 0-1,1 1 1,0-1 0,0 1-1,-1-1 1,1 1 0,0 0 0,1 0-1,-1 0 1,0 0 0,0 1-1,0 0 1,0-1 0,6 1-1,-1 0-4,0-1 0,0 1 0,0 1 0,0-1 0,0 1 0,0 1-1,0-1 1,-1 1 0,1 1 0,8 3 0,-13-4 31,0 0 1,0 0 0,0 0-1,0 0 1,-1 1 0,1-1-1,-1 1 1,1-1 0,-1 1-1,0 0 1,0 0 0,0 0-1,0 0 1,-1 1 0,0-1-1,1 0 1,-1 1 0,0-1-1,0 1 1,-1-1 0,1 1-1,-1-1 1,0 1 0,0 6-1,10-31 135,3-19-121,-10 21-47,0 0 1,-2 0-1,-1-26 0,0 28-70,31 35-8553,-24-14 7321,1-1 0,0 0 0,0 0 0,0 0 0,0-1 0,0-1 0,0 1 0,11-1-1,10 0 552,-1-1 3862,-27 0-2872,-1 0 1,0 0 0,1 0 0,-1 0 0,1 0-1,-1 0 1,1 0 0,-1-1 0,1 1-1,-1 0 1,0 0 0,1 0 0,-1 0-1,1 0 1,-1-1 0,0 1 0,1 0-1,-1-1 1,0 1 0,1 0 0,-1 0-1,0-1 1,1 1 0,-1 0 0,0-1 0,0 1-1,1-1 1,-1 1 0,0 0 0,0-1-1,0 1 1,1-1 0,-1 1 0,0-1-1,0 1 1,0 0 0,0-1 0,0 1-1,0-1 1,0 1 0,0-1 0,0 1 0,0-1-1,0 1 1,0 0 0,-1-1 0,1 1-1,0-1 1,0 1 0,0-1 0,-1 0-1,-10-5 2723,-6 13-3302,12-3 428,1 1 1,-1 0-1,1 0 0,1 0 0,-1 0 0,1 1 1,0-1-1,0 1 0,1 0 0,-1 0 0,1 0 1,0 0-1,1 0 0,0 0 0,0 1 1,0-1-1,1 0 0,0 1 0,0 7 0,1-13-57,-1 0-1,0 0 1,0 0-1,0 0 0,1 1 1,-1-1-1,1 0 1,-1 0-1,1 0 0,-1 0 1,1 0-1,0 0 1,-1 0-1,1 0 1,0-1-1,0 1 0,0 0 1,0 0-1,0 0 1,0-1-1,0 1 0,0-1 1,0 1-1,0-1 1,1 1-1,2 0 90,0 0-1,0 0 1,0 0 0,0-1-1,0 1 1,0-1 0,7-1-1,-1 0 95,0 0 0,0-1 0,0 0 0,0-1 0,14-6 0,-16 5-200,0 0 0,0-1 0,-1 0 0,0-1 0,11-9 0,-16 13 0,0 0 0,0 0 0,0 0 0,-1 0 0,1 0 0,-1 0 0,1 0 0,-1-1 0,0 1 0,0-1 0,0 1 0,0-1 0,-1 1 0,1-1 0,-1 1 0,1-1 0,-1 0 0,0 1 0,0-1 0,0 1 0,0-1 0,0 0 0,-1 1 0,0-3 0,0 3-164,1 1 0,-1 0 1,1 0-1,-1-1 0,0 1 0,1 0 0,-1 0 1,0 0-1,0 0 0,0 0 0,0 0 0,0 0 1,0 0-1,0 1 0,-1-1 0,1 0 0,0 0 0,0 1 1,0-1-1,-3 0 0,3 1-229,-1-1 1,0 1-1,1-1 0,-1 1 0,0 0 1,1 0-1,-1 0 0,0 0 1,0 0-1,1 0 0,-1 0 0,0 1 1,0-1-1,1 1 0,-1-1 1,1 1-1,-1-1 0,0 1 0,1 0 1,-1 0-1,1 0 0,-1 0 0,1 0 1,0 0-1,0 0 0,-1 0 1,1 1-1,0-1 0,0 1 0,0-1 1,0 0-1,0 1 0,0-1 1,1 1-1,-1 0 0,1-1 0,-1 1 1,1 0-1,-1 2 0,1 4-5634</inkml:trace>
</inkml:ink>
</file>

<file path=ppt/ink/ink1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0.9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123 122 13421,'0'0'8990,"-9"-2"-7453,7 1-1475,-1 0 0,1 0 0,-1 0 0,1 1 0,-1-1 0,1 1 0,-1 0 0,0-1 0,1 1 0,-1 0 0,1 1-1,-1-1 1,1 0 0,-1 1 0,1 0 0,-1-1 0,1 1 0,-1 0 0,1 0 0,0 0 0,-1 1 0,1-1 0,0 1 0,0-1 0,0 1 0,0-1 0,0 1 0,0 0 0,1 0 0,-1 0 0,1 0 0,-3 5 0,-1-1 210,1-1 0,0 1 0,1 0 1,0 1-1,0-1 0,0 1 0,0-1 1,1 1-1,0 0 0,1 0 0,0 0 1,0 0-1,0 0 0,1 0 0,0 11 1,1-17-235,-1 1 1,1-1-1,0 0 1,0 1-1,0-1 1,-1 0-1,1 0 1,0 0-1,0 0 1,1 0-1,-1 0 1,0 0-1,0 0 1,0 0-1,1 0 1,-1-1-1,0 1 1,1 0-1,-1-1 1,1 1-1,-1-1 1,0 0-1,1 1 1,-1-1-1,1 0 1,-1 0-1,1 0 1,-1 0-1,1 0 1,-1 0-1,1-1 1,1 1-1,3-1 68,0 0 0,0 0 1,-1 0-1,1 0 0,0-1 0,-1 0 0,9-4 0,-3-1-83,-1-1 0,0-1 0,0 0 0,0 0 0,-1-1 0,-1 0 0,0-1 0,0 0 0,10-20 0,-9 16-13,-2-1-1,0-1 1,-1 1 0,0-1 0,-1 0 0,4-31 0,-13 40-10,-6 14 0,-8 14 0,8-6 0,0 1 0,1 1 0,0 0 0,-8 23 0,14-30 0,0 0 0,0 0 0,1 1 0,0-1 0,1 1 0,0-1 0,1 1 0,0-1 0,2 20 0,-2-27 0,1 0 0,-1 0 0,1 0 0,0-1 0,-1 1 0,1 0 0,0 0 0,0 0 0,1-1 0,-1 1 0,0 0 0,0-1 0,1 1 0,-1-1 0,1 0 0,-1 1 0,1-1 0,0 0 0,0 0 0,-1 0 0,1 0 0,0 0 0,0-1 0,0 1 0,0 0 0,0-1 0,0 1 0,0-1 0,0 0 0,0 0 0,0 0 0,0 0 0,0 0 0,0 0 0,3-1 0,0 0 0,1 0 0,-1 0 0,0 0 0,0 0 0,0-1 0,0 0 0,0 0 0,-1-1 0,1 1 0,-1-1 0,1 0 0,6-6 0,-5 2 0,0-1 0,0 1 0,-1-1 0,0-1 0,-1 1 0,0-1 0,0 1 0,-1-1 0,0 0 0,0 0 0,1-10 0,-4 19 0,0 0 0,0 0 0,-1 0 0,1 1 0,0-1 0,0 0 0,0 0 0,0 0 0,0 0 0,-1 0 0,1 0 0,0 0 0,0 0 0,0 0 0,0 0 0,-1 0 0,1 0 0,0 0 0,0 0 0,0 0 0,0 0 0,-1 0 0,1 0 0,0 0 0,0 0 0,0 0 0,0 0 0,0 0 0,-1-1 0,1 1 0,0 0 0,0 0 0,0 0 0,0 0 0,0 0 0,0 0 0,0 0 0,-1-1 0,1 1 0,0 0 0,0 0 0,0 0 0,0 0 0,0 0 0,0-1 0,0 1 0,0 0 0,0 0 0,0 0 0,0 0 0,0 0 0,0-1 0,0 1 0,0 0 0,0 0 0,0 0 0,-8 9 0,4-3 0,1 0 0,0 0 0,0 1 0,0-1 0,1 1 0,0 0 0,0 0 0,1-1 0,-1 1 0,2 0 0,-1 1 0,1-1 0,1 11 0,-1-17 0,1 0 0,0 1 0,-1-1 0,1 0 0,0 0 0,0 0 0,0-1 0,0 1 0,0 0 0,0 0 0,0 0 0,0-1 0,0 1 0,0 0 0,1-1 0,-1 1 0,0-1 0,0 0 0,1 1 0,-1-1 0,0 0 0,0 0 0,1 0 0,-1 1 0,0-2 0,1 1 0,-1 0 0,0 0 0,1 0 0,-1 0 0,0-1 0,0 1 0,3-2 0,1 1 0,1 0 0,-1-1 0,1 0 0,-1 0 0,0-1 0,9-5 0,-8 4 0,-1-1 0,1 0 0,-1 0 0,0 0 0,-1 0 0,1-1 0,-1 0 0,0 0 0,-1 0 0,1-1 0,-1 1 0,0-1 0,3-14 0,-14 35 0,6-10 0,-1-1 0,1 1 0,0 0 0,0 0 0,1 0 0,-1 0 0,-1 6 0,2-8-354,1 0 0,0 0 0,-1 0 0,1 0 0,0-1 0,0 1 0,0 0 0,1 0 0,-1 0 0,0 0 0,1 0 0,-1 0 0,1 0 0,1 3 0,-1-4-52,0 0 1,1-1 0,-1 1 0,0 0-1,1 0 1,-1-1 0,0 1 0,1-1-1,-1 1 1,1-1 0,-1 0 0,1 1-1,-1-1 1,1 0 0,-1 0 0,1 0-1,-1 0 1,1 0 0,2-1 0,13-1-5943</inkml:trace>
</inkml:ink>
</file>

<file path=ppt/ink/ink1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1.2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1 10730,'0'0'16976,"-10"4"-15956,0 1-817,0 0 0,1 0 0,0 1 0,-16 13 0,21-16-170,1 0 0,0 0 0,0 0 0,0 0 0,0 1 0,0 0-1,1 0 1,0-1 0,0 1 0,0 0 0,0 1 0,0-1-1,1 0 1,0 1 0,0-1 0,0 0 0,0 8 0,1-11-54,1 0 0,0 0 0,-1 0 0,1 0 1,0 0-1,0 0 0,0 0 0,0 0 0,0 0 1,0-1-1,0 1 0,0 0 0,0-1 0,0 1 1,0-1-1,1 1 0,-1-1 0,0 1 0,0-1 1,1 0-1,-1 1 0,0-1 0,1 0 0,-1 0 1,0 0-1,0 0 0,1 0 0,1-1 0,40 0-1735,-36-1 417,0 0-1,0 0 1,0 0-1,0-1 1,0 0-1,0 0 1,-1-1 0,0 0-1,0 0 1,7-6-1,12-11-9849</inkml:trace>
</inkml:ink>
</file>

<file path=ppt/ink/ink1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1.7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0 13261,'0'0'12844,"-9"12"-11771,1-1-864,1 0-1,0 1 1,1 0 0,0 0 0,1 0-1,0 1 1,1-1 0,-5 22 0,2 20 714,-1 80 1,17-141 172,2-9-329,-5 2-767,-1 0 0,-1 0 0,0 0 0,-1-1 0,-1 0 0,0 0 0,0-25 0,-3 43 0,1 0 0,0 0 0,0-1 0,0 1 0,0 0 0,0 0 0,1-1 0,-1 1 0,1 0 0,0 0 0,0-1 0,0 1 0,0-1 0,0 1 0,0-1 0,1 1 0,-1-1 0,1 0 0,0 0 0,-1 1 0,1-1 0,0-1 0,1 1 0,-1 0 0,0 0 0,0-1 0,1 1 0,-1-1 0,1 0 0,-1 0 0,1 0 0,-1 0 0,1 0 0,3 0 0,1 2 0,-1-2 0,1 1 0,0-1 0,0 0 0,0-1 0,0 1 0,0-1 0,0-1 0,0 1 0,0-1 0,0-1 0,0 1 0,-1-1 0,1 0 0,0-1 0,-1 1 0,0-1 0,1-1 0,-1 1 0,0-1 0,-1 0 0,1 0 0,-1-1 0,8-8 0,-19 22 0,1 0 0,0 0 0,1 0 0,0 1 0,1-1 0,-1 1 0,2 0 0,-1 0 0,2 0 0,-1 0 0,1 14 0,1-24 0,0 0 0,0 1 0,0-1 0,0 0-1,0 0 1,0 0 0,1 1 0,-1-1 0,0 0 0,0 0 0,0 0 0,0 0 0,1 1-1,-1-1 1,0 0 0,0 0 0,0 0 0,0 0 0,1 0 0,-1 0 0,0 0 0,0 1-1,1-1 1,-1 0 0,0 0 0,0 0 0,0 0 0,1 0 0,-1 0 0,0 0 0,0 0 0,1 0-1,-1 0 1,0 0 0,0 0 0,0-1 0,1 1 0,-1 0 0,0 0 0,0 0 0,0 0-1,1 0 1,-1 0 0,0 0 0,0-1 0,0 1 0,1 0 0,-1 0 0,0 0 0,0 0-1,0-1 1,0 1 0,0 0 0,0 0 0,1 0 0,-1-1 0,0 1 0,0 0 0,0 0-1,0-1 1,12-11-671,-4-6-2505,-1 0-1,-1 0 1,0-1 0,-1 0-1,-1 0 1,2-29 0,-1 9-4629</inkml:trace>
</inkml:ink>
</file>

<file path=ppt/ink/ink1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2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0 11435,'0'0'13837,"-21"50"-13741,21-33-1313,6-3-2691,8 0-3299</inkml:trace>
</inkml:ink>
</file>

<file path=ppt/ink/ink1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2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0 6566,'0'0'23761,"-2"6"-23520,-3 8-194,2-6-52,0 0-1,0 0 1,1 1 0,0-1 0,-1 9 0,7-16 16,-1 0 1,1 0 0,0-1-1,0 1 1,-1-1-1,1 0 1,0 0 0,0-1-1,0 1 1,4-2 0,86-26-1301,-76 21 884,1 0-1,-1 2 1,2 0 0,-1 1-1,40-3 1,-59 7 446,1 0-1,0 0 1,0 0 0,0 0-1,0 0 1,0 0 0,0 0-1,0 0 1,0 1 0,-1-1 0,1 0-1,0 0 1,0 1 0,0-1-1,0 1 1,-1-1 0,1 1-1,0-1 1,0 1 0,-1-1-1,1 1 1,0 0 0,-1-1 0,1 1-1,-1 0 1,1 0 0,-1-1-1,1 1 1,-1 0 0,0 0-1,1 0 1,-1 0 0,0-1 0,0 1-1,1 0 1,-1 0 0,0 0-1,0 0 1,0 0 0,0 1-1,-11 44 2041,4-16-897,11-29-1139,0 0 1,0 0-1,0 0 1,1-1 0,-1 0-1,0 0 1,7-1-1,-8 1-52,75-8-1948,-55 5-1686,0 0-3826,-14 3-2174</inkml:trace>
</inkml:ink>
</file>

<file path=ppt/ink/ink1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3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116 195 5061,'0'0'20489,"-6"-8"-19085,6 8-1390,-2-3 51,1 1 1,-1 0-1,1 0 0,-1 0 0,1 0 0,-1 1 1,0-1-1,0 0 0,0 1 0,0-1 0,-5-1 1,6 3-50,-1 0 1,1 0 0,-1 0 0,0 0-1,1 1 1,-1-1 0,1 0-1,-1 1 1,1 0 0,-1-1 0,1 1-1,0 0 1,-1 0 0,1-1-1,0 1 1,-1 0 0,1 0 0,0 1-1,0-1 1,0 0 0,0 0-1,0 0 1,0 1 0,0-1 0,0 1-1,1-1 1,-2 2 0,-4 6 86,0 1 0,1 0 0,0 0 1,0 0-1,1 1 0,0-1 0,1 1 0,0 0 1,1 0-1,0 0 0,0 17 0,1-27-101,1 0 1,0 0-1,0 0 0,0-1 0,0 1 0,1 0 0,-1 0 1,0 0-1,0 0 0,0 0 0,1-1 0,-1 1 0,1 0 1,-1 0-1,0-1 0,1 1 0,-1 0 0,1 0 0,-1-1 1,1 1-1,0 0 0,-1-1 0,1 1 0,0-1 0,-1 1 1,1-1-1,0 1 0,0-1 0,0 0 0,1 1 0,0 0 10,1-1-1,0 0 1,-1 0-1,1 0 1,0 0-1,-1 0 1,1-1-1,0 1 1,-1-1-1,4-1 1,4-1 32,-1-1 1,0 0 0,0 0-1,15-11 1,-10 4-13,-1-1 1,0 0-1,0-1 1,17-25 0,-24 31-29,-2 0 0,1 0 0,-1-1 1,0 0-1,-1 0 0,0 0 0,0 0 0,-1 0 1,0 0-1,0-1 0,0-15 0,-2 24-15,0 0 0,0 1 0,0-1 0,-1 0 0,1 0 0,0 1 0,0-1 0,0 0 0,-1 0 0,1 0 0,0 1 0,-1-1 0,1 0 0,0 0-1,-1 0 1,1 0 0,0 1 0,0-1 0,-1 0 0,1 0 0,0 0 0,-1 0 0,1 0 0,-1 0 0,1 0 0,0 0 0,-1 0 0,1 0 0,0 0 0,-1 0 0,1 0 0,0-1 0,0 1 0,-1 0 0,1 0 0,0 0-1,-1 0 1,1 0 0,0-1 0,-1 1 0,1 0 0,0 0 0,0-1 0,0 1 0,-1 0 0,1 0 0,0-1 0,0 1 0,0 0 0,-1-1 0,1 1 0,0 0 0,0-1 0,0 1 0,0 0 0,0-1 0,0 1 0,0 0 0,0-1-1,0 1 1,0 0 0,0-1 0,0 1 0,0 0 0,0-1 0,0 1 0,0 0 0,0-1 0,-17 22-193,15-16 202,1-1 1,-1 1-1,0 0 0,1 0 1,0 0-1,0 0 0,1 0 1,-1 0-1,2 10 0,-1-14 13,0 0 0,0 0-1,0 0 1,1 0-1,-1-1 1,0 1-1,1 0 1,-1 0-1,0 0 1,1-1-1,-1 1 1,1 0-1,0-1 1,-1 1-1,1 0 1,-1-1-1,1 1 1,0-1-1,-1 1 1,1-1-1,0 1 1,0-1-1,1 1 1,0-1 26,0 1 1,1-1 0,-1 0-1,0 0 1,0 0 0,1-1-1,-1 1 1,0-1 0,0 1 0,0-1-1,1 1 1,-1-1 0,3-2-1,9-5 41,0 0-1,-1-1 0,0 0 1,-1-1-1,0 0 1,0-1-1,-1-1 1,0 0-1,-1 0 0,-1-1 1,0 0-1,-1-1 1,0 0-1,-1 0 0,8-23 1,-58 167-393,33-88 361,1 0 0,2 1 1,2 0-1,1 0 0,4 50 0,1-85-37,1 1 0,0-1 0,0 0 0,1 0-1,0-1 1,0 1 0,1 0 0,0-1-1,0 0 1,9 11 0,-7-11-6,-1 1-1,0 0 1,-1 0-1,0 0 1,0 1 0,0-1-1,2 14 1,-9-13 307,-7-13 30,-11-13 99,12 6-407,1 0 1,1 0-1,0 0 1,1-1-1,0 0 0,0 0 1,1 0-1,1-1 1,0 0-1,1 0 0,0 0 1,1 0-1,0-18 1,2 29-74,0 1 0,1-1 0,-1 0 0,1 1 0,0-1 0,-1 1 0,1-1 0,0 1 1,0 0-1,0-1 0,0 1 0,0 0 0,0 0 0,0-1 0,0 1 0,0 0 0,1 0 0,-1 0 1,0 1-1,1-1 0,-1 0 0,1 0 0,-1 1 0,1-1 0,-1 1 0,1-1 0,0 1 1,1-1-1,57-6-3249,-42 5 1605,23-3-2313,1-2-1901</inkml:trace>
</inkml:ink>
</file>

<file path=ppt/ink/ink1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4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81 18578,'0'0'3165,"0"-10"129,-1-31-518,1 40-2680,-1-1-1,1 1 1,0 0-1,-1-1 1,1 1-1,-1-1 1,1 1 0,-1 0-1,0 0 1,1-1-1,-1 1 1,0 0-1,0 0 1,0 0-1,0 0 1,0 0 0,0 0-1,0 0 1,-1 0-1,1 0 1,0 1-1,0-1 1,-1 0 0,1 1-1,0-1 1,-1 1-1,1 0 1,0-1-1,-1 1 1,1 0 0,-1 0-1,1 0 1,-1 0-1,1 0 1,0 0-1,-1 0 1,1 0 0,-1 1-1,1-1 1,0 0-1,-1 1 1,-1 0-1,-2 0-90,0 1-1,0 0 1,0 0-1,0 0 0,0 1 1,1-1-1,-1 1 0,1 0 1,-6 5-1,6-4-12,1 0-1,-1 1 0,1-1 0,-1 1 1,1 0-1,1 0 0,-1 0 1,1 0-1,0 1 0,0-1 0,0 0 1,1 1-1,0 0 0,0-1 1,0 1-1,1 0 0,0-1 0,1 8 1,-1-12 13,1 0 0,0 0 0,0 0 0,0 0 0,0 0 0,0 0 0,0 0 0,0-1 0,0 1 0,1 0 0,-1 0 0,0-1 0,0 1 0,1-1 0,-1 1 0,0-1 0,1 0 0,-1 1 0,1-1 0,-1 0 0,0 0 0,1 0 0,-1 0 0,0 0 0,1 0 1,2-1-1,39-7 238,-33 4-219,0-2-1,0 1 1,0-1 0,-1-1 0,0 1 0,0-2 0,-1 1 0,11-13-1,21-18 126,-39 66-299,-1-9-210,-1-7 476,1 0 0,1-1-1,-1 1 1,4 13 0,10 4-2246,-12-27 1681,-1 0 0,1-1 0,0 1 0,0-1 1,-1 1-1,1-1 0,0 0 0,0 0 1,0 0-1,0 0 0,1 0 0,-1-1 1,2 2-1,21-1-8600</inkml:trace>
</inkml:ink>
</file>

<file path=ppt/ink/ink1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4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11915,'0'0'15092,"2"8"-14585,1 12-196,-2 0 0,0 0 0,-1 0 0,-5 37 0,-1 30 878,6-65-959,-1-13-92,1 1-1,0-1 1,1 1-1,0-1 0,0 1 1,3 9-1,-3-16-93,1-1-1,-1 1 0,0-1 0,0 1 1,1-1-1,0 0 0,-1 0 0,1 0 1,0 0-1,0 0 0,0 0 0,0 0 1,0 0-1,1-1 0,-1 1 0,0-1 1,1 0-1,-1 0 0,1 0 0,0 0 1,-1 0-1,1 0 0,0-1 0,-1 1 1,6 0-1,5 0-8,0-1 0,0 0 1,1 0-1,-1-1 0,25-6 1,-31 6-41,1-1 1,-1-1 0,0 1-1,-1-1 1,1 0-1,0-1 1,-1 0 0,0 0-1,0 0 1,0-1-1,0 1 1,5-8 0,-10 11-137,1-1 1,-1 1 0,0-1 0,0 1 0,0-1 0,0 0-1,0 0 1,-1 1 0,1-1 0,0 0 0,-1 0-1,0 0 1,1 0 0,-1 0 0,0 0 0,0 0-1,0-2 1,-1 1-479,1 0 0,-1 1-1,0-1 1,0 0-1,0 1 1,0-1 0,-1 1-1,1-1 1,-1 1 0,0 0-1,1-1 1,-1 1 0,0 0-1,0 0 1,-1 0 0,-3-3-1,-24-13-6469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8.8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84 123 9577,'0'0'4837,"-4"12"-2867,-3 13-1100,1 0 0,1 1 0,1-1 0,-2 49 0,6-59-703,1 1 0,0 0 0,6 23 0,-6-34-434,0 0 0,1 1 0,0-1 0,0 0 0,1 0 0,-1 0 0,1 0 0,0 0 0,0-1 1,1 1-1,0-1 0,-1 0 0,6 5 0,-31-59-4976,2 11 2843,-20-54 0,22 22 3566,17 61-377,0 0 0,1 0 0,0 0 0,0 0 0,3-12 0,-1 16-523,0 0 0,1 0 0,-1 0 0,1 0 0,1 1 0,-1-1 0,1 1 0,0 0-1,0 0 1,0 0 0,1 0 0,0 1 0,0 0 0,0 0 0,0 0 0,11-6 0,-1 2 126,-1 1 1,1 0-1,1 1 1,-1 0-1,25-5 1,-31 9-250,-1 1 0,1 0 0,0 0 0,0 1 1,0 0-1,0 0 0,9 2 0,-16-2-120,-1 1 0,1-1 0,0 1 0,-1-1 0,1 1 0,-1-1 0,1 1 0,-1 0 0,1 0 0,-1 0 0,0 0 0,1 0 0,-1 0 0,0 0 0,0 0 0,0 1 0,1-1 0,-1 0 0,-1 1 0,1-1 0,0 1 0,0-1 0,0 1 0,-1-1 0,1 1 0,-1-1 0,1 1 0,-1 0 0,0-1 0,0 1 0,1 0 0,-1-1 0,0 1 0,-1 0 0,1-1 0,0 1 0,0 0 0,-1-1 0,1 1 0,-1 0 0,1-1 0,-1 1 0,-1 2 0,-2 4 252,0 0 1,0-1-1,-1 1 1,0-1-1,0 0 1,-1 0-1,0 0 1,0-1-1,0 0 1,-13 9-1,-13 9 834,-35 18 0,49-31-635,3-2-1,-11 7-1259,25-15-416,18-8-539,93-49-8626,-63 35 4201</inkml:trace>
</inkml:ink>
</file>

<file path=ppt/ink/ink1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5.1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9993,'0'0'9033,"69"3"-7015,-26-10-769,8-1-608,5-2-417,4 3-192,-4 0-609,-7 2-2754,-5 0-4196</inkml:trace>
</inkml:ink>
</file>

<file path=ppt/ink/ink1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5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16 12332,'0'0'5247,"-11"2"-2332,5-1-2682,-7 1 689,-1 0-1,0 2 1,-23 8 0,33-11-790,1 0 1,0 1-1,0-1 0,0 1 1,0-1-1,0 1 0,1 0 1,-1 0-1,1 1 0,-1-1 1,1 0-1,0 1 0,-1-1 1,1 1-1,1 0 0,-1 0 1,0 0-1,1 0 0,-1 0 1,1 0-1,0 0 0,0 0 1,0 1-1,0 5 0,1-8-105,0 0 0,0 1 1,0-1-1,1 0 0,-1 0 0,0 1 0,1-1 0,-1 0 0,1 0 0,0 0 0,-1 0 0,1 0 1,0 0-1,0 0 0,0 0 0,0 0 0,-1 0 0,1 0 0,0 0 0,1 0 0,-1-1 0,0 1 0,0 0 1,0-1-1,0 1 0,0-1 0,1 0 0,-1 1 0,0-1 0,0 0 0,1 0 0,-1 1 0,0-1 1,2 0-1,54-1 246,-44 1-176,9-3-34,0 0 0,23-7-1,-28 6-65,0 0-1,0 2 1,0 0-1,30 0 1,-46 2 7,0 0 1,0 0-1,-1 1 1,1-1 0,0 1-1,0-1 1,0 1 0,0-1-1,-1 1 1,1-1-1,0 1 1,0 0 0,-1-1-1,1 1 1,-1 0 0,1 0-1,0 0 1,-1-1-1,0 1 1,1 0 0,-1 0-1,1 0 1,-1 0-1,0 0 1,0 0 0,1 0-1,-1 0 1,0 0 0,0 0-1,0 1 1,-1 40 1184,1-28-493,0-13-306,5-34 747,0 2-1479,-1-63-1,-4 79 174,1 18 154,0 0 0,1-1 1,-1 1-1,1-1 0,-1 1 1,1-1-1,0 1 0,0-1 1,0 0-1,0 0 0,0 0 1,0 0-1,1 0 0,-1-1 1,1 1-1,5 2 0,-3-2 14,1 1 1,0-1-1,0 0 0,1-1 0,-1 1 0,0-1 0,0-1 0,9 1 0,-10-1 18,-1 0 0,1 0-1,0-1 1,0 0 0,-1 0-1,1 0 1,0 0 0,-1-1-1,1 0 1,7-4 0,-10 5-3,0-1 0,0 1 0,0 0 0,0-1 0,-1 0 1,1 1-1,-1-1 0,1 0 0,-1 0 0,0 0 0,1 0 0,-1 0 0,0 0 1,0-1-1,-1 1 0,1 0 0,0 0 0,-1-1 0,1 1 0,-1 0 1,0-1-1,0-2 0,0 5 28,-12 32-26,9-20 12,0 1-1,0 0 1,1-1-1,1 1 1,0 0-1,1 20 1,1-31-51,-1 0 0,1 0 0,0-1 1,-1 1-1,1-1 0,0 1 0,0-1 1,0 1-1,0-1 0,0 1 0,0-1 1,1 0-1,-1 0 0,0 0 0,1 1 1,-1-1-1,1 0 0,-1-1 0,1 1 1,-1 0-1,1 0 0,-1-1 0,1 1 1,0-1-1,0 1 0,-1-1 0,1 0 1,0 0-1,3 0 0,27 0-3760,-8-9-5305,-10-4 1726</inkml:trace>
</inkml:ink>
</file>

<file path=ppt/ink/ink1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5.9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17617,'0'0'9641,"14"50"-29980</inkml:trace>
</inkml:ink>
</file>

<file path=ppt/ink/ink1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6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23 17873,'0'0'1895,"-9"-4"635,3 1-2272,0 0 195,0 1 0,0-1 0,0 1 0,-1 0 0,-11-1 0,16 2-396,0 1 0,0 0 0,-1 0 0,1 0 1,0 1-1,0-1 0,1 0 0,-1 1 0,0-1 0,0 1 0,0 0 0,0 0 1,0 0-1,0-1 0,1 2 0,-1-1 0,0 0 0,1 0 0,-1 0 0,1 1 1,0-1-1,-1 1 0,1-1 0,0 1 0,0 0 0,0-1 0,-2 4 0,-2 7 93,0 1-1,1-1 0,1 0 0,0 1 0,0 0 0,2 0 0,-1 0 0,2 0 0,-1 0 1,2 0-1,0 0 0,0 0 0,7 24 0,1-6-65,1 0 1,1-1-1,2-1 0,24 42 0,-34-67-102,0 1 0,0 0 0,-1 0 0,1 1 0,-1-1 0,0 0 0,-1 1 0,0-1 0,1 1 0,-2-1 0,1 1 0,-1 0 0,0-1 0,0 1 0,-1 9 0,0-14 23,1 0-1,0-1 1,0 1-1,-1-1 1,1 1 0,0 0-1,-1-1 1,1 1-1,0-1 1,-1 1-1,1-1 1,-1 1 0,1-1-1,-1 0 1,1 1-1,-1-1 1,1 0-1,-1 1 1,1-1 0,-1 0-1,0 1 1,1-1-1,-1 0 1,1 0-1,-1 0 1,0 0-1,1 0 1,-1 1 0,0-1-1,1 0 1,-1-1-1,0 1 1,1 0-1,-1 0 1,0 0 0,1 0-1,-1 0 1,1-1-1,-1 1 1,0 0-1,1 0 1,-1-1 0,1 1-1,-1 0 1,1-1-1,-1 1 1,0-1-1,-20-22-95,-11-52-3157,3 7-8793,21 52 5763</inkml:trace>
  <inkml:trace contextRef="#ctx0" brushRef="#br0" timeOffset="1">0 322 5445,'0'0'21460,"32"-18"-20723,-12 16-192,0 0-385,5 2-160,-1-1 0,0 1-32,0-2-1057,-6-3-1890,-2-2-3459</inkml:trace>
</inkml:ink>
</file>

<file path=ppt/ink/ink1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7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16624,'0'0'11018,"12"70"-10794,-9-41-128,3 0-64,0-4 1,1-7-738,1-2-1377,-4-7-737,-2-7-1313</inkml:trace>
</inkml:ink>
</file>

<file path=ppt/ink/ink1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7.3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15791,'0'0'6502,"63"31"-15951</inkml:trace>
</inkml:ink>
</file>

<file path=ppt/ink/ink1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7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1 11883,'0'0'13779,"-10"3"-12205,-3 1-1185,-4 1 0,1 0-1,-31 15 0,47-20-398,-1 0 0,1 0-1,-1 1 1,1-1 0,0 0 0,0 0 0,-1 0 0,1 0-1,0 1 1,-1-1 0,1 0 0,0 0 0,0 1 0,-1-1-1,1 0 1,0 0 0,0 1 0,-1-1 0,1 0 0,0 1-1,0-1 1,0 0 0,0 1 0,0-1 0,-1 0-1,1 1 1,0-1 0,0 0 0,0 1 0,0-1 0,0 0-1,0 1 1,0-1 0,0 0 0,0 1 0,0-1 0,0 0-1,1 1 1,14 9-383,30 3-512,-38-12 603,6 2 106,0 1-1,0-1 1,0 2 0,-1 0-1,0 0 1,0 1-1,0 1 1,0 0-1,14 12 1,-24-17 268,-1-1 0,0 0 1,0 1-1,0-1 0,0 0 1,0 1-1,0-1 0,0 1 1,0 0-1,0-1 0,-1 1 0,1 0 1,-1-1-1,1 1 0,-1 0 1,0 0-1,0-1 0,0 1 1,0 0-1,0 0 0,0-1 0,0 1 1,0 0-1,-1 2 0,-1-1 77,1 0 0,-1 0 0,0 0 0,0-1 0,0 1-1,0 0 1,0-1 0,0 0 0,-1 0 0,1 1 0,-1-1 0,-4 2-1,-42 19-419,5-14-4540,28-9-933</inkml:trace>
</inkml:ink>
</file>

<file path=ppt/ink/ink1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8.3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8040,'0'0'14563,"6"10"-13101,-3-7-1336,0 1 48,1 1-1,-1 0 1,1 1-1,-1-1 1,-1 0-1,1 1 1,-1 0-1,0-1 1,0 1-1,-1 0 0,1 0 1,0 12-1,-4 30 1168,1-35-1089,0 0 0,0-1 0,2 1 0,-1 0-1,2-1 1,-1 1 0,2 0 0,0-1 0,4 13 0,-5-23-223,-1 0 0,1 1 0,0-1 0,-1 0 1,1 0-1,0 0 0,0 0 0,1-1 0,-1 1 0,0 0 0,0-1 0,1 1 1,-1-1-1,1 0 0,0 0 0,-1 0 0,1 0 0,0-1 0,-1 1 0,1-1 1,0 1-1,0-1 0,-1 0 0,1 0 0,0 0 0,0 0 0,-1-1 0,1 1 1,0-1-1,0 0 0,-1 0 0,1 1 0,-1-2 0,4 0 0,6-3 17,-1-1 0,0 0 0,0 0 0,0-1-1,-1-1 1,11-9 0,-3-2 5,-14 14-39,-1 1-1,1 0 1,0 0 0,0 1-1,0-1 1,0 1-1,7-4 1,-7 56-311,-6-23 302,1-19-142,1 1 0,-1-1-1,1 1 1,1-1 0,-1 1 0,4 10 0,-4-17-193,1 0 0,0-1 0,-1 1 0,1-1 0,0 0 0,0 1 0,-1-1 1,1 1-1,0-1 0,0 0 0,0 0 0,-1 0 0,1 1 0,0-1 1,0 0-1,0 0 0,0 0 0,0 0 0,-1 0 0,1 0 0,0-1 0,0 1 1,0 0-1,0 0 0,-1-1 0,1 1 0,0 0 0,0-1 0,0 0 0,11-10-7451</inkml:trace>
</inkml:ink>
</file>

<file path=ppt/ink/ink1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49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170 4 15471,'0'0'3678,"-10"0"-870,-1-1-1950,-1 2 0,1 0-1,-1 0 1,1 1 0,-20 6 0,27-7-773,0 1-1,0-1 1,0 1 0,0 0-1,0 1 1,1-1 0,-1 1-1,1-1 1,-1 1-1,1 0 1,0 0 0,0 1-1,1-1 1,-1 1 0,0-1-1,1 1 1,0 0 0,0 0-1,0 0 1,1 0-1,-3 6 1,4-8-69,-1 0 0,0 0-1,1 1 1,-1-1 0,1 0 0,-1 0 0,1 0-1,0 1 1,0-1 0,0 0 0,0 0 0,1 0-1,-1 1 1,0-1 0,1 0 0,0 0 0,-1 0-1,1 0 1,0 0 0,0 0 0,0 0 0,1 0-1,-1 0 1,0 0 0,1-1 0,-1 1 0,1-1-1,-1 1 1,1-1 0,0 1 0,-1-1 0,1 0-1,0 0 1,3 1 0,0 0 2,1 0 0,0-1-1,-1 0 1,1 0 0,0-1 0,0 1 0,0-1 0,0 0-1,-1-1 1,1 0 0,0 0 0,8-2 0,-6 0-2,0 0 1,-1-1 0,0 1-1,0-2 1,0 1 0,0-1-1,0 0 1,-1 0 0,0 0-1,10-13 1,-11 13 27,-1-1-1,0 1 1,0-1 0,0 0 0,-1 1-1,1-2 1,-2 1 0,1 0 0,-1-1-1,0 1 1,0-1 0,-1 0 0,2-9-1,-30 53 11,21-26 97,0 0 0,0 1 0,1 0 1,0 0-1,1 0 0,1 1 0,0-1 1,-2 20-1,5-31-139,0 0 0,1 0 0,-1 0 0,0 0 0,1 1 0,-1-1 0,1 0 1,-1 0-1,1 0 0,0 0 0,-1 0 0,1 0 0,0 0 0,0 0 0,0-1 0,0 1 0,0 0 0,0 0 0,0-1 0,0 1 0,0 0 1,0-1-1,0 1 0,0-1 0,0 0 0,0 1 0,1-1 0,-1 0 0,0 1 0,0-1 0,0 0 0,1 0 0,-1 0 0,0 0 1,0 0-1,0-1 0,1 1 0,-1 0 0,0 0 0,2-2 0,5 1 50,0 0 0,0-1 1,1-1-1,13-5 0,0-4-145,0-1 0,27-22 0,-32 22 9,1 0 0,1 1 0,31-14 0,-50 26 77,1-1-1,-1 1 1,1 0-1,-1 0 0,1 0 1,-1 0-1,1 0 1,-1 0-1,0 0 0,1 0 1,-1 0-1,1 0 0,-1 0 1,1 0-1,-1 1 1,0-1-1,1 0 0,-1 0 1,1 0-1,-1 1 1,0-1-1,1 0 0,-1 0 1,1 1-1,-1-1 0,0 0 1,0 1-1,1-1 1,-1 0-1,0 1 0,1-1 1,-1 0-1,0 1 0,0-1 1,0 1-1,0-1 1,1 0-1,-1 1 0,0 0 1,5 29 133,-11 30 17,6-60-153,0 0 1,0 0-1,1 0 0,-1 0 1,0 0-1,0 0 1,0 0-1,0-1 0,0 1 1,0 0-1,0 0 0,0 0 1,0 0-1,0 0 1,0 0-1,0 0 0,0 0 1,1 0-1,-1 0 1,0 0-1,0 0 0,0 0 1,0 0-1,0-1 0,0 1 1,0 0-1,0 0 1,1 0-1,-1 0 0,0 0 1,0 0-1,0 0 0,0 0 1,0 0-1,0 0 1,0 0-1,1 1 0,-1-1 1,0 0-1,0 0 1,0 0-1,0 0 0,0 0 1,0 0-1,0 0 0,0 0 1,0 0-1,1 0 1,-1 0-1,0 0 0,0 0 1,0 0-1,0 1 1,0-1-1,0 0 0,0 0 1,0 0-1,0 0 0,0 0 1,0 0-1,0 0 1,0 0-1,0 1 0,0-1 1,0 0-1,16-12 41,27-27 40,-28 25-68,-13 12-13,6-6-13,1 1-1,0 0 1,0 0 0,21-11 0,-29 18 11,1-1 1,-1 0-1,1 0 1,0 1-1,-1-1 1,1 1-1,0-1 1,0 1 0,-1 0-1,1 0 1,0 0-1,0 0 1,-1 0-1,1 0 1,0 0-1,-1 1 1,1-1-1,0 0 1,0 1-1,-1 0 1,1-1-1,-1 1 1,1 0-1,-1 0 1,1 0-1,-1 0 1,1 0 0,-1 0-1,0 0 1,1 0-1,-1 1 1,0-1-1,0 0 1,0 1-1,0-1 1,0 1-1,0-1 1,-1 1-1,1-1 1,-1 1-1,1 2 1,0-2 2,0 0 0,0 0 0,0-1 1,1 1-1,-1 0 0,0 0 0,1-1 0,-1 1 1,1-1-1,-1 1 0,1-1 0,0 0 0,0 1 0,-1-1 1,1 0-1,0 0 0,0 0 0,0 0 0,0-1 1,0 1-1,1-1 0,-1 1 0,0-1 0,0 0 0,0 1 1,3-1-1,7-1 14,1 0 0,0 0 0,21-6 0,-25 5-9,0 0 0,0 1 0,0-1 0,0 2 0,16 0 0,-23 0-6,-1 1 0,0 0 0,0-1 0,0 1 0,0 0 0,0 0 0,0 0 0,0 0 0,0 0 0,0 0 0,-1 0 0,1 0 0,0 0 0,-1 0 0,1 0 0,-1 0 0,1 1 0,-1-1 0,1 0 0,-1 0 0,0 1 0,0-1 0,1 0 0,-1 0 0,0 1 0,0-1 0,0 0 0,-1 1 0,1 0 0,-5 47 0,4-41 0,1-8 0,0 0 0,0 1 0,1-1 0,-1 1 0,0-1 0,0 0 0,1 0 0,-1 1 0,0-1 0,1 0 0,-1 1 0,0-1 0,1 0 0,-1 0 0,0 0 0,1 1 0,-1-1 0,0 0 0,1 0 0,-1 0 0,1 0 0,-1 0 0,1 0 0,-1 0 0,0 0 0,1 0 0,-1 0 0,1 0 0,-1 0 0,0 0 0,1 0 0,-1 0 0,1 0 0,-1 0 0,0 0 0,1-1 0,-1 1 0,0 0 0,1 0 0,-1 0 0,1-1 0,19-6 0,36-24 0,-42 22 0,1 0 0,0 1 0,0 1 0,1 1 0,0 0 0,19-5 0,-35 12 2,1-1-1,-1 0 1,1 0 0,0 0-1,-1 1 1,1-1 0,-1 0-1,1 1 1,-1-1 0,1 1-1,-1-1 1,1 0 0,-1 1-1,0-1 1,1 1 0,-1-1-1,1 1 1,-1-1 0,0 1 0,0 0-1,1-1 1,-1 1 0,0-1-1,0 1 1,0-1 0,0 1-1,1 0 1,-1-1 0,0 1-1,0 0 1,0-1 0,0 1-1,0-1 1,-1 2 0,1 32-111,0-24-97,13-14-19973</inkml:trace>
</inkml:ink>
</file>

<file path=ppt/ink/ink1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0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115 114 16400,'0'-2'147,"-3"-34"5931,-5 26-2637,-6 22-1913,6 4-1466,0 1 0,2 0-1,0 0 1,0 0 0,2 1 0,-4 26-1,1-7 190,5-31-180,-8 36 381,1 0 1,2 1 0,2 0 0,1 0-1,5 66 1,-1-108-446,0 0 0,0 0 0,0 0 0,0 0 1,0 0-1,0 0 0,1 0 0,-1 0 0,0 0 0,1 0 0,-1 0 0,1 0 0,-1 0 1,1 0-1,-1 0 0,1 0 0,0 0 0,-1-1 0,1 1 0,0 0 0,0 0 0,0-1 0,1 1 1,-2-1 6,1 0 1,0 0 0,0 0-1,-1 0 1,1 0 0,0-1 0,-1 1-1,1 0 1,0-1 0,-1 1 0,1 0-1,-1-1 1,1 1 0,0-1 0,-1 1-1,1-1 1,-1 1 0,1-1-1,-1 1 1,1-1 0,-1 0 0,0 1-1,1-1 1,-1 0 0,0 1 0,0-1-1,1 0 1,-1 1 0,0-1-1,0 0 1,0 0 0,0 0 0,6-26 57,-1 1 1,-1-1 0,-2 0-1,0 0 1,-4-30-1,2 17-91,3 42-24,0 1 1,0-1-1,0 0 0,1 0 1,-1 0-1,0-1 0,1 1 0,5 1 1,3 0 85,0-1 0,0 0 0,0 0-1,0-1 1,1-1 0,-1 0 0,0 0 0,0-2 0,0 1 0,0-2 0,24-6 0,-30 7-22,0 0-1,0 0 1,1-1 0,-1 1 0,-1-1 0,1-1-1,0 1 1,-1-1 0,0 0 0,1 0 0,-2-1-1,1 1 1,0-1 0,-1 0 0,0-1 0,0 1-1,-1-1 1,1 1 0,-1-1 0,0 0 0,-1 0-1,0 0 1,3-11 0,-5 17-21,0-1 0,0 1 0,1 0 0,-1 0 0,0 0 0,0-1 0,0 1 0,0 0 0,0 0 0,0 0 0,0-1 0,0 1 0,0 0 0,0 0 0,0-1 0,0 1 0,0 0 0,0 0 0,0 0 0,-1-1 0,1 1 0,0 0 0,0 0 0,0 0 0,0-1 0,0 1 0,0 0 0,0 0 0,-1 0 0,1 0 0,0-1 0,0 1 0,0 0 0,0 0 0,-1 0 0,1 0 0,0 0 0,0 0 0,0-1 0,-1 1 0,1 0 0,0 0 0,0 0 0,0 0 0,-1 0 0,1 0 0,0 0 0,0 0 0,-1 0 0,1 0 0,0 0 0,0 0 0,0 0 0,-1 0 0,1 0 0,0 1 0,0-1 0,-1 0 0,1 0 0,0 0 0,0 0 0,0 0 0,0 0 0,-1 0 0,1 1 0,0-1 0,-11 7 0,8-3 0,-1 0 0,1 1 0,0-1 0,0 0 0,0 1 0,1 0 0,0 0 0,0 0 0,0 0 0,0 0 0,1 0 0,0 0 0,0 1 0,0-1 0,0 0 0,1 1 0,0-1 0,1 7 0,0-11 0,0 0 0,0-1 0,1 1 0,-1 0 0,0 0 0,0-1 0,1 1 0,-1 0 0,0-1 0,1 0 0,-1 1 0,1-1 0,-1 0 0,0 1 0,1-1 0,-1 0 0,1 0 0,-1 0 0,1 0 0,-1-1 0,3 0 0,34-5 0,-23-1 0,0-1 0,-1 0 0,0-1 0,0-1 0,-1 0 0,0-1 0,13-14 0,-11 11 0,-21 57 0,3-35 0,0 0 0,1 0 0,0 0 0,0 1 0,1-1 0,0 1 0,1 8 0,0-16 0,0 1 0,0-1 0,0 0 0,1 1 0,-1-1 0,1 0 0,-1 1 0,1-1 0,-1 0 0,1 0 0,0 0 0,-1 1 0,1-1 0,0 0 0,0 0 0,0 0 0,0 0 0,0 0 0,2 1 0,-1-1 0,1 0 0,-1-1 0,1 1 0,-1 0 0,1-1 0,-1 1 0,1-1 0,-1 0 0,1 0 0,0 0 0,-1 0 0,1 0 0,-1-1 0,4 0 0,4-2 0,0 0 0,1-1 0,-1 0 0,-1 0 0,1-1 0,-1-1 0,1 1 0,-2-1 0,1-1 0,-1 0 0,0 0 0,9-11 0,-4 4 0,-1 0 0,-1-1 0,0-1 0,-2 1 0,1-2 0,8-22 0,-6 7 0,-2 0 0,-1-1 0,8-63 0,-17 96 0,0 0 0,0-1 0,0 1 0,0 0 0,0 0 0,0-1 0,0 1 0,-1 0 0,1 0 0,0-1 0,0 1 0,0 0 0,0 0 0,0-1 0,0 1 0,0 0 0,-1 0 0,1 0 0,0-1 0,0 1 0,0 0 0,0 0 0,-1 0 0,1 0 0,0-1 0,0 1 0,0 0 0,-1 0 0,1 0 0,0 0 0,0 0 0,-1 0 0,1 0 0,0 0 0,0 0 0,-1-1 0,1 1 0,0 0 0,0 0 0,-1 0 0,1 0 0,0 1 0,0-1 0,-1 0 0,1 0 0,0 0 0,0 0 0,-1 0 0,1 0 0,0 0 0,0 0 0,0 0 0,-1 1 0,1-1 0,0 0 0,0 0 0,0 0 0,-1 1 0,1-1 0,-12 8 0,-2 3 0,1 0 0,1 1 0,0 1 0,0 0 0,1 1 0,-15 25 0,20-28 0,0 0 0,0 0 0,1 0 0,1 1 0,0 0 0,0 0 0,1 0 0,1 1 0,-2 24 0,4-35-2,0 1-1,0 0 1,1-1 0,-1 1 0,1-1-1,0 1 1,-1-1 0,1 1 0,0-1-1,0 1 1,1-1 0,-1 0 0,0 0-1,1 1 1,-1-1 0,1 0 0,0 0-1,3 2 1,-1-1-30,1 1-1,-1-1 1,1-1-1,0 1 1,0-1-1,0 0 1,0 0-1,8 2 1,8 0-547,0-1 0,0-1 0,32-1 0,-53-1 550,29-1-6430,-3-4-5190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9.2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0 13229,'0'0'5103,"-8"4"-3966,1 0-819,0-1 0,0 1 1,0 1-1,1-1 0,-10 9 0,15-12-296,0 0 0,0 0 0,0 0 1,0 0-1,0 0 0,0 0 0,0 0 0,0 0 0,1 1 0,-1-1 0,0 0 0,1 1 0,-1-1 1,1 0-1,0 1 0,-1-1 0,1 1 0,0-1 0,0 0 0,-1 1 0,1-1 0,1 1 0,-1-1 0,0 1 1,0-1-1,0 1 0,1-1 0,-1 0 0,1 1 0,-1-1 0,1 0 0,-1 1 0,1-1 0,0 0 0,0 0 1,0 1-1,0-1 0,0 0 0,0 0 0,0 0 0,0 0 0,0 0 0,0 0 0,0-1 0,2 2 1,2 2 54,6 3-65,-2 0-1,1 1 1,-1 0 0,0 1-1,13 16 1,-20-23 55,-1 1-1,1 0 1,-1-1 0,1 1-1,-1 0 1,0 0-1,0 0 1,0 0 0,-1 0-1,1 1 1,-1-1-1,0 0 1,0 0 0,0 0-1,0 0 1,0 0-1,0 1 1,-1-1 0,0 0-1,0 0 1,0 0-1,0 0 1,0 0 0,0 0-1,-1-1 1,1 1 0,-5 5-1,-4 5 195,0 0 0,-1-1 0,-1 0-1,0-1 1,0-1 0,-1 0 0,-1 0 0,1-1-1,-1-1 1,-1 0 0,0-1 0,0-1 0,-18 6 0,33-12-344,0 0 1,-1 0-1,1 0 1,-1 0-1,1 0 1,0 0 0,-1 0-1,1 0 1,0 0-1,-1 0 1,1 0-1,0 0 1,-1 0 0,1 0-1,-1 0 1,1 0-1,0-1 1,-1 1 0,1 0-1,0 0 1,0 0-1,-1-1 1,1 1-1,0 0 1,-1 0 0,1-1-1,0 1 1,0 0-1,-1 0 1,1-1-1,0 1 1,0 0 0,0-1-1,0 1 1,-1 0-1,1-1 1,0 1-1,0-1 1,0 1 0,0 0-1,0-1 1,0 1-1,0 0 1,0-1 0,0 1-1,0 0 1,0-1-1,0 0 1,5-20-5136,-5 21 5143,14-31-8082</inkml:trace>
</inkml:ink>
</file>

<file path=ppt/ink/ink1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1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157 216 11115,'4'-8'2403,"0"0"1,-1-1 0,0 1 0,-1-1 0,2-10-1,-3 18-2245,-1-1-1,0 1 1,1-1-1,-1 1 0,0 0 1,0-1-1,0 1 1,0-1-1,0 1 0,-1-1 1,1 1-1,0 0 0,-1-1 1,1 1-1,-1 0 1,1-1-1,-1 1 0,1 0 1,-1-1-1,0 1 1,0 0-1,0 0 0,0 0 1,0 0-1,0 0 0,0 0 1,0 0-1,0 0 1,0 0-1,0 0 0,-1 1 1,1-1-1,0 1 0,-1-1 1,1 1-1,0-1 1,-1 1-1,1-1 0,-3 1 1,-3 0-122,-1 0 0,0 0 1,0 1-1,0 0 0,1 1 0,-1 0 1,0 0-1,1 0 0,-1 1 0,1 0 0,0 1 1,0 0-1,0 0 0,1 0 0,0 1 1,-1 0-1,1 0 0,-6 7 0,12-12-33,0 0-1,-1 1 0,1-1 1,0 0-1,-1 0 0,1 0 0,0 1 1,-1-1-1,1 0 0,0 0 1,0 1-1,-1-1 0,1 0 0,0 1 1,0-1-1,0 0 0,-1 1 1,1-1-1,0 0 0,0 1 0,0-1 1,0 0-1,0 1 0,0-1 1,0 0-1,0 1 0,0-1 0,0 1 1,0-1-1,0 0 0,0 1 1,0-1-1,0 0 0,0 1 0,0-1 1,0 0-1,1 1 0,-1-1 1,0 0-1,1 1 0,18 5 72,35-7 2,-49 0-74,65-5-2,-41 2 0,1 2 0,57 2 0,-78 2 0,-1-3 0,-1-14 0,-1-8 0,-1 0 0,0 0 0,-2-1 0,1-35 0,-4 58 0,1 1 0,-1-1 0,0 1 0,0-1 0,1 1 0,-1-1 0,0 1 0,0-1 0,1 1 0,-1 0 0,1-1 0,-1 1 0,0 0 0,1-1 0,-1 1 0,1 0 0,-1-1 0,1 1 0,-1 0 0,1 0 0,-1 0 0,1-1 0,-1 1 0,1 0 0,-1 0 0,1 0 0,-1 0 0,1 0 0,0 0 0,-1 0 0,1 0 0,-1 0 0,1 0 0,-1 0 0,1 0 0,-1 1 0,1-1 0,-1 0 0,1 0 0,-1 1 0,1-1 0,-1 0 0,1 0 0,-1 1 0,32 14 0,-26-12 0,10 3-941,0 1 1,0-2-1,18 4 1,52 2-8980,-38-10-5930</inkml:trace>
</inkml:ink>
</file>

<file path=ppt/ink/ink1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2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12043,'0'0'12321,"1"9"-11813,2 6-145,5 43 975,2-1 0,21 64 0,-30-120-1306,-1 0 1,0 0-1,1 1 0,-1-1 0,1 0 1,-1 0-1,1 0 0,0 0 0,-1 0 1,1 1-1,0-1 0,0 0 1,0-1-1,0 1 0,0 0 0,0 0 1,0 0-1,0-1 0,0 1 1,0 0-1,0-1 0,0 1 0,1-1 1,-1 1-1,0-1 0,0 0 0,1 1 1,-1-1-1,0 0 0,2 0 1,1-1 36,-1 0 1,0 0 0,1 0-1,-1 0 1,0 0 0,0-1 0,0 0-1,0 1 1,0-1 0,0 0 0,3-3-1,8-8 42,-1 0-1,0-1 1,13-18-1,42-66 56,-68 97-179,1 0 0,-1 0 0,1 1 1,-1-1-1,1 0 0,-1 0 0,1 1 0,0-1 0,-1 1 0,1-1 1,0 1-1,-1-1 0,1 1 0,0-1 0,0 1 0,-1-1 1,1 1-1,0 0 0,0-1 0,0 1 0,0 0 0,0 0 0,-1 0 1,1 0-1,0 0 0,0 0 0,0 0 0,0 0 0,0 0 0,-1 0 1,3 1-1,-2 0 0,0 0 1,0 1-1,0-1 1,0 0-1,0 1 1,0-1-1,0 1 1,0 0-1,0-1 1,-1 1-1,1 0 1,-1-1-1,1 1 1,-1 2-1,6 63 12,-6-67 3,-1 13 581,3 25-3246,7-29-2652,10-14-3855,-1-7-1806</inkml:trace>
</inkml:ink>
</file>

<file path=ppt/ink/ink1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2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163 40 17969,'0'0'1628,"-12"1"411,3 0-1734,1 1-1,-1-1 0,0 2 0,1-1 1,-1 1-1,1 0 0,0 1 0,-12 7 1,15-9-198,1 1 0,-1 1 0,1-1 0,0 1 0,0-1 0,1 1 0,-1 0 0,1 1 0,0-1 0,0 0 0,0 1 0,0 0 1,1 0-1,0 0 0,0 0 0,0 0 0,0 0 0,0 8 0,1-11-88,1 0 1,-1-1-1,1 1 0,0 0 1,0 0-1,0 0 0,0 0 0,0 0 1,0 0-1,0 0 0,1 0 1,-1 0-1,1-1 0,-1 1 1,1 0-1,0 0 0,0 0 0,0-1 1,0 1-1,0 0 0,0-1 1,0 1-1,0-1 0,1 0 1,-1 1-1,0-1 0,1 0 1,-1 0-1,1 1 0,0-1 0,3 1 1,3 0 65,0 0-1,0 0 1,0-1 0,0 0 0,0-1 0,12 0 0,-12-1 10,0 1 1,0-2 0,0 1-1,-1-1 1,1-1-1,-1 1 1,1-1 0,-1 0-1,0-1 1,0 0-1,-1 0 1,1 0-1,-1-1 1,0 0 0,0 0-1,0-1 1,-1 1-1,0-1 1,0 0 0,0-1-1,-1 1 1,0-1-1,0 0 1,-1 0 0,0 0-1,0-1 1,0 1-1,-1-1 1,0 0 0,-1 1-1,1-15 1,-2 20-52,-1-1 1,1 1-1,-1 0 1,0-1-1,0 1 1,0 0 0,0 0-1,0 0 1,-1 0-1,1 0 1,-1 0-1,1 0 1,-1 0-1,0 0 1,1 1 0,-1-1-1,0 1 1,0-1-1,0 1 1,-1 0-1,1 0 1,0 0-1,0 0 1,-1 0 0,1 0-1,0 1 1,-1-1-1,1 1 1,-1 0-1,-2-1 1,4 1-57,-1-1 0,0 1 0,0 0 1,0 0-1,0-1 0,1 1 0,-1 0 0,0 1 0,0-1 0,0 0 1,0 0-1,1 1 0,-1-1 0,0 1 0,0 0 0,1-1 1,-1 1-1,0 0 0,1 0 0,-1 0 0,1 0 0,-1 0 1,1 0-1,0 1 0,-1-1 0,1 0 0,0 1 0,0-1 1,0 1-1,0-1 0,0 1 0,0 0 0,0-1 0,1 1 0,-1 0 1,1 0-1,-1-1 0,1 1 0,-1 3 0,1-4-49,1 1 0,-1-1 0,0 0 0,1 1 0,-1-1-1,1 0 1,0 0 0,-1 0 0,1 1 0,0-1 0,0 0 0,0 0 0,-1 0 0,1 0-1,0 0 1,0 0 0,1-1 0,-1 1 0,0 0 0,0 0 0,0-1 0,0 1-1,1-1 1,-1 1 0,0-1 0,1 1 0,-1-1 0,0 0 0,1 0 0,-1 0-1,2 1 1,51 1-2534,-44-3 1616,-1 1-174,0-1-1,0 0 1,0-1 0,0 0 0,0 0 0,0-1 0,0 0 0,-1-1 0,15-8 0,7-7-5942</inkml:trace>
</inkml:ink>
</file>

<file path=ppt/ink/ink1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3.3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75 2659,'2'-8'6833,"6"-35"-2199,-4 19 5717,-5 125-10090,2 122 2702,0-215-2912,-1 0-1,2 0 1,-1 0 0,1 0 0,3 8-1,-5-14-40,0-1 0,1 1 0,0-1 0,-1 1-1,1-1 1,0 1 0,0-1 0,0 0 0,0 1-1,0-1 1,0 0 0,0 0 0,0 0 0,0 0 0,1 0-1,-1 0 1,0 0 0,1 0 0,-1 0 0,1 0-1,-1-1 1,1 1 0,-1-1 0,1 1 0,-1-1-1,1 0 1,0 1 0,-1-1 0,1 0 0,2 0-1,-3-1-79,0 0 0,-1 1 0,1-1 0,0 0-1,0 0 1,0 0 0,-1 0 0,1 0-1,-1 0 1,1 0 0,-1 0 0,1 0-1,-1 0 1,1 0 0,-1-1 0,0 1 0,0 0-1,1 0 1,-1 0 0,0 0 0,0-1-1,0 1 1,-1 0 0,1-2 0,-2-34-1854,2 37 1872,-2-13-220,0 1 0,-2 0-1,1-1 1,-1 2 0,-1-1 0,0 0 0,-8-12 0,-54-77 1108,49 75-130,14 20 68,-8-9 1399,13 15-2156,-1 1 1,0-1-1,0 0 0,0 0 1,0 0-1,0 0 0,1 0 1,-1 1-1,0-1 0,0 0 0,0 0 1,0 0-1,1 0 0,-1 0 1,0 0-1,0 0 0,0 0 1,0 0-1,1 0 0,-1 0 0,0 0 1,0 0-1,0 0 0,1 0 1,-1 0-1,0 0 0,0 0 1,0 0-1,1 0 0,-1 0 1,0 0-1,0 0 0,0 0 0,1 0 1,-1 0-1,0 0 0,0 0 1,0-1-1,0 1 0,0 0 1,1 0-1,-1 0 0,0 0 0,0 0 1,0-1-1,0 1 0,0 0 1,0 0-1,0 0 0,1 0 1,-1-1-1,0 1 0,0 0 0,0 0 1,0 0-1,0-1 0,0 1 1,0 0-1,0 0 0,0 0 1,0-1-1,0 1 0,0 0 0,0 0 1,0 0-1,0-1 0,0 1 1,-1 0-1,1 0 0,39 10-264,57 13-2797,-76-20 1259,0 0 0,0-1 0,23-2 0,4-3-13611</inkml:trace>
</inkml:ink>
</file>

<file path=ppt/ink/ink1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3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18065,'0'0'8008,"11"71"-7079,-5-45-353,-2-1-416,2-2-96,0-6-96,0-3-1089,0-3-833,-3-6-928,-3-2-866</inkml:trace>
</inkml:ink>
</file>

<file path=ppt/ink/ink1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4.2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8040,'0'0'14221,"66"0"-17712,-40 8-1634,1-3-5637</inkml:trace>
</inkml:ink>
</file>

<file path=ppt/ink/ink1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4.6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6 11755,'0'0'16186,"-9"-2"-15476,8 2-701,-2-1 1,-1 0 1,0 1-1,0-1 1,1 1-1,-1 0 1,0 0 0,0 0-1,0 0 1,1 1-1,-1-1 1,0 1-1,1 0 1,-1 0-1,0 1 1,1-1-1,-1 1 1,1-1 0,0 1-1,0 0 1,0 0-1,0 1 1,0-1-1,0 1 1,-3 3-1,4-4-25,0 0 0,0 0-1,1 0 1,-1 0 0,1 0 0,-1 0-1,1 1 1,0-1 0,0 1-1,0-1 1,0 0 0,0 1 0,0 0-1,1-1 1,-1 1 0,1-1-1,0 1 1,0 0 0,0-1 0,0 1-1,1 4 1,0-4-21,1 0 0,0 0-1,-1-1 1,1 1 0,0-1 0,0 1-1,0-1 1,1 0 0,-1 0 0,0 0-1,1 0 1,-1 0 0,1-1 0,0 1-1,0-1 1,0 0 0,-1 1 0,5 0-1,84 22-2879,-68-19 2352,-1 0 1,35 14-1,-55-19 622,-1 1-1,1-1 1,-1 1-1,0-1 0,1 1 1,-1-1-1,0 1 1,0 0-1,1 0 0,-1-1 1,0 1-1,0 0 1,0 0-1,0 0 0,0 0 1,0 1-1,0-1 1,0 0-1,-1 0 0,1 0 1,0 1-1,-1-1 1,1 0-1,-1 1 1,1-1-1,-1 1 0,0-1 1,1 2-1,-2 0 140,0-1 0,0 0 0,0 0-1,0 0 1,0 0 0,0 0 0,-1 0-1,1 0 1,-1 0 0,1 0 0,-1-1 0,0 1-1,0 0 1,0-1 0,-2 2 0,-9 5 478,0 0 0,0-1 0,-1-1 0,-18 6 0,21-9-651,0 0 0,0-1 0,0 0 0,-14 0 0,-4-5-4905,18-1-1883</inkml:trace>
</inkml:ink>
</file>

<file path=ppt/ink/ink1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8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245 40 10186,'1'-1'479,"-1"-1"0,0 1 0,0-1 0,0 1 0,0-1 0,0 1 0,0-1 0,-1 1 0,1-1 0,0 1 0,-1-1 0,1 1 0,-1-1 0,1 1-1,-1 0 1,0-1 0,0 1 0,0 0 0,0-1 0,0 1 0,0 0 0,0 0 0,-2-2 0,0 2-281,-1 0-1,0 0 0,0 1 0,0-1 1,0 1-1,0-1 0,0 1 1,-6 1-1,1 0-110,0 1 1,1 0-1,-1 0 1,1 1-1,0 0 1,0 0-1,0 1 0,0 0 1,0 1-1,1-1 1,0 1-1,0 1 1,0-1-1,-10 12 1,11-11 17,0 0 0,1 0 1,-1 1-1,1 0 1,0 0-1,1 0 1,0 1-1,0 0 1,0-1-1,1 1 0,1 1 1,-1-1-1,1 0 1,-2 17-1,4-24-85,0 1 1,0-1-1,1 0 0,-1 0 0,0 1 0,0-1 0,1 0 0,-1 0 0,1 0 0,-1 0 1,1 0-1,-1 1 0,1-1 0,0 0 0,-1 0 0,1 0 0,0-1 0,0 1 1,0 0-1,0 0 0,0 0 0,0 0 0,0-1 0,0 1 0,0-1 0,1 1 1,2 1 13,0-1 0,0 0 1,1 0-1,-1 0 1,0-1-1,0 1 0,0-1 1,5 0-1,3-1 6,-1 0 1,0-1-1,0 0 0,0 0 0,16-7 1,-15 3-117,-1 0 0,0 0 1,-1-1-1,1-1 0,-1 0 0,13-14 1,-17 17 34,-1-1 0,1-1 0,-1 1 1,-1-1-1,1 0 0,-1 0 0,-1 0 0,1-1 0,-1 1 1,0-1-1,2-9 0,-32 63-205,22-34 335,0 1 0,1 0 0,0 0 0,1 1 0,-2 26 0,6-40-60,-1 1 0,1 0 0,-1 0-1,1-1 1,0 1 0,-1-1 0,1 1-1,0-1 1,-1 1 0,1-1 0,0 1-1,0-1 1,-1 0 0,1 1 0,0-1-1,0 0 1,0 0 0,0 1 0,0-1 0,-1 0-1,1 0 1,0 0 0,0 0 0,0 0-1,0 0 1,0-1 0,0 1 0,-1 0-1,1 0 1,0-1 0,1 1 0,32-9 347,-14-2-369,0-1-1,0-1 1,-1-1-1,-1 0 1,-1-2-1,0 0 1,16-19-1,1 0-52,-34 35 44,0 0 0,0-1 0,0 1 0,0 0 0,1 0 0,-1-1 0,0 1-1,0 0 1,1-1 0,-1 1 0,0 0 0,1 0 0,-1 0 0,0-1 0,0 1 0,1 0 0,-1 0 0,0 0 0,1 0 0,-1 0 0,0 0 0,1 0 0,-1-1 0,1 1 0,-1 0 0,0 0 0,1 0 0,-1 0 0,0 1-1,1-1 1,-1 0 0,0 0 0,1 0 0,-1 0 0,1 0 0,2 15-47,-8 36 666,3-32 570,33-21-322,23-24-647,-47 22-222,1-1 0,0 1 1,0 1-1,0-1 1,1 2-1,-1-1 1,1 1-1,0 0 0,12-1 1,-20 3 3,0 1 0,0-1 1,-1 0-1,1 1 0,0-1 1,0 1-1,-1-1 0,1 0 1,0 1-1,-1 0 0,1-1 0,-1 1 1,1-1-1,-1 1 0,1 0 1,-1-1-1,1 1 0,-1 0 1,1 0-1,-1-1 0,0 1 1,1 0-1,-1 0 0,0 0 1,0-1-1,0 1 0,0 0 0,0 0 1,0 0-1,0 0 0,0 1 1,0 40 451,0-16-199,1-25-236,-1-1-1,1 0 1,-1 1 0,1-1 0,0 1-1,-1-1 1,1 0 0,-1 1-1,1-1 1,0 0 0,-1 0-1,1 0 1,0 0 0,-1 1-1,1-1 1,0 0 0,-1 0-1,1 0 1,0 0 0,-1 0-1,1-1 1,0 1 0,-1 0-1,1 0 1,0 0 0,-1 0-1,1-1 1,1 0 0,19-6 188,1-5-138,-14 7-92,0 0 0,0 1 0,1 0 1,-1 0-1,1 1 0,0 0 0,0 0 0,1 1 0,14-1 0,-23 4 14,0 0 0,0 0-1,0 0 1,0 0 0,-1 0 0,1 0-1,0 0 1,-1 0 0,1 1 0,-1-1-1,1 0 1,-1 0 0,1 1-1,-1-1 1,0 0 0,0 1 0,0-1-1,0 0 1,0 1 0,0-1 0,0 0-1,-1 3 1,0 35 46,-10-5-247,9-28-3721</inkml:trace>
</inkml:ink>
</file>

<file path=ppt/ink/ink1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9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0 17008,'0'0'9668,"-6"10"-9027,4-7-616,-43 78 989,42-74-908,0-1 0,0 0-1,1 1 1,0 0-1,0 0 1,0 0 0,1-1-1,0 1 1,1 1 0,-1-1-1,1 0 1,1 9-1,0-15-89,0 0 0,0 0 0,-1-1 0,1 1-1,0 0 1,0-1 0,0 1 0,0-1 0,0 1-1,0-1 1,0 1 0,0-1 0,0 1 0,0-1-1,0 0 1,0 0 0,0 1 0,0-1 0,0 0-1,0 0 1,0 0 0,2 0 0,33-1 217,-26 1-168,29-4-50,-31 3-121,0 0 0,1 0 1,-1 1-1,0 0 0,1 0 0,10 2 0,-18-1 107,1-1-1,-1 1 1,0 0-1,1 0 1,-1 0 0,0 0-1,0 0 1,0 0-1,0 0 1,0 0-1,0 0 1,0 1-1,0-1 1,0 0-1,0 1 1,-1-1-1,1 1 1,0-1-1,-1 1 1,0-1-1,1 1 1,-1-1-1,0 1 1,1-1-1,-1 1 1,0-1 0,0 1-1,-1-1 1,1 1-1,0 0 1,0-1-1,-1 2 1,0 2 136,0 0 0,0 0 0,0-1 0,-1 1 0,1-1 0,-1 1 0,0-1 0,0 0 0,-5 6 0,2-4-46,-1 0-1,-1-1 0,1 0 0,-1 0 0,0 0 1,0-1-1,0 0 0,0-1 0,-1 0 0,1 0 0,-1 0 1,0-1-1,0 0 0,0-1 0,0 0 0,0 0 1,0 0-1,-17-2 0,24 1-246,0 0 1,1 0-1,-1 0 0,0 0 1,0 0-1,0 0 0,0 0 1,0-1-1,1 1 0,-1 0 1,0-1-1,0 1 0,0 0 1,1-1-1,-1 1 0,0-1 1,0 1-1,1-1 0,-1 0 1,0 1-1,1-1 0,-1 1 1,1-1-1,-1 0 0,1 0 1,-1 1-1,1-1 0,-1 0 1,1 0-1,0 0 0,0 0 1,-1 1-1,1-1 0,0 0 1,0 0-1,0 0 0,0 0 1,0 0-1,0 0 0,0 1 1,0-1-1,0 0 0,0 0 1,1 0-1,-1 0 0,1-1 1,0-1-793,0 0 1,0 1 0,1-1-1,-1 0 1,1 0 0,0 1-1,0-1 1,0 1 0,0 0-1,0-1 1,4-2 0,12-6-8908</inkml:trace>
</inkml:ink>
</file>

<file path=ppt/ink/ink1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4:59.7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12204,'0'0'16143,"12"49"-15791,-12-25-160,-7 3-96,0-1 1,1-5-97,3-4-705,3-8-2146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01.7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0 145 7207,'0'0'13388,"2"-70"-13388,-2 46-736,0 3-1218,0 3-2851,0 7-6085</inkml:trace>
</inkml:ink>
</file>

<file path=ppt/ink/ink1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5:15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69 127 1569,'0'0'3865,"-3"5"-4019,0-1 401,-14 18 156,-5-15 7856,12-5-7519,-3 7 5150,12-4-583,14-10-3503,-7 1-1667,0 0 0,0-1 0,-1 1 0,1-1 0,-1-1 0,0 1 0,-1-1 0,6-8 0,32-58 354,-20 30-79,-22 42-412,0-1-1,0 1 1,0 0 0,0-1 0,0 1-1,0 0 1,0 0 0,0-1 0,0 1-1,0 0 1,0-1 0,1 1 0,-1 0-1,0-1 1,0 1 0,0 0 0,0 0-1,0-1 1,1 1 0,-1 0 0,0 0-1,0-1 1,1 1 0,-1 0 0,0 0-1,0 0 1,1-1 0,-1 1 0,0 0-1,0 0 1,1 0 0,-1 0 0,0 0-1,1 0 1,-1 0 0,0 0 0,1 0-1,-1 0 1,0 0 0,1 0 0,-1 0-1,0 0 1,1 0 0,-1 0 0,0 0-1,0 0 1,1 0 0,-1 0 0,0 0-1,1 0 1,-1 1 0,0-1 0,0 0-1,1 0 1,-1 0 0,0 1 0,0-1-1,1 0 1,-1 0 0,0 0 0,0 1 0,0-1-1,1 0 1,-1 1 0,0-1 0,0 1-1,6 35 68,-7 52 641,1-83-675,2 56 300,-2-60-337,0 0-1,1 0 1,-1 0 0,0 0-1,1 0 1,-1 0-1,0 1 1,1-1 0,-1 0-1,1-1 1,0 1 0,-1 0-1,1 0 1,0 0-1,0 0 1,-1 0 0,1-1-1,2 2 1,-2-2-17,0 1 0,0-1 0,0 0 0,1 0 0,-1 0 0,0 0 1,0-1-1,0 1 0,0 0 0,0 0 0,1-1 0,-1 1 0,0-1 0,0 1 0,0-1 0,0 1 0,0-1 0,0 1 1,0-1-1,-1 0 0,1 0 0,0 1 0,1-2 0,0 0-324,0-1-1,0 1 1,0 0 0,0-1 0,-1 1-1,1-1 1,-1 1 0,1-1 0,0-3-1,6-28-7385,-5 13 1410</inkml:trace>
</inkml:ink>
</file>

<file path=ppt/ink/ink1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5:16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6150,'0'0'20948,"0"35"-35170</inkml:trace>
</inkml:ink>
</file>

<file path=ppt/ink/ink1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5:16.8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72 171 6406,'0'0'11312,"-8"-9"-9924,-6-2-793,9 7-195,0 0-1,1 0 1,-1-1-1,1 0 1,0 1-1,0-1 1,0-1-1,-2-5 1,4 9-159,1 1 1,0-1 0,1 0 0,-1 0-1,0 0 1,1 0 0,-1 0 0,1 0-1,-1 0 1,1 0 0,0 0 0,0 0-1,0 0 1,0 0 0,0 0 0,0 0-1,1 0 1,-1 0 0,2-4 0,-1 3-125,1 0 0,-1 0 0,1 0-1,0 0 1,0 1 0,1-1 0,-1 0 0,0 1 0,1 0 0,0-1 0,2-1 0,0 1-98,-1 0 0,1 0 0,0 1 0,0-1 0,0 1 0,0 0 0,0 0 0,0 1 0,1 0 0,-1 0 0,0 0 0,1 0 0,-1 1 0,10 0 0,-13 1-16,-1-1 0,1 1 0,-1 0 0,0 0-1,1 0 1,-1 0 0,0 0 0,1 0 0,-1 0 0,0 0-1,0 0 1,0 0 0,0 0 0,0 1 0,0-1 0,-1 1 0,1-1-1,0 0 1,-1 1 0,1-1 0,-1 1 0,1-1 0,-1 1-1,0 0 1,1-1 0,-1 3 0,1 49 108,-1-39-80,-8 128 156,8-141-177,0 0 1,1-1-1,-1 1 1,1-1-1,-1 1 1,1-1-1,-1 1 0,1-1 1,-1 1-1,1-1 1,-1 1-1,1-1 1,-1 0-1,1 1 1,0-1-1,-1 0 0,1 0 1,0 0-1,-1 1 1,1-1-1,0 0 1,-1 0-1,1 0 1,0 0-1,-1 0 0,1 0 1,0 0-1,-1 0 1,1 0-1,0-1 1,-1 1-1,2 0 1,25-7 445,-21 2-393,0 0 1,0 0 0,0 0-1,-1-1 1,0 0 0,0 0 0,0 0-1,-1-1 1,0 1 0,0-1-1,0 0 1,4-14 0,-4 11 25,-1 1 0,0-1 0,-1 0 0,0 0 0,0 0 0,-1 0 0,-1-1 0,0 1 1,-1-15-1,1 25-120,0-1 1,0 1-1,0-1 1,-1 1 0,1-1-1,0 1 1,0-1-1,-1 1 1,1 0 0,0-1-1,0 1 1,-1 0-1,1-1 1,0 1-1,-1 0 1,1-1 0,0 1-1,-1 0 1,1-1-1,-1 1 1,1 0 0,-1 0-1,1 0 1,0-1-1,-1 1 1,1 0-1,-1 0 1,1 0 0,-1 0-1,1 0 1,-1 0-1,1 0 1,-1 0 0,1 0-1,-1 0 1,1 0-1,-1 0 1,1 0 0,0 0-1,-1 1 1,1-1-1,-1 0 1,1 0-1,-1 1 1,1-1 0,0 0-1,-1 0 1,1 1-1,-1-1 1,1 0 0,0 1-1,0-1 1,-1 0-1,1 1 1,0-1 0,-1 1-1,1-1 1,0 1-1,0-1 1,0 0-1,0 1 1,-1-1 0,1 1-1,0-1 1,0 1-1,0 3-537,0 24-5123,7-14-2597,4-9 169</inkml:trace>
</inkml:ink>
</file>

<file path=ppt/ink/ink1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5:17.2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36 15983,'0'0'10789,"-8"12"-10447,5-8-343,-3 4 181,0 0 0,1 1 1,0-1-1,0 1 0,1 0 0,0 1 1,0-1-1,1 1 0,0 0 0,1-1 0,-2 20 1,4-28-171,0 0 1,0 0 0,-1 0-1,1 0 1,0 0-1,0 0 1,0 0 0,1 0-1,-1 0 1,0 0-1,0 0 1,0 0 0,1 0-1,-1 0 1,1 0-1,-1 0 1,1 0 0,-1-1-1,1 1 1,-1 0-1,1 0 1,0 0 0,-1-1-1,1 1 1,0 0 0,0-1-1,-1 1 1,3 0-1,-2-1 7,1 0 0,0 0 0,-1 0 0,1 0 0,0 0 0,-1-1 0,1 1-1,-1 0 1,1-1 0,-1 0 0,1 1 0,-1-1 0,1 0 0,-1 0 0,3-1 0,4-4 32,0-1 1,0 0 0,-1 0 0,13-16 0,-10 9 120,-1-1 0,-1 0 1,0 0-1,-1-1 0,-1 0 0,0 0 0,4-23 0,-9 38 97,-2 11-117,-14 66-70,10-58-122,1 1 1,1 0 0,-1 29-1,4-47-91,0 0 0,0-1 0,0 1 0,0-1 0,0 1 0,0 0 0,0-1 0,1 1-1,-1-1 1,0 1 0,0 0 0,1-1 0,-1 1 0,0-1 0,1 1 0,-1-1 0,1 1-1,-1-1 1,0 0 0,1 1 0,-1-1 0,1 1 0,0-1 0,-1 0 0,1 1 0,-1-1 0,1 0-1,-1 0 1,2 1 0,18-3-9887,-10-5 246</inkml:trace>
</inkml:ink>
</file>

<file path=ppt/ink/ink1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5:17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17969,'0'0'6609,"0"8"-4992,-2 76 1669,-15 96 0,11-79-5475,16-105-11328,-4-9 3150</inkml:trace>
</inkml:ink>
</file>

<file path=ppt/ink/ink1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5:18.1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0 110 14830,'0'0'10052,"10"3"-8456,-5-1-1441,0-1-1,0 0 0,0 0 1,0 0-1,0-1 0,1 1 1,-1-1-1,0 0 0,0-1 1,0 1-1,0-1 0,0 0 1,0 0-1,0-1 0,0 0 1,0 0-1,0 0 0,-1 0 1,1-1-1,-1 1 0,7-6 1,-6 5 4,-1 0 1,1-1-1,-1 1 1,0-1-1,0 0 1,0 0 0,0 0-1,-1 0 1,1-1-1,-1 0 1,0 1-1,-1-1 1,1 0-1,-1 0 1,0-1 0,0 1-1,1-7 1,-3 11-160,0 1 1,0 0-1,0-1 1,-1 1-1,1 0 1,0-1-1,0 1 1,0 0 0,0 0-1,-1-1 1,1 1-1,0 0 1,0-1-1,0 1 1,-1 0-1,1 0 1,0 0-1,-1-1 1,1 1 0,0 0-1,0 0 1,-1 0-1,1 0 1,0-1-1,-1 1 1,1 0-1,0 0 1,-1 0-1,1 0 1,0 0 0,-1 0-1,1 0 1,0 0-1,-1 0 1,1 0-1,0 0 1,-1 0-1,1 0 1,0 0-1,-1 0 1,1 1 0,0-1-1,-1 0 1,1 0-1,0 0 1,-1 0-1,1 1 1,-1-1-1,-16 11-5,6 1 5,1 0 0,0 1 0,1 0 0,0 1 0,-8 19 0,13-26 0,0 1 0,1 0 0,0 0 0,0 1 0,1-1 0,0 1 0,0-1 0,1 1 0,0 0 0,1-1 0,0 13 0,1-20 0,-1-1 0,1 1 0,0 0 0,-1 0 0,1 0 0,0 0 0,0 0 0,-1-1 0,1 1 0,0 0 0,0-1 0,0 1 0,0-1 0,0 1 0,0-1 0,0 1 0,0-1 0,0 0 0,0 1 0,0-1 0,0 0 0,0 0 0,0 0 0,1 0 0,-1 0 0,0 0 0,0 0 0,0 0 0,0 0 0,0-1 0,0 1 0,2-1 0,37-11 0,-25 3 0,-1-1 0,0 0 0,17-17 0,-21 18 0,0 0 0,0 1 0,1 0 0,0 1 0,0 0 0,0 1 0,13-5 0,-23 10 0,0 1 0,0-1 0,-1 1 0,1 0 0,0-1 0,0 1 0,-1 0 0,1 0 0,0 0 0,0-1 0,0 1 0,-1 0 0,1 0 0,0 0 0,0 0 0,0 0 0,-1 1 0,1-1 0,0 0 0,0 0 0,-1 0 0,1 1 0,0-1 0,0 0 0,-1 1 0,1-1 0,0 1 0,-1-1 0,1 1 0,0-1 0,-1 1 0,1-1 0,-1 1 0,1 0 0,-1-1 0,1 1 0,-1 0 0,1-1 0,-1 1 0,0 0 0,1 0 0,-1 0 0,-1 43 0,0-41 0,1 1 0,-1 0 0,1-1 0,0 1 0,0-1 0,0 1 0,0 0 0,1-1 0,0 1 0,0 4 0,0-8 0,0 1 0,0-1 0,0 1 0,0-1 0,0 0 0,-1 1 0,1-1 0,0 0 0,0 1 0,0-1 0,0 0 0,0 0 0,0 0 0,0 0 0,0 0 0,0 0 0,0 0 0,0 0 0,0 0 0,0-1 0,0 1 0,0 0 0,0-1 0,0 1 0,0 0 0,0-1 0,0 0 0,0 0 0,29-16 0,-27 16 0,-1-2 0,1 1 0,0 0 0,0 0 0,0 1 0,1-1 0,-1 1 0,0 0 0,0-1 0,1 1 0,-1 1 0,1-1 0,6 0 0,-9 1 0,0 1 0,1 0 0,-1 0 0,0-1 0,0 1 0,0 0 0,0 0 0,0 0 0,0 0 0,0 0 0,0 0 0,0 1 0,0-1 0,-1 0 0,1 0 0,-1 1 0,1-1 0,0 0 0,-1 1 0,0-1 0,1 0 0,-1 1 0,0-1 0,0 1 0,0-1 0,0 0 0,0 1 0,0-1 0,0 1 0,0-1 0,-1 2 0,1-2-25,-1 0 1,1 0-1,0-1 0,0 1 0,0 0 1,0-1-1,0 1 0,0 0 0,0 0 1,0-1-1,0 1 0,1 0 0,-1-1 1,0 1-1,0 0 0,1-1 0,-1 1 1,0 0-1,1-1 0,-1 1 0,1 0 1,-1-1-1,1 1 0,-1-1 0,1 1 1,-1-1-1,1 1 0,-1-1 0,1 0 1,1 1-1,-1-1-97,0 0-1,1 0 1,-1 0 0,0-1 0,1 1-1,-1 0 1,0-1 0,0 1 0,1-1-1,-1 0 1,0 1 0,0-1-1,0 0 1,2-2 0,34-35-3945,25-47-8280,-38 50 7435</inkml:trace>
</inkml:ink>
</file>

<file path=ppt/ink/ink1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5:18.5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170 0 15278,'0'0'9871,"-5"12"-8189,-9 26-880,2 0-1,1 2 1,2-1 0,-4 52 0,6 80-1260,7-138-6035,-1-48 6161,0 0 0,-1 0-1,0 0 1,-1 0 0,-1 0 0,-5-13-1,-40-81 5178,25 61-1182,24 48-3640,-1-1-1,1 0 1,0 1-1,-1-1 1,1 0-1,0 1 1,-1-1-1,1 0 1,0 0 0,0 0-1,0 1 1,0-1-1,0 0 1,0 0-1,0 1 1,0-1-1,0 0 1,0 0 0,0 0-1,0 1 1,0-1-1,1 0 1,-1 0-1,0 1 1,1-1-1,-1 0 1,1 1-1,-1-1 1,0 0 0,1 1-1,-1-1 1,1 0-1,0 1 1,0-1-1,1 0 56,1-1-1,0 1 1,-1 0 0,1 1-1,0-1 1,0 0-1,-1 1 1,1 0-1,0-1 1,4 1-1,74 9 970,-77-8-1040,46 4-4449,-28-5-3544</inkml:trace>
</inkml:ink>
</file>

<file path=ppt/ink/ink1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26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1441,'0'0'-576</inkml:trace>
</inkml:ink>
</file>

<file path=ppt/ink/ink1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9:28.4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2847 192 1281,'0'0'1506,"5"-3"-1133,42-23-36,-33 17 1079,-20 1 77,-31-6 1334,19 9-1485,-11-6-1012,0 1-1,-1 1 1,-1 2-1,1 1 1,-1 1-1,-43 0 1,-284 9 94,42 1 481,133-26 504,67 20-1291,0 6-1,-167 27 0,183-10-120,55-11 80,-1-2 0,-1-2 0,-56 2 0,61-7 83,1 2 1,0 2 0,0 1-1,-50 17 1,54-14-131,-29 6-20,29-8-2,0 2-1,1 1 1,0 1-1,-34 19 1,-121 49 584,188-78-590,0 0 1,0 0-1,0 0 0,1 1 0,-1-1 1,1 1-1,0 0 0,-1 0 0,1 0 1,0 0-1,1 0 0,-1 0 1,0 0-1,1 0 0,0 1 0,0-1 1,0 1-1,0-1 0,0 1 0,1 4 1,-2 12 74,1-1 1,4 34 0,-2-14 63,-2-16-16,-2 1 1,-1-1 0,0 1-1,-9 24 1,5-22-53,2 1 1,-6 45 0,-14 219 1111,24-284-1181,1 0-1,1 0 1,0 1 0,0-1 0,0 0-1,1 0 1,0 0 0,2 9 0,-2-13 7,1 0 0,0 0 0,-1-1 0,1 1 0,0 0 1,0-1-1,1 1 0,-1-1 0,1 1 0,-1-1 0,1 0 0,0 0 0,0 0 0,-1-1 0,1 1 1,1-1-1,-1 1 0,0-1 0,4 1 0,43 11 53,0-1-1,1-3 1,0-2 0,72 0-1,-67-3-77,800 4 319,-717-10-303,153 18 1,-218-13 22,0-3 1,0-3 0,109-20-1,-163 20-26,69-7-17,102 1-1,-183 9 37,1-1-1,-1-1 1,0 0 0,0 0 0,1-1-1,-2 0 1,1 0 0,0-1 0,0 1-1,-1-2 1,0 1 0,0-1 0,0 0-1,-1-1 1,0 0 0,8-8 0,6-9 77,-1 0 0,-1-2 1,17-29-1,53-75 428,10-15-425,-86 124-85,-2-1 0,0-1 0,-1 0 0,-1 0 0,7-33 1,8-68 947,13-206-1,-35 318-885,-1 0-1,0 1 0,-1-1 1,0 0-1,-1 1 0,0-1 1,-1 1-1,0-1 0,-8-16 1,8 22-75,0 0 0,0 0 0,-1 0 1,0 0-1,0 0 0,0 1 0,0 0 0,-1 0 1,0 0-1,0 0 0,0 1 0,0 0 1,0 0-1,-1 0 0,1 1 0,-1 0 0,0 0 1,-10-2-1,14 3-768,-5 0 1155,5 1-3160</inkml:trace>
</inkml:ink>
</file>

<file path=ppt/ink/ink1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26.9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102 224 3523,'0'0'-128,"-9"13"-438,-3 2 1022,1 1 0,1 0 0,1 1 0,0 0 0,1 0 0,1 1 0,1 0 0,0 0-1,-4 28 1,10-41-419,-2 8-27,1 0 0,0 1 0,1-1 0,0 0 1,3 15-1,-2-24 97,0 0 0,0-1 0,1 1 0,-1-1 1,1 0-1,-1 1 0,1-1 0,0 0 0,0 0 0,0 0 1,1-1-1,-1 1 0,1 0 0,0-1 0,0 1 0,-1-1 1,1 0-1,1 0 0,-1 0 0,0-1 0,0 1 1,8 2-1,16 4 159,-21-6-239,0-1 0,0 1 0,0 0 0,0 0 0,0 1 1,-1 0-1,1 0 0,-1 0 0,0 0 0,0 1 0,0 0 0,0 0 0,-1 0 0,5 7 0,3 5 126,0-1-1,0-1 1,2 0-1,-1 0 1,2-1-1,0-1 1,0-1-1,1 0 1,1-1-1,-1 0 1,2-2-1,-1 0 1,1-1-1,0 0 1,27 4-1,18 3-115,118 31 89,-150-35-128,-1 1 0,0 2 0,52 29 0,-45-18-56,-2-2 62,42 21 0,-63-37 10,-1-1-1,1 0 0,0-1 0,1 0 0,-1-1 0,28 2 1,121-4 101,-105-3-186,0 2 1,101 15-1,-74 0-38,0-4 0,0-4-1,98-4 1,-173-4 357,0 0 1,1-1 0,-1 0-1,0-1 1,0 0-1,0 0 1,16-9 0,65-43 610,-67 39-821,0 1 0,34-15 1,27 0 21,-66 25-8,0-1 1,0-1-1,0-1 1,-1 0-1,0-1 1,-1-1-1,27-21 1,-23 13 18,0 0-1,-2-2 1,0 0-1,-1-2 1,-1 0 0,-1-1-1,-1 0 1,-2-1 0,0-1-1,-1 0 1,-1-1 0,11-42-1,-1-3 451,-13 48-288,-1 0 0,-1 0 1,0-1-1,-2 0 0,-1 1 0,-1-1 0,-1-29 0,-3 46-213,0-1-1,0 1 0,-1 0 0,0 0 0,0 0 1,-1 0-1,0 0 0,0 1 0,-1-1 0,0 1 0,-9-10 1,-2 1-12,0 1 1,-35-26 0,31 28 11,-2 0 0,0 1 0,0 1 0,-1 2 0,0 0 0,0 1 0,-1 2 0,-48-6 0,-14 5 51,-104 6 0,79 2-164,-197-11-71,-69 1 228,293 11 85,0 3 0,-122 26 0,50 3 232,-365 69 872,507-102-1526,-9 1 445,0 1-1,1 0 1,-43 16-1,58-17-367,1 0 0,-1 1 0,1-1 0,0 1 0,0 1 0,-9 8-1,10-9-442,1 1-1,0 0 1,0 1-1,1-1 0,-1 1 1,1-1-1,0 1 1,-3 10-1,-2 12-6129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02.0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26 193 16303,'0'0'4901,"-12"-62"-4420,12 41-449,0-3-1218,4 4-1568,1 3-962,-2 1 994,-3 5 1056,0 3 1570,0 4 641,-2 3 512,-6 1-417,3 0-576,0 0-320,0-3-1442,5-2-2850</inkml:trace>
</inkml:ink>
</file>

<file path=ppt/ink/ink1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53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 13645,'0'0'7783,"-4"82"-7815,-4-41 64,-3 7 32,-1 3-160,4-2-544,3-9-1731,0-6-2689,-3-9-1154,1-11 3747</inkml:trace>
</inkml:ink>
</file>

<file path=ppt/ink/ink1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54.2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15471,'12'-1'1420,"-9"0"-1291,36-2 2145,51 1 1,-79 2-2114,0 1 1,1 0-1,-1 0 1,-1 1-1,1 1 1,0 0-1,0 0 0,-1 1 1,0 1-1,17 9 1,-26-13-81,0 0 0,1 0 1,-1 0-1,0 1 0,0-1 1,1 0-1,-1 1 0,0-1 0,0 1 1,-1-1-1,1 1 0,0 0 1,0-1-1,-1 1 0,1 0 1,-1-1-1,0 1 0,1 0 0,-1 0 1,0 0-1,0-1 0,0 1 1,-1 3-1,-13 44 3870,11-43-3839,1 0 1,-1 0-1,2 0 1,-1 1-1,-1 10 1,4-12-254,-1 0 0,1-1 1,1 1-1,-1-1 0,1 0 0,-1 1 1,1-1-1,0 0 0,4 5 1,11 30-68,-17-37 253,0 0 0,0 0 1,0 0-1,0 1 0,0-1 0,0 0 0,0 0 1,-1 0-1,1 0 0,-1 0 0,1-1 1,-1 1-1,0 0 0,0 0 0,0 0 1,0 0-1,0-1 0,0 1 0,-2 2 1,-3 2 55,1-1 1,-1 0-1,0-1 1,0 0 0,0 1-1,0-2 1,-1 1-1,0-1 1,1 0-1,-1 0 1,-1-1 0,1 0-1,0 0 1,0-1-1,-1 0 1,1 0 0,0-1-1,-1 0 1,1 0-1,-1 0 1,1-1-1,-1-1 1,1 1 0,0-1-1,0 0 1,0-1-1,0 1 1,0-1 0,0-1-1,1 1 1,0-1-1,-1-1 1,1 1-1,-9-9 1,16 13-248,-1 0 0,0 0 0,1 0 0,-1 0 0,0 0 0,1 0-1,-1 0 1,0 0 0,1 0 0,-1 0 0,0 0 0,1 0 0,-1 0 0,0 0 0,1-1 0,-1 1 0,0 0 0,1 0 0,-1 0-1,0 0 1,0-1 0,1 1 0,-1 0 0,0 0 0,1 0 0,-1-1 0,0 1 0,0 0 0,0-1 0,1 1 0,-1 0 0,0 0-1,0-1 1,0 1 0,0 0 0,0-1 0,0 1 0,1 0 0,-1-1 0,0 1 0,0 0 0,0-1 0,0 1 0,0-1 0,0 1-1,0 0 1,0-1 0,-1 1 0,1 0 0,0-1 0,0 1 0,0 0 0,0-1 0,0 1 0,-1 0 0,1 0 0,0-1 0,0 1-1,0 0 1,-1 0 0,1-1 0,0 1 0,0 0 0,-1 0 0,1-1 0,16-2-6196</inkml:trace>
</inkml:ink>
</file>

<file path=ppt/ink/ink1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54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0 22101,'0'0'9064,"-9"62"-8807,4-33-225,4 2-128,1-3-609,0-6-672,4 1-1026,4-5-1408,-4-6 95,-1-8-672</inkml:trace>
</inkml:ink>
</file>

<file path=ppt/ink/ink1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56.8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77 14798,'-3'-4'4109,"11"-3"-2628,11-7-777,9 4-243,0 0 0,0 2 1,0 1-1,1 1 0,0 1 0,1 2 1,-1 1-1,0 1 0,59 6 0,-83-4-447,0 0-1,0 0 1,0 1-1,0-1 0,0 1 1,0 0-1,0 0 1,0 1-1,-1 0 1,1-1-1,-1 1 1,1 1-1,-1-1 0,0 1 1,-1 0-1,1-1 1,5 9-1,-6-6 85,0 0 0,0 1 0,0-1 0,-1 1 0,0-1 0,-1 1 0,1 0 0,-1-1 0,-1 1 0,1 0 0,-1 0 0,-1 8 0,-1 2 232,0-1-1,-1 0 1,-1 0-1,-1 0 1,0 0-1,-1-1 1,-1 0-1,0 0 1,-1 0 0,-16 21-1,17-27-231,-1-1-1,1 0 0,-1 0 1,-1-1-1,0 0 1,0-1-1,0 1 1,0-2-1,-1 1 0,0-1 1,-19 6-1,14-7-3,-1 0 0,-1-1 1,1-1-1,0 0 0,-1-1 0,1-1 0,-22-2 0,11-5-325,26 7 188,0 0-1,1 0 1,-1 0 0,0 0-1,0 0 1,1-1 0,-1 1-1,0 0 1,0-1 0,1 1-1,-1 0 1,0-1 0,1 1-1,-1-1 1,1 1-1,-1-1 1,0 1 0,1-1-1,-1 1 1,1-1 0,-1 0-1,1 1 1,0-1 0,-1 0-1,1 1 1,0-1 0,-1 0-1,1 0 1,0 1 0,0-3-1,23-9-10649,-13 9 5558,13-7-7731</inkml:trace>
</inkml:ink>
</file>

<file path=ppt/ink/ink1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57.4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39 15951,'0'0'5846,"-10"-5"-3241,3 2-2064,4 1-422,0 0-1,0 0 0,0 0 1,-1 1-1,1 0 1,0-1-1,-1 1 0,1 0 1,0 1-1,-1-1 1,1 1-1,-1-1 0,1 1 1,-1 0-1,0 0 1,1 1-1,-1-1 0,1 1 1,-6 1-1,1 2 20,1 1-1,0 0 0,1 0 1,-1 1-1,1-1 0,0 1 1,1 1-1,-1-1 0,1 1 1,0 0-1,1 0 0,0 0 1,0 1-1,0 0 0,1-1 1,0 1-1,1 1 0,0-1 1,0 0-1,1 0 0,-1 10 1,2-16-129,0-1 0,0 0 0,0 0 0,0 0 1,1 0-1,-1 0 0,0 1 0,1-1 0,-1 0 0,0 0 1,1 0-1,0 0 0,-1 0 0,1 0 0,0 0 1,-1 0-1,1-1 0,0 1 0,0 0 0,0 0 0,0 0 1,-1-1-1,3 2 0,0-1 11,0 1 0,1-1 0,-1 0 0,0 0 0,0-1 0,0 1 0,1-1 0,5 1 0,0-2 25,0 1-1,0-1 1,0 0-1,0-1 1,16-5-1,-11 1-38,-2-1 0,1 0 1,-1-1-1,0 0 0,0-1 0,-1-1 1,0 0-1,-1 0 0,0-1 0,-1 0 1,0-1-1,-1 1 0,0-2 0,-1 1 0,0-1 1,-1-1-1,4-13 0,-25 43-141,-10 20 41,19-26 142,-1 1 38,0 0 0,1 1 0,0-1 0,1 1 0,1 0-1,0 1 1,0-1 0,1 1 0,-2 14 0,6-26-69,-1 0-1,0 0 1,1 0 0,-1 0-1,1 0 1,-1 0 0,1 0-1,0 0 1,-1-1 0,1 1-1,0 0 1,0 0-1,-1-1 1,1 1 0,0 0-1,0-1 1,0 1 0,0-1-1,0 1 1,0-1 0,0 1-1,0-1 1,0 0 0,0 0-1,0 1 1,0-1 0,0 0-1,0 0 1,0 0 0,0 0-1,0 0 1,0 0-1,2-1 1,42-5 234,-36 2-242,0 1 0,-1-2 1,0 1-1,0-1 0,0 0 0,-1-1 1,0 0-1,0 0 0,0-1 0,0 0 0,-1 0 1,7-10-1,4-9 4,-2 0 1,19-40-1,-42 81-13,-21 41 0,27-52 0,1-1 0,-1 1 0,1-1 0,0 1 0,0 0 0,1-1 0,-1 1 0,1 0 0,0 0 0,0-1 0,0 1 0,0 0 0,1 0 0,0 4 0,0-6-287,0 0-1,1-1 1,-1 1 0,0 0 0,1-1-1,-1 1 1,1-1 0,-1 1 0,1-1-1,-1 0 1,5 2 0,-5-1-249,1-1 1,-1-1 0,1 1 0,-1 0 0,1 0-1,0 0 1,-1-1 0,1 1 0,0-1-1,0 0 1,-1 1 0,1-1 0,0 0 0,0 0-1,0 0 1,-1 0 0,1 0 0,0 0-1,0-1 1,0 1 0,-1-1 0,1 1-1,3-2 1</inkml:trace>
</inkml:ink>
</file>

<file path=ppt/ink/ink1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59.0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1 216 8584,'0'0'7917,"0"-9"-5659,0 2-1842,1 0 0,0-1 0,0 1 1,1 0-1,0-1 0,0 1 0,0 0 0,1 1 0,0-1 0,1 0 0,-1 1 0,1-1 1,1 1-1,-1 0 0,1 1 0,0-1 0,0 1 0,8-6 0,-10 8-381,0 1-1,0-1 1,0 1 0,0 0-1,1 0 1,-1 1 0,0-1-1,1 1 1,-1-1-1,1 1 1,0 0 0,-1 0-1,1 1 1,0-1 0,-1 1-1,1 0 1,0 0-1,0 0 1,-1 0 0,1 1-1,0 0 1,0-1 0,6 4-1,-6-2-29,0 0 1,-1 0-1,1 1 0,-1 0 0,0-1 0,0 1 0,0 0 1,0 0-1,-1 1 0,1-1 0,-1 1 0,1-1 0,-1 1 1,-1 0-1,1 0 0,0 0 0,-1 0 0,0 0 0,0 0 1,1 8-1,0-2 371,0 0 0,-1 0 1,-1 0-1,0 0 1,0 0-1,-1 0 0,-2 15 1,2-24 140,8-21 658,57-127-812,-64 147-368,0-1 0,0 1 0,1 0-1,-1-1 1,0 1 0,0 0 0,0-1 0,1 1 0,-1 0 0,0-1 0,0 1 0,1 0-1,-1 0 1,0-1 0,1 1 0,-1 0 0,0 0 0,1-1 0,-1 1 0,1 0 0,-1 0 0,0 0-1,1 0 1,-1 0 0,1 0 0,-1 0 0,0 0 0,1 0 0,-1 0 0,1 0 0,-1 0-1,0 0 1,1 0 0,-1 0 0,1 0 0,-1 0 0,0 0 0,1 0 0,-1 1 0,0-1-1,1 0 1,-1 0 0,0 0 0,1 1 0,-1-1 0,0 0 0,1 0 0,-1 1 0,0-1-1,0 0 1,1 1 0,19 26-2,-4-7 24,-13-18-12,0 0 1,0 0 0,0-1-1,1 1 1,-1-1 0,0 0-1,1 0 1,-1 0 0,1 0 0,-1 0-1,1-1 1,-1 0 0,1 0-1,-1 0 1,1 0 0,-1 0-1,1-1 1,-1 1 0,1-1-1,-1 0 1,1 0 0,-1 0-1,0-1 1,1 1 0,-1-1-1,0 0 1,0 0 0,0 0-1,0 0 1,2-3 0,2 0 7,-1-1 1,0 1-1,-1-1 1,0 0 0,1-1-1,-2 1 1,1-1-1,-1 0 1,0 0-1,-1 0 1,1-1-1,2-10 1,-6 18-14,0 0 0,0 0 0,-1 1 0,1-1 0,0 0 0,0 0 0,-1 0 0,1 0 0,0 1 0,0-1 0,-1 0 0,1 0 0,0 0 0,0 0 0,-1 0 0,1 0 0,0 0 0,-1 0 0,1 0 0,0 0 0,0 0 0,-1 0 0,1 0 0,0 0 0,-1 0 0,1 0 0,0 0 0,-1 0 0,1 0 0,0 0 0,0 0 0,-1-1 0,1 1 0,0 0 0,0 0 0,-1 0 0,1-1 0,0 1 0,0 0 0,0 0 0,-1 0 0,1-1 0,0 1 0,0 0 0,0 0 0,0-1 0,-1 1 0,1 0 0,0-1 0,0 1 0,0 0 0,0 0 0,0-1 0,0 1 0,0 0 0,0-1 0,0 1 0,0 0 0,0 0 0,0-1 0,0 0 0,-21 20 0,13-9 0,-1 0 0,1 1 0,1-1 0,0 2 0,1-1 0,0 1 0,0 0 0,1 0 0,1 0 0,0 1 0,1-1 0,-3 21 0,6-31-11,1 0 1,-1-1-1,1 1 0,-1 0 1,1-1-1,-1 1 0,1-1 1,0 1-1,0-1 1,0 1-1,0-1 0,0 1 1,0-1-1,1 0 0,-1 0 1,0 1-1,1-1 0,-1 0 1,0 0-1,1-1 0,-1 1 1,1 0-1,0 0 0,-1-1 1,1 1-1,0-1 1,-1 1-1,1-1 0,0 0 1,-1 0-1,1 0 0,2 0 1,70 2-1464,-53-3 496,27-1-4173,1-9-3551</inkml:trace>
</inkml:ink>
</file>

<file path=ppt/ink/ink1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59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 17649,'0'0'7479,"-3"9"-6662,-14 50 157,3 1 1,2 1-1,3 0 1,3 0 0,2 1-1,6 81 1,-1-133-975,0-1 0,1 1 0,0-1 0,1 1 0,-1-1 0,8 15 0,-4-77 0,-4 36 0,0 0 0,1 0 0,1 0 0,1 1 0,0-1 0,1 1 0,12-22 0,-16 34 0,0 0 0,0 0 0,0 0 0,1 1 0,0-1 0,0 1 0,0-1 0,0 1 0,0 0 0,1 0 0,-1 0 0,1 1 0,0 0 0,0-1 0,0 1 0,0 0 0,0 1 0,0-1 0,1 1 0,-1 0 0,1 0 0,-1 0 0,0 0 0,1 1 0,-1 0 0,1 0 0,0 0 0,-1 1 0,0-1 0,1 1 0,-1 0 0,1 0 0,5 3 0,-5-2 0,-1 0 0,0 1 0,0-1 0,0 1 0,-1 0 0,1 0 0,-1 0 0,1 0 0,-1 1 0,0 0 0,0-1 0,-1 1 0,1 0 0,-1 0 0,0 0 0,0 1 0,0-1 0,0 0 0,-1 1 0,0-1 0,1 10 0,0-6 0,-1-1 0,-1 0 0,1 1 0,-1-1 0,-1 1 0,1-1 0,-1 1 0,-1-1 0,1 0 0,-1 1 0,0-1 0,-1 0 0,-4 8 0,19-39 0,-2 1 0,-1-1 0,-1-1 0,-1 1 0,-2-1 0,0 0 0,2-32 0,-7 61 0,0-1 0,0 0 0,1 0 0,-1 1 0,1-1 0,0 0 0,0 0 0,0 0 0,1 0 0,-1 0 0,1 0 0,-1 0 0,1-1 0,0 1 0,0 0 0,0-1 0,1 0 0,-1 1 0,1-1 0,-1 0 0,1 0 0,0 0 0,-1-1 0,1 1 0,0-1 0,0 1 0,0-1 0,0 0 0,1 0 0,-1-1 0,0 1 0,0 0 0,0-1 0,1 0 0,-1 0 0,0 0 0,1 0 0,-1 0 0,0-1 0,0 0 0,0 1 0,1-1 0,-1 0 0,0-1 0,0 1 0,0 0 0,5-4 0,4-4 0,-1-1 0,0 1 0,0-2 0,-1 1 0,0-2 0,8-12 0,-37 91 0,15-58 0,1 1 0,0 1 0,0-1 0,1 0 0,1 0 0,0 1 0,0-1 0,1 1 0,1-1 0,1 17 0,9-17-3450,-11-10 3278,1 1 0,-1-1-1,0 0 1,0 0 0,1 1 0,-1-1-1,0 0 1,1 0 0,-1 0 0,0 1 0,1-1-1,-1 0 1,0 0 0,1 0 0,-1 0-1,0 0 1,1 0 0,-1 0 0,0 0 0,1 0-1,-1 0 1,0 0 0,1 0 0,-1 0-1,1 0 1,-1 0 0,0 0 0,1 0-1,-1 0 1,0 0 0,1 0 0,-1-1 0,0 1-1,1 0 1,-1 0 0,0 0 0,0-1-1,1 1 1,-1 0 0,1-1 0,1-9-8087</inkml:trace>
</inkml:ink>
</file>

<file path=ppt/ink/ink1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00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17745,'0'0'9833,"60"31"-11274,-43-13-2915,5-1-2307</inkml:trace>
</inkml:ink>
</file>

<file path=ppt/ink/ink1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00.5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 14253,'0'0'9145,"-10"8"-7768,-3 4-717,1 0-1,0 1 0,-13 20 0,20-28-493,1 2 1,1-1-1,-1 0 0,1 1 1,0-1-1,0 1 1,1 0-1,0 0 0,0 0 1,1 0-1,0 0 0,0 14 1,1-20-164,0 0 1,0 1-1,0-1 1,0 0-1,0 0 1,1 0-1,-1 0 1,1 0-1,-1 0 1,1 0-1,-1 0 1,1 0-1,-1 0 1,1-1-1,0 1 1,-1 0-1,1 0 1,0 0-1,0-1 1,0 1-1,0 0 1,-1-1 0,1 1-1,0-1 1,2 1-1,0 0 15,0 0 0,0 0-1,1 0 1,-1-1 0,0 1-1,1-1 1,-1 0 0,6 0 0,-1-1 13,0 0 0,0-1 0,0 0 1,0 0-1,0-1 0,11-5 0,33-27-119,-44 28 65,1 0 1,0 1-1,0 0 0,0 0 0,0 1 0,1 0 0,0 1 0,0 0 0,1 0 0,-1 1 0,19-3 0,-28 6 29,1 1-1,-1-1 1,0 1-1,0-1 1,0 1-1,0 0 0,0-1 1,0 1-1,0 0 1,-1 0-1,1 0 1,0-1-1,0 1 0,0 0 1,-1 0-1,1 0 1,-1 0-1,1 1 0,-1-1 1,1 0-1,-1 0 1,1 0-1,-1 0 1,0 0-1,0 1 0,0-1 1,0 0-1,0 2 1,1-1-89,-1 0 0,1 0 0,-1 0 0,1 0 0,0 0 0,0 1 0,0-1 0,0-1 0,0 1 0,0 0 1,0 0-1,1 0 0,1 1 0,1-1-645,1 0 0,-1 0 1,1 0-1,0-1 0,-1 0 1,1 0-1,0 0 0,0-1 1,0 1-1,0-1 0,0-1 1,0 1-1,0 0 0,0-1 0,6-2 1,21-10-6090</inkml:trace>
</inkml:ink>
</file>

<file path=ppt/ink/ink1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00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120 100 13645,'0'0'9684,"-7"9"-8905,-19 30-400,25-37-373,0 0-1,1 0 0,-1 0 1,0 0-1,1 0 0,-1 0 1,1 0-1,-1 1 1,1-1-1,0 0 0,0 0 1,0 1-1,1-1 0,-1 0 1,0 0-1,1 0 1,-1 1-1,1-1 0,1 2 1,22 37-194,-14-24 92,6 11-200,2 2-12,-2 1-1,13 37 1,-25-58 389,-1 0 0,0 0-1,-1 1 1,0-1 0,-1 1 0,0-1 0,0 1 0,-2 0 0,1-1-1,-1 1 1,-3 14 0,2-19 150,0-1 0,-1 0 0,0 1 0,1-1 0,-2 0-1,1 0 1,0-1 0,-1 1 0,0-1 0,0 0 0,-1 0 0,1 0 0,-1 0-1,1-1 1,-1 0 0,0 0 0,-1 0 0,1-1 0,0 1 0,-1-1 0,1 0 0,-1-1-1,0 0 1,1 1 0,-1-2 0,0 1 0,0-1 0,0 0 0,0 0 0,0 0 0,-6-2-1,9 0-185,-1 0 0,1 0 0,0 0 0,-1-1-1,1 1 1,1-1 0,-1 1 0,0-1 0,0 0-1,1 0 1,0 0 0,0-1 0,0 1 0,0 0-1,0-1 1,0 1 0,1-1 0,0 0 0,0 0-1,0 1 1,-1-5 0,1 2-80,0 1 1,0-1-1,0 1 0,1-1 0,0 0 1,0 1-1,0-1 0,1 1 0,0-1 1,0 1-1,0-1 0,1 1 0,-1 0 1,5-8-1,14-16-20,1 2 1,29-30 0,-22 26-182,25-36 0,-27 29-36,24-48 0,-41 69-362,-2 1 1,0-1-1,-1 0 0,-1 0 1,7-36-1,-13 47-6137,-4 9 3327,-6 12 868,7-11 1044,-8 12-2269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02.4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 0 12780,'0'0'8520,"-12"11"-18001</inkml:trace>
</inkml:ink>
</file>

<file path=ppt/ink/ink1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01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 17585,'0'0'6849,"-3"11"-4463,-9 38-1200,1 0 0,-6 91 0,15-113-887,2 0-1,0 0 1,2-1 0,1 1-1,1-1 1,1 1-1,13 37 1,-9-49-4410,-9-15 3953,0 1 0,0-1-1,0 0 1,1 1 0,-1-1-1,0 0 1,0 0 0,1 1-1,-1-1 1,0 0 0,0 0-1,1 1 1,-1-1 0,0 0-1,0 0 1,1 0 0,-1 1-1,0-1 1,1 0 0,-1 0-1,0 0 1,1 0 0,-1 0-1,0 0 1,1 0 0,-1 0-1,1 0 1,-1 0 0,0 0-1,1 0 1,-1 0 0,0 0-1,1 0 1,-1 0 0,0 0-1,1 0 1,-1 0 0,0-1-1,1 1 1,-1 0 0,0 0-1,0 0 1,1-1 0,-1 1-1,0 0 1,1-1 0,4-10-7444</inkml:trace>
</inkml:ink>
</file>

<file path=ppt/ink/ink1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01.5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96 18033,'0'0'5141,"12"2"-2675,9 3-1773,1-2-1,0 0 1,32-1 0,-48-2-560,1 0 0,0 0 0,0-1 0,0 0 0,0 0 1,0-1-1,-1 1 0,1-2 0,-1 1 0,1-1 1,-1 0-1,0 0 0,0-1 0,0 1 0,-1-1 0,1-1 1,7-7-1,-11 10-108,-1 1 1,0-1 0,1 0-1,-1 1 1,0-1-1,0 0 1,-1 0 0,1 1-1,0-1 1,0 0 0,-1 0-1,1 0 1,-1 0-1,0 0 1,0-3 0,0 3 7,0 1 0,0 0 0,-1 0 0,1 0 0,0 0 0,-1 0 0,1 0 0,-1 0 0,0 0 1,1 0-1,-1 0 0,0 0 0,1 0 0,-1 0 0,0 0 0,0 1 0,0-1 0,0 0 0,-2-1 1,0 1 25,-1-1 0,0 1 0,0-1 0,0 1 0,0 1 0,0-1 1,0 0-1,0 1 0,0 0 0,0 0 0,0 0 0,0 0 1,0 1-1,-4 0 0,0 2-59,0 0 0,0 1 0,0 0 0,0 0 0,1 0 0,0 1 0,0 0 0,0 1 0,0-1 0,1 1 0,0 1 0,0-1 0,1 1 0,-7 10 0,7-9 0,-1 0 0,1 1 0,0 0 0,1 0 0,0 1 0,1-1 0,0 1 0,0 0 0,1-1 0,0 1 0,0 21 0,2-28 5,0 0 0,1 0-1,-1 0 1,1 1 0,0-1 0,0 0-1,0 0 1,0 0 0,1 0 0,-1 0 0,1-1-1,0 1 1,0 0 0,0-1 0,0 1-1,0-1 1,4 4 0,0-2-6,0 0 1,0 0-1,0 0 0,1-1 0,0 0 1,-1 0-1,12 2 0,8 1-467,0-1-1,0-2 1,36 1-1,-3-4-7250,0 0-7848</inkml:trace>
</inkml:ink>
</file>

<file path=ppt/ink/ink1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03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225 99 15022,'0'0'2306,"0"-10"-416,1 2-1829,0-38 2801,-1 44-2707,0 1-1,0-1 1,-1 1-1,1-1 1,0 1-1,-1 0 1,1-1-1,-1 1 1,1-1-1,-1 1 1,0 0 0,0-1-1,1 1 1,-1 0-1,0 0 1,0 0-1,0 0 1,0 0-1,0 0 1,-1 0-1,1 0 1,0 0 0,0 0-1,-1 0 1,1 1-1,0-1 1,-1 1-1,1-1 1,-3 0-1,-3 1-8,1-1-1,0 1 0,0 1 1,-1-1-1,1 1 1,0 0-1,0 1 0,0-1 1,0 1-1,0 1 0,0-1 1,1 1-1,-1 0 1,-5 4-1,7-5-127,1 0 0,0 1 1,0 0-1,0-1 0,0 1 0,0 1 1,1-1-1,-1 0 0,1 0 0,0 1 0,0 0 1,0-1-1,0 1 0,1 0 0,-1 0 1,1 0-1,0 0 0,0 0 0,1 0 0,-1 0 1,1 0-1,0 6 0,1-8-12,0 0 0,-1 1 0,1-1 0,0 0 1,0 0-1,1 0 0,-1 0 0,0 0 0,1 0 0,-1-1 0,1 1 0,0 0 0,-1-1 0,1 1 0,0-1 0,0 1 0,0-1 1,0 0-1,0 0 0,0 0 0,4 1 0,58 19 153,-42-15-116,-11-2-56,0 0 0,-1 1 0,0 0 0,0 1 0,0 0-1,9 7 1,-17-12 23,-1 0-1,1 0 1,-1 1-1,1-1 1,-1 0 0,0 0-1,0 1 1,1-1-1,-1 1 1,0-1-1,0 1 1,0 0-1,0-1 1,-1 1 0,1 0-1,0 0 1,-1-1-1,1 1 1,-1 0-1,0 0 1,0 0-1,1 0 1,-1-1-1,0 1 1,-1 0 0,1 0-1,0 0 1,0 0-1,-1 0 1,1-1-1,-1 1 1,0 0-1,1 0 1,-1-1-1,0 1 1,0 0 0,0-1-1,0 1 1,-1-1-1,1 1 1,0-1-1,0 0 1,-1 0-1,1 1 1,-3 0-1,-7 6 317,1 0-1,-2-1 1,1-1-1,-1 0 1,0 0 0,-1-1-1,1-1 1,-15 4-1,-10 0-2123,-59 6-1,86-13-5691</inkml:trace>
</inkml:ink>
</file>

<file path=ppt/ink/ink1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06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5157,'1'-6'737,"2"3"-97,0-2-95,-1 0-481,1 1-32,0 1-32,1 1 0,-1-1-32,0-1 0,-1 1 32,0 1 0,-1 0 64,1 0 64,-2 0-160,0 0-2274</inkml:trace>
</inkml:ink>
</file>

<file path=ppt/ink/ink1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07.3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96 2338,'16'-30'1332,"2"-1"5769,-5 13 7907,-6 3-13605,-12 14 964,3 2-2119,0 0-1,0 0 1,0 0-1,1 1 1,-1-1-1,0 1 1,1 0-1,-1-1 1,1 1-1,0 0 1,0 0-1,-2 3 1,-61 99-248,48-90-3752,7-10-3594,16-13-902</inkml:trace>
</inkml:ink>
</file>

<file path=ppt/ink/ink1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10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64 192,'-6'-22'16523,"4"-9"-6914,1 20-5443,0 29-1910,16 107-2235,-15-68-3331,0-20-1447,0-56 103,0 13-2932</inkml:trace>
</inkml:ink>
</file>

<file path=ppt/ink/ink1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11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111 15 1121,'12'-15'12126,"-13"24"-3039,-6 11-4270,-2-2-5746,7-15 1058,-1 0-1,0 0 1,0 0 0,-1 0-1,1-1 1,-1 1 0,1-1-1,-7 3 1,6-3-8,0 0 1,0 1-1,0-1 1,0 1 0,1 0-1,-1 0 1,-2 4-1,-7 6-2,10-11-28,1 0 1,-1 1 0,1-1-1,0 0 1,0 1-1,0 0 1,0-1 0,0 1-1,1 0 1,-3 5 528,31-27-3965,-14 9-2188,-3 4-1396,-1 0-4773</inkml:trace>
</inkml:ink>
</file>

<file path=ppt/ink/ink1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12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0 5093,'0'0'18652,"-1"4"-17883,1-4-715,-1 1 0,1-1 0,0 1 0,0-1 0,0 1 0,-1-1 0,1 1-1,0-1 1,0 1 0,0-1 0,0 1 0,0-1 0,0 1 0,0-1 0,0 1 0,0-1 0,0 1 0,1-1 0,-1 1 0,0-1 0,0 1 0,0-1 0,1 1 0,-1-1 0,0 1 0,0-1 0,1 0 0,-1 1 0,0-1-1,1 1 1,-1-1 0,1 0 0,-1 0 0,0 1 0,1-1 0,-1 0 0,1 1 0,-1-1 0,1 0 0,0 0 0,28 2 2575,-12-3-2543,58 1 244,-47 0-267,-39 0 121,-109 6 104,120-6-336,33 1-64,105-1-1041,-138 0 1089,-46 0 501,11 4 795,20-2-3326,1-1-8211</inkml:trace>
</inkml:ink>
</file>

<file path=ppt/ink/ink1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13.8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25 609,'3'-25'26174,"0"39"-21925,-2 1-4006,-1-1-1,0 1 1,0 0 0,-5 22-1,-1 28-35,6-65-95,0 0-215,0 0 0,-1 0 0,1 0 0,0 0 0,0 0 0,-1-1 0,1 1 0,0 0 0,-1 0 0,1-1 0,0 1 0,0 0 0,-1 0 0,1-1 0,0 1 0,0 0 0,0 0 0,-1-1 0,1 1 0,0 0 0,0-1 0,0 1 0,0 0 0,0-1 0,0 1 0,0 0 0,0-1 0,0 1 0,0 0 0,0-1 0,0 1 0,0 0 0,0-1 0,0 1 0,0 0 0,0-1 0,0 1 0,0 0 0,1-1 0,5-18-10698,0 7-1205</inkml:trace>
</inkml:ink>
</file>

<file path=ppt/ink/ink1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14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37 4708,'0'0'21060,"-2"-8"-20227,-6-21 37,19 38 4426,5 1-5296,-2 1 0,1 1 0,-2 0 0,1 1 0,19 26 0,14 12 0,-44-48-1391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03.5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106 111 6470,'-1'-24'7905,"1"24"-7702,0-1 0,-1 1-1,1-1 1,0 1-1,-1-1 1,1 1 0,0-1-1,-1 1 1,1-1 0,0 1-1,-1 0 1,1-1 0,-1 1-1,1 0 1,-1-1 0,1 1-1,-1 0 1,1 0 0,-1-1-1,1 1 1,-1 0-1,1 0 1,-1 0 0,1 0-1,-1 0 1,1 0 0,-1 0-1,1 0 1,-1 0 0,0 0-1,1 0 1,-1 0 0,1 0-1,-1 0 1,1 0 0,-1 0-1,1 1 1,-1-1 0,1 0-1,-1 0 1,1 1-1,-1-1 1,1 0 0,-1 1-1,0 0 1,1-1-182,0 0 1,-1 0-1,1 1 0,-1-1 1,1 0-1,0 0 0,-1 1 1,1-1-1,0 0 0,-1 1 1,1-1-1,0 0 0,0 1 1,-1-1-1,1 0 0,0 1 1,0-1-1,0 0 0,0 1 0,-1-1 1,1 1-1,0-1 0,0 1 1,0-1-1,0 0 0,0 1 1,0-1-1,0 1 0,0-1 1,0 1-1,0-1 0,0 0 1,0 1-1,1-1 0,-1 1 1,0-1-1,0 0 0,0 1 1,1-1-1,-1 1 0,0-1 1,0 0-1,1 1 0,-1-1 0,0 0 1,0 1-1,1-1 0,-1 0 1,1 0-1,-1 1 0,0-1 1,1 0-1,-1 0 0,0 0 1,1 0-1,-1 1 0,1-1 1,0 0-1,-1 0-11,1 1-1,-1-1 1,0 0-1,1 0 1,-1 1-1,1-1 1,-1 0 0,1 0-1,-1 0 1,1 0-1,-1 1 1,1-1-1,-1 0 1,1 0-1,-1 0 1,1 0 0,0 0-1,-1 0 1,1 0-1,-1-1 1,1 1-1,-1 0 1,1 0 0,-1 0-1,1 0 1,-1-1-1,0 1 1,1 0-1,-1 0 1,1-1-1,-1 1 1,1 0 0,-1-1-1,0 1 1,1-1-1,-1 1 1,0 0-1,1-1 1,-1 1 0,0-1-1,0 1 1,1-1-1,-1 1 1,0-1-1,0 1 1,0-1 0,0 1-1,0-1 1,0 1-1,0-2 1,0 2 102,-1 1-97,0-1-1,0 1 1,0-1 0,1 1-1,-1 0 1,0-1 0,0 1-1,0 0 1,0 0 0,1 0-1,-1 0 1,0 0 0,1-1-1,-1 1 1,1 0 0,-1 0-1,1 1 1,-1-1 0,1 0-1,0 0 1,-1 0 0,1 0-1,0 0 1,0 0 0,0 0 0,0 0-1,0 1 1,0-1 0,0 0-1,0 0 1,0 0 0,1 2-1,-1-3-10,0 1 0,0 0 0,0-1 0,1 1 0,-1-1 0,0 1 0,0-1 0,0 1 0,0-1 0,1 1 0,-1-1 0,0 1 0,1-1 0,-1 1-1,0-1 1,1 1 0,-1-1 0,0 0 0,1 1 0,-1-1 0,1 0 0,-1 1 0,1-1 0,-1 0 0,1 1 0,0-1 0,0 0 8,0 0 0,0-1 1,0 1-1,0-1 0,0 1 0,0-1 0,0 1 1,0-1-1,-1 1 0,1-1 0,0 0 0,0 1 1,0-1-1,-1 0 0,1 0 0,0 0 0,-1 1 1,1-1-1,-1 0 0,1 0 0,0-2 0,1-1 91,1-1 0,-1 1 0,0-1 0,0 0 0,0 0 0,-1 0 0,1 0-1,-1 0 1,0-1 0,0-8 0,-6 10 1038,-5 11-884,-6 10-310,10-8 75,1 0 0,0 1 0,0-1 0,1 1-1,1 0 1,0 0 0,0 0 0,1 0 0,0 1-1,0-1 1,1 13 0,23-63 1905,-14 24-1618,-5 9-218,0 0 1,0 0 0,0 0-1,-1 0 1,0-1 0,2-13-1,-31 58-181,-15 54 116,51-141 775,22-39-801,-37 144-598,-6-23 727,10-28-20,9-12-28,1-3-64,7-11-6,38-44 16,-142 176-193,105-122 146,-12 10 32,0 0 0,0-1 0,-1 1 0,1-1 0,-1 0 0,0 0 0,0 0 0,0 0 0,0 0 0,0-1 0,-1 1-1,1-1 1,-1 0 0,0 0 0,3-8 0,-10 11 25,-1 0-1,0 1 1,1-1-1,-1 1 1,-10 2-1,13-2-36,0 1 0,0 1 0,0-1 0,0 0 0,0 1 0,0-1 0,1 1 0,-1 0 0,0 0 0,1 0 0,-1 0 0,1 1 0,0-1 0,0 0 0,0 1 0,0 0 0,-2 3 0,5-6 0,-1 1 0,1-1 0,-1 1 0,1-1 0,0 0 0,-1 1 0,1-1 0,-1 0 0,1 0 0,0 0 0,-1 1 0,1-1 0,0 0 0,-1 0 0,1 0 0,0 0 0,-1 0 0,1 0 0,0 0 0,-1 0 0,1-1 0,0 1 0,-1 0 0,1 0 0,0-1 0,8-3 0,-1-1 0,0-1 0,0 0 0,0 0 0,-1 0 0,0-1 0,0 0 0,0 0 0,-1-1 0,0 1 0,8-17 0,-14 23 0,0 1 0,-1-1 0,1 1 0,-1-1 0,1 1 0,-1 0 0,1-1 0,-1 1 0,1-1 0,-1 1 0,1 0 0,-1 0 0,1-1 0,-1 1 0,1 0 0,-1 0 0,0 0 0,1 0 0,-1 0 0,1 0 0,-1 0 0,0 0 0,1 0 0,-1 0 0,0 0 0,1 0 0,-1 0 0,1 0 0,-2 1 0,-23 3 0,18 0 0,0 0 0,-1 1 0,1 0 0,1 0 0,-1 1 0,1 0 0,0 0 0,0 0 0,1 1 0,0 0 0,0 0 0,1 0 0,-1 1 0,-2 9 0,7-17 0,0 0 0,0 1 0,0-1 0,0 0 0,1 0 0,-1 1 0,0-1 0,0 0 0,0 1 0,1-1 0,-1 0 0,0 0 0,1 0 0,-1 1 0,0-1 0,0 0 0,1 0 0,-1 0 0,0 0 0,1 0 0,-1 1 0,0-1 0,1 0 0,-1 0 0,0 0 0,1 0 0,-1 0 0,1 0 0,-1 0 0,0 0 0,1 0 0,-1 0 0,0-1 0,1 1 0,-1 0 0,0 0 0,1 0 0,-1 0 0,0 0 0,0-1 0,1 1 0,-1 0 0,0 0 0,1 0 0,-1-1 0,0 1 0,17-7 0,-10 2 0,0 0 0,0-1 0,-1 1 0,1-1 0,-1 0 0,-1-1 0,1 0 0,-1 0 0,0 0 0,-1 0 0,0-1 0,0 0 0,0 0 0,-1 0 0,0 0 0,3-17 0,-6 25 0,0 0 0,0-1 0,0 1 0,0 0 0,0-1 0,0 1 0,0 0 0,0-1 0,0 1 0,-1 0 0,1 0 0,0-1 0,0 1 0,0 0 0,0 0 0,0-1 0,-1 1 0,1 0 0,0 0 0,0-1 0,0 1 0,-1 0 0,1 0 0,0 0 0,0-1 0,-1 1 0,1 0 0,0 0 0,0 0 0,-1 0 0,1 0 0,0 0 0,-1-1 0,1 1 0,0 0 0,0 0 0,-1 0 0,1 0 0,-17 4 0,-12 14 0,20-8-468,1 0-1,0 0 1,1 1-1,0 0 1,1 0-1,0 1 1,1 0-1,0 0 1,1 0 0,0 0-1,1 1 1,1-1-1,0 1 1,0 0-1,1 20 1,1-25-6098</inkml:trace>
</inkml:ink>
</file>

<file path=ppt/ink/ink1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14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8808,'0'0'17174,"9"-3"-13665,34-8-2011,-19 7-1379,0 0 0,0 2-1,46 3 1,-30-1-1773,-40-5-3909,0 0-715</inkml:trace>
</inkml:ink>
</file>

<file path=ppt/ink/ink1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2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7815,'0'0'11435,"0"59"-10890,0-37-353,0 1-96,0 2-64,0 0-64,0-3-288,2 4-161,1-2-223,-3 2-802,0-3-1985,0 3-4485</inkml:trace>
</inkml:ink>
</file>

<file path=ppt/ink/ink1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2.8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4100,'0'0'2819,"0"68"-2403,0-41-320,0-5-384,2 4-3236,2 1 1026</inkml:trace>
  <inkml:trace contextRef="#ctx0" brushRef="#br0" timeOffset="1">29 304 737,'0'0'800,"7"59"-735</inkml:trace>
</inkml:ink>
</file>

<file path=ppt/ink/ink1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23.2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10890,'0'0'1922,"0"81"64,0-45-801,1 0-416,7-4-673,1-3-256,0-7-2018,-3-1-897,-3-3-961</inkml:trace>
  <inkml:trace contextRef="#ctx0" brushRef="#br0" timeOffset="1">24 698 11018,'0'0'1218,"-3"59"-706,3-32-448,0-3-32,0 1-32,0 1-224,0-2-224,0 3 63,0-1 385,0-3 0,0 0-32,0 0-160,0-1-1442,0 1-5188</inkml:trace>
</inkml:ink>
</file>

<file path=ppt/ink/ink1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44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56 29 4452,'0'0'2573,"8"-1"-1596,14-2-289,0-1-1,0 0 0,31-12 1,-116 15 1981,15 2-1864,40-2-697,0 1-1,1 0 1,-1 0-1,0 1 1,1 0-1,-1 0 1,-10 4-1,26-1-128,8-2 80,40-2 130,-18 2-166,-1-3 1,0 0-1,49-10 1,-213 18 1332,102-3-1064,14-3-145,1 0-1,0 1 1,0 0-1,0 1 1,0 0 0,-13 7-1,50-12-4940,-2-12-2151</inkml:trace>
</inkml:ink>
</file>

<file path=ppt/ink/ink1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16.8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34 5958,'0'0'14285,"-1"13"-12918,-16 114 1069,-22 221 1091,37-369 254,-2-37-3436,5 12-384,1 1-1,14-70 1,-13 97-54,1 0 0,1 1 0,1-1 1,0 1-1,1 1 0,1-1 0,1 1 1,0 0-1,17-20 0,-22 31 55,1 1-1,-1 0 1,1 0 0,1 0 0,-1 0-1,0 1 1,1 0 0,0 0 0,-1 0-1,1 1 1,0 0 0,1 0 0,-1 1-1,0-1 1,0 1 0,9 0 0,-13 1 34,1 0 0,0 0 0,0 0 0,-1 1 0,1-1 0,0 1 1,-1-1-1,1 1 0,-1 0 0,1 0 0,-1 0 0,1 0 1,-1 1-1,1-1 0,-1 1 0,0-1 0,0 1 0,0 0 0,0 0 1,0 0-1,0 0 0,0 0 0,-1 0 0,1 0 0,-1 1 0,0-1 1,1 1-1,-1-1 0,0 1 0,-1-1 0,1 1 0,0 0 0,-1-1 1,1 1-1,-1 0 0,0-1 0,0 1 0,0 5 0,-1-4 53,0 1 1,0-1-1,0 0 0,-1 0 0,1 0 0,-1 0 1,0 0-1,0 0 0,-1 0 0,1-1 0,-1 1 0,1-1 1,-1 1-1,0-1 0,-1 0 0,1-1 0,0 1 1,-1 0-1,0-1 0,1 0 0,-1 0 0,-6 3 1,-8 4 207,0-2 1,-1 1 0,-30 6-1,41-12-209,0 0 1,-1-1-1,0 0 0,-14-1 0,23 0-101,-1 0 0,1 0-1,-1 0 1,1 0 0,-1 0 0,1 0 0,0 0 0,-1 0 0,1 0 0,-1 0-1,1 0 1,-1 0 0,1-1 0,0 1 0,-1 0 0,1 0 0,-1 0-1,1-1 1,0 1 0,-1 0 0,1 0 0,0-1 0,-1 1 0,1 0 0,0-1-1,0 1 1,-1 0 0,1-1 0,0 1 0,0-1 0,-1 1 0,1 0 0,0-1-1,0 0 1,1-1-348,0 1-1,0-1 1,0 0 0,0 1-1,1-1 1,-1 1-1,0-1 1,1 1-1,0 0 1,-1 0 0,1-1-1,-1 1 1,4-1-1,22-16-5048,5-3-1832</inkml:trace>
</inkml:ink>
</file>

<file path=ppt/ink/ink1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19.0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73 2723,'1'-29'12133,"2"49"-7735,0 49-2560,-4-49-1612,1-12 4,-1 1 0,1-1 0,1 1 0,0-1 0,0 0 0,3 15 0,-3-23-163,-1 0 0,0 1-1,0-1 1,0 0-1,0 1 1,0-1-1,0 1 1,1-1 0,-1 0-1,0 1 1,0-1-1,1 0 1,-1 0 0,0 1-1,0-1 1,1 0-1,-1 1 1,0-1 0,1 0-1,-1 0 1,0 0-1,1 1 1,-1-1-1,0 0 1,1 0 0,-1 0-1,1 0 1,-1 0-1,0 0 1,1 0 0,-1 0-1,1 0 1,0 0-1,12-10 1354,8-23-354,-19 29-1032,54-102 206,-56 106-242,0 0 1,0 0-1,0-1 1,0 1-1,0 0 1,0 0-1,0 0 1,0 0 0,0 0-1,0 0 1,0-1-1,0 1 1,0 0-1,0 0 1,0 0-1,0 0 1,1 0-1,-1 0 1,0 0-1,0 0 1,0-1-1,0 1 1,0 0-1,0 0 1,0 0 0,1 0-1,-1 0 1,0 0-1,0 0 1,0 0-1,0 0 1,0 0-1,1 0 1,-1 0-1,0 0 1,0 0-1,0 0 1,0 0-1,0 0 1,1 0-1,-1 0 1,0 0 0,0 0-1,0 0 1,0 0-1,0 0 1,0 0-1,1 0 1,-1 1-1,0-1 1,0 0-1,0 0 1,0 0-1,0 0 1,0 0-1,0 0 1,0 0-1,1 0 1,-1 1 0,0-1-1,0 0 1,0 0-1,0 0 1,0 0-1,0 0 1,0 1-1,0-1 1,3 18-218,-1 23-90,-2-40 312,-1 28 87,0-16-53,1 1 1,0-1 0,3 16-1,-3-28-15,0 0-1,1-1 0,-1 1 0,0 0 1,0 0-1,0-1 0,1 1 0,-1 0 1,0-1-1,1 1 0,-1 0 0,1-1 1,-1 1-1,1-1 0,-1 1 0,1-1 1,-1 1-1,1-1 0,0 1 0,-1-1 1,1 1-1,0-1 0,-1 0 0,1 1 1,0-1-1,-1 0 0,1 0 0,0 0 1,0 1-1,-1-1 0,1 0 0,0 0 1,0 0-1,-1 0 0,1 0 0,0 0 0,0-1 1,-1 1-1,1 0 0,0 0 0,0 0 1,-1-1-1,1 1 0,0 0 0,-1-1 1,1 1-1,-1-1 0,1 1 0,0 0 1,-1-1-1,1 1 0,0-2 0,33-27 1288,-17 7-1205,0 0 0,-1-1 0,-2-1 0,21-44 0,-7 13-2434,-26 51 104</inkml:trace>
</inkml:ink>
</file>

<file path=ppt/ink/ink1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58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51 2050,'0'0'14339,"2"-9"-12172,4-28-320,-3 32 2591,-1 16-3448,0 19-748,-6 11 411,-2 1-1,-2-1 1,-25 75 0,16-61-416,-11 67 0,18-21 2706,9-94-2462,2-14-296,7-46-185,2-1 0,25-75 0,-17 67 0,-11 39 0,-3 5 0,1 0 0,1 0 0,0 1 0,14-24 0,-18 37 0,0 0 0,1 0 0,0 0 0,0 1 0,0 0 0,0-1 0,0 1 0,1 0 0,-1 0 0,1 1 0,0-1 0,0 1 0,0 0 0,0 0 0,0 0 0,1 1 0,-1-1 0,0 1 0,1 0 0,-1 0 0,1 1 0,-1-1 0,6 1 0,-7 0 0,0 0 0,0 0 0,0 0 0,0 0 0,0 1 0,0-1 0,0 1 0,0 0 0,0 0 0,0 0 0,0 0 0,0 1 0,-1-1 0,1 1 0,-1 0 0,5 3 0,-5-3 0,-1 0 0,0 0 0,0 0 0,0 0 0,0 0 0,-1 0 0,1 0 0,0 0 0,-1 1 0,1-1 0,-1 0 0,0 0 0,0 0 0,0 1 0,0-1 0,0 0 0,-1 0 0,1 0 0,0 1 0,-1-1 0,0 0 0,1 0 0,-1 0 0,0 0 0,-2 3 0,-1 0 0,1 1 0,-1-1 0,-1 0 0,1 0 0,-1 0 0,0-1 0,0 1 0,0-1 0,-1 0 0,0-1 0,1 1 0,-1-1 0,0-1 0,-1 1 0,1-1 0,0 0 0,-1 0 0,1-1 0,-1 1 0,0-2 0,1 1 0,-1-1 0,0 0 0,-11-1 0,17 1-61,1 0 1,-1 0-1,0 0 1,0 0-1,0-1 1,0 1-1,0 0 1,0 0-1,0-1 1,0 1-1,1-1 1,-1 1-1,0 0 1,0-1-1,0 0 1,1 1-1,-1-1 1,0 1-1,1-1 0,-1 0 1,0 0-1,1 1 1,-1-1-1,1 0 1,-1 0-1,1 0 1,0 1-1,-1-1 1,1 0-1,0 0 1,-1 0-1,1 0 1,0 0-1,0 0 1,0 0-1,0-1 1,1 0-237,-1 0 1,1 1 0,0-1 0,-1 1 0,1-1 0,0 0 0,0 1-1,0 0 1,0-1 0,1 1 0,-1 0 0,0-1 0,0 1 0,1 0 0,-1 0-1,1 0 1,2-1 0,15-7-8192,3-2-7132</inkml:trace>
</inkml:ink>
</file>

<file path=ppt/ink/ink1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59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6854,'-1'11'12805,"0"3"-5317,0 16-3423,2 23-6838,3-35 4544,-4-17-1759,0-1-1,0 1 1,0-1 0,0 1 0,0-1-1,0 1 1,1-1 0,-1 1-1,0-1 1,0 1 0,1-1 0,-1 1-1,0-1 1,1 0 0,-1 1 0,0-1-1,1 1 1,-1-1 0,0 0-1,1 0 1,-1 1 0,1-1 0,-1 0-1,1 0 1,-1 1 0,1-1-1,-1 0 1,1 0 0,-1 0 0,1 0-1,-1 0 1,1 0 0,-1 0 0,1 0-1,0 0 1,18-11 864,11-25 383,0-11-1259,-27 99 0,-3 40 0,0-91 0,0 0 0,0-1 0,1 1 0,-1 0 0,0-1 0,1 1 0,-1 0 0,1-1 0,-1 1 0,1 0 0,-1-1 0,1 1 0,-1-1 0,1 1 0,0-1 0,-1 1 0,1-1 0,0 0 0,-1 1 0,1-1 0,0 0 0,0 0 0,-1 1 0,1-1 0,0 0 0,0 0 0,-1 0 0,1 0 0,0 0 0,0 0 0,0 0 0,-1 0 0,1 0 0,0 0 0,0 0 0,-1-1 0,1 1 0,0 0 0,0 0 0,-1-1 0,1 1 0,0-1 0,0 0 0,34-15 0,-23 2 0,0-1 0,-1 0 0,-1 0 0,0-1 0,10-24 0,11-18 0,-32 73-5795,0 3-2984</inkml:trace>
</inkml:ink>
</file>

<file path=ppt/ink/ink1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8:00.1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48 10346,'0'-3'935,"1"0"0,0 0 0,0 1 1,1-1-1,-1 0 0,1 1 0,-1-1 1,1 1-1,0 0 0,-1 0 0,1-1 1,0 1-1,1 0 0,-1 1 0,0-1 1,1 0-1,-1 1 0,0-1 0,1 1 0,5-2 1,-7 8-775,0 0 1,0 0 0,0 1 0,-1-1-1,1 0 1,-1 1 0,0-1 0,-1 0-1,-1 7 1,-2 8-30,-2-1 0,-1 1-1,0-1 1,-1 0-1,-1-1 1,-12 18 0,-23 53 110,43-88-242,0 0 0,1 0 0,-1 0 0,1 0 0,-1 0 0,1 0 0,-1 0 0,1 1 0,0-1 0,-1 0 0,1 0 0,0 0 0,0 0 0,0 0 0,0 1 0,0-1 0,0 0 0,0 0 0,1 0 0,-1 0 0,0 0 0,0 0 0,1 0 0,-1 1 0,1-1 0,-1 0 0,1 0 0,0 0 0,-1 0 0,1-1 0,0 1 0,-1 0 0,1 0 0,0 0 0,0-1 0,0 1 0,0 0 0,0-1 0,0 1 0,0 0 0,0-1 0,0 0 0,0 1 0,2 0 0,4 0 0,0-1 0,1 1 0,0-1 0,-1 0 0,14-2 0,-12 1 0,-1 0-165,1 1 1,-1-2-1,0 1 1,0-1-1,-1 0 0,1 0 1,0-1-1,-1 0 1,1-1-1,-1 0 0,7-4 1,-10-5-8586,-4 4 1442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10.7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26 5733,'0'0'20276,"-6"1"-18894,-18 2-213,24-2-1134,0-1 1,1 0-1,-1 0 0,0 0 0,0 0 0,0 0 0,1 0 0,-1 1 0,0-1 0,0 0 0,0 0 0,0 0 1,1 0-1,-1 1 0,0-1 0,0 0 0,0 0 0,0 0 0,0 1 0,0-1 0,0 0 0,0 0 0,0 1 0,0-1 1,0 0-1,0 0 0,0 0 0,0 1 0,0-1 0,0 0 0,0 0 0,0 1 0,0-1 0,0 0 0,0 0 1,0 0-1,0 1 0,0-1 0,0 0 0,0 0 0,0 0 0,-1 1 0,1-1 0,0 0 0,0 0 0,0 0 1,0 0-1,-1 1 0,1-1 0,0 0 0,0 0 0,0 0 0,-1 0 0,1 0 0,0 0 0,0 0 0,0 0 1,-1 1-1,1-1 0,0 0 0,0 0 0,-1 0 0,1 0 0,0 0 0,0 0 0,0 0 0,-1 0 0,1 0 0,0-1 1,11 9 406,2-6-377,0 0 1,0-1-1,0-1 0,0 0 0,0 0 1,0-1-1,0-1 0,0 0 0,16-6 1,20-2 7,-151 34 116,75-16-111,-1-1 1,0-1 0,-1-2-1,-32 2 1,128-18-79,-15 2 0,14 7 0,-56 2 0,-11 1 0,-151 0 0,174-2 0,0-1 0,0-2 0,0 0 0,35-13 0,25-7 0,-154 46 0,54-14 0,0-1 0,-1-1 0,1-1 0,-1 0 0,0-1 0,-33 0 0,51-3-68,1-1 1,0 1-1,0 0 1,-1 0-1,1 0 1,0 0-1,0 0 0,-1 0 1,1 0-1,0-1 1,0 1-1,0 0 0,-1 0 1,1 0-1,0 0 1,0-1-1,0 1 1,0 0-1,-1 0 0,1 0 1,0-1-1,0 1 1,0 0-1,0 0 1,0-1-1,0 1 0,0 0 1,0 0-1,0-1 1,0 1-1,0 0 1,0 0-1,0-1 0,0 1 1,0 0-1,0-1 1,0 1-1,0 0 0,0 0 1,0-1-1,0-1-2195,0-9-7661</inkml:trace>
</inkml:ink>
</file>

<file path=ppt/ink/ink1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8:00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12011,'0'0'20115,"58"-11"-19570,-32 11-449,1 0-96,-2 0 0,4 0-480,0 0-1891,-2 0-2978,-2-2-5029</inkml:trace>
</inkml:ink>
</file>

<file path=ppt/ink/ink1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5:54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8 7399,'0'0'13645,"-5"-8"-6945,5 13-6922,0 12-142,3-12-4624</inkml:trace>
</inkml:ink>
</file>

<file path=ppt/ink/ink1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5:56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1351 9225,'0'0'10431,"0"6"-7879,9-152-267,5-392-1095,-7 403-1041,7-71 124,-8 95 175,-5 70-66,11-76 0,0 55 2538,-10 109-19896,-2-43 12780</inkml:trace>
</inkml:ink>
</file>

<file path=ppt/ink/ink1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01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87 4164,'0'0'20270,"40"-3"-16971,-27 0-2810,21-7-133,-33 10-299,0-1 1,0 1-1,0 0 0,0-1 1,0 1-1,0-1 0,0 1 1,0-1-1,0 1 1,-1-1-1,1 0 0,0 1 1,0-1-1,-1 0 1,1 0-1,0 0 0,-1 1 1,1-1-1,-1 0 0,1 0 1,-1 0-1,1 0 1,-1 0-1,1-1 0,-1 1 685,0 1-709,0 0 0,1 0-1,-1-1 1,0 1-1,0 0 1,1 0 0,-1-1-1,0 1 1,0 0-1,0 0 1,0-1 0,1 1-1,-1 0 1,0-1-1,0 1 1,0 0 0,0-1-1,0 1 1,0 0-1,0-1 1,0 1 0,0 0-1,0-1 1,0 1-1,0 0 1,0-1-1,0 1 1,0 0 0,0-1-1,0 1 1,0 0-1,-1-1 1,1 1 0,0 0-1,0-1 1,0 1-1,-1 0 1,1 0 0,0-1-1,0 1 1,0 0-1,-1 0 1,1 0 0,0-1-1,-1 1 1,1 0-1,0 0 1,0 0 0,-1 0-1,1-1 1,-1 1-1,-14-9 249,5 6-277,0 1 0,1 0 0,-1 0 0,0 1 0,0 1 1,0 0-1,0 0 0,-17 3 0,92-8-4,-32-9 0,-37 12 0,-18 7 0,-9 3 0,0-2 0,-62 4 0,151-14-3489,-41 2 20,0 1 0,0 1 0,31 3-1</inkml:trace>
</inkml:ink>
</file>

<file path=ppt/ink/ink1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02.6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25 12332,'0'0'12000,"10"-13"-11498,-4 11-374,0-1 0,1 2 1,-1-1-1,1 1 0,-1 0 0,1 0 0,-1 1 0,1 0 0,-1 0 0,13 2 1,4-1 164,-23-1-289,9 0 24,0-1 1,-1 1-1,1 1 1,-1-1-1,1 2 1,0-1-1,-1 1 0,0 0 1,1 1-1,-1 0 1,0 0-1,8 5 1,-21-10 50,1 0 0,-1 0 0,0 1 0,0-1 0,0 1 0,0 0 0,0 0 0,-1 1 0,-6-1 0,-60 3 285,33-1 19,-27 0 123,51-1-237,45 0-152,134 12-8157,-139-11 1666</inkml:trace>
</inkml:ink>
</file>

<file path=ppt/ink/ink1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03.7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464 52 3619,'0'0'24050,"-10"-3"-23105,-23-8-115,0 1 1,-1 2 0,1 2-1,-51-4 1,39 9-831,27-1 0,0 1 0,1 1 0,-1 1 0,0 0 0,1 1 0,-1 1 0,1 1 0,-27 9 0,44-12 0,-1-1 0,1 0 0,-1 0 0,1 0 0,0 1 0,-1-1 0,1 0 0,0 1 0,-1-1 0,1 0 0,0 1 0,0-1 0,-1 0 0,1 1 0,0-1 0,0 0 0,-1 1 0,1-1 0,0 1 0,0-1 0,0 0 0,0 1 0,0-1 0,0 1 0,0-1 0,0 1 0,0-1 0,0 0 0,0 1 0,0-1 0,0 1 0,0-1 0,0 1 0,0-1 0,0 0 0,0 1 0,1-1 0,-1 1 0,0-1 0,0 0 0,1 1 0,-1-1 0,0 0 0,0 1 0,1-1 0,-1 0 0,0 0 0,1 1 0,-1-1 0,0 0 0,1 0 0,-1 1 0,1-1 0,-1 0 0,22 12 0,-7-12 0,0 0 0,0-1 0,0 0 0,0-1 0,0-1 0,0-1 0,-1 0 0,16-6 0,14-4 0,-131 18 0,34 2 0,2-1 0,41-3 0,17-1 0,25-4-2688,-26 2 1276,-1 0 0,1-1 0,0 1 0,-1-2 0,1 1 0,5-3 0,2-4-9526</inkml:trace>
</inkml:ink>
</file>

<file path=ppt/ink/ink1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05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313 2 13741,'0'0'9785,"-39"-2"-7585,36 3-2163,0 0 0,0 0 0,-1 0 0,1 1 0,0-1 0,1 1 0,-1 0 0,0-1 0,0 1-1,1 1 1,-1-1 0,1 0 0,-3 3 0,-32 42 186,14-17 286,13-20-282,-22 27 655,31-35-852,0 0 1,-1-1-1,1 1 1,0 0 0,0 0-1,0 0 1,0 1-1,1-1 1,-1 0-1,0 0 1,1 0-1,0 1 1,-1-1-1,1 0 1,0 0 0,0 5-1,1-5-27,0 1 0,0-1 0,0 0 0,1 0 1,-1 0-1,1 1 0,-1-1 0,1-1 0,-1 1 0,1 0 0,0 0 0,0 0 0,2 1 0,-2-2 2,0 0-1,0 1 0,0-1 1,0 1-1,-1 0 0,1-1 0,-1 1 1,1 0-1,-1 0 0,0 0 1,1 0-1,-1 0 0,0 1 1,0-1-1,-1 0 0,1 0 0,0 1 1,-1-1-1,1 1 0,-1 3 1,-2 16 266,-1-1 0,0 1 0,-2 0 1,-1-1-1,0 0 0,-2-1 1,0 1-1,-1-2 0,-2 1 0,-22 33 1,14-38 223,10-12-400,9-11-461,2 6 326,0 1 1,1-1-1,-1 1 0,0-1 0,0 1 1,1 0-1,-1 0 0,1 0 1,-1 0-1,1 0 0,-1 1 1,1-1-1,-1 1 0,1 0 1,0-1-1,-1 1 0,1 0 1,-1 1-1,1-1 0,0 0 1,-1 1-1,1-1 0,-1 1 1,1 0-1,-1 0 0,1 0 0,-1 0 1,0 1-1,5 2 0,-5 3 64,0 1 0,0-1 0,0 1 0,-1 0-1,0-1 1,-1 1 0,1 0 0,-2 0 0,1-1-1,-1 1 1,0 0 0,-1-1 0,1 1 0,-2 0-1,1-1 1,-5 8 0,1 0 55,-1-1 1,0 0-1,-1 0 1,-1-1-1,0 0 1,-22 22-1,29-33-84,0 1 21,0-1 0,-1 1 0,0-1 0,1 1 0,-1-1 0,0 0 0,0 0 0,0 0 0,-1-1 0,-5 3 0,9-4-229,10 28-1608,-8-14 1824,1 1-1,-2-1 1,0 1-1,-2 17 1,1-19 32,0 1 0,0 0-1,1-1 1,6 27 0,-6-39-28,-1 1 0,1-1 1,0 0-1,-1 0 0,1 1 0,0-1 0,0 0 0,0 0 1,0 0-1,0 0 0,0 0 0,0 0 0,0-1 0,0 1 0,1 0 1,-1 0-1,0-1 0,0 1 0,1-1 0,-1 1 0,0-1 1,1 0-1,-1 1 0,0-1 0,1 0 0,-1 0 0,1 0 1,-1 0-1,0 0 0,1 0 0,-1 0 0,1-1 0,-1 1 1,3-1-1,2-1-235,0 0 0,0 0 0,0 0 0,0-1 0,0 1 0,8-6 0,14-13-3990,2-2-3058</inkml:trace>
</inkml:ink>
</file>

<file path=ppt/ink/ink1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06.4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242 1 12300,'0'0'14723,"-5"12"-13741,-79 139 337,-19 40 940,94-170-2111,0 0 0,2 1 0,1-1 0,0 2 0,2-1 0,0 0 0,0 34 0,4-54-148,0 0 1,0 1-1,0-1 0,0 0 1,1 0-1,-1 0 1,1 0-1,-1 0 0,1 0 1,0 0-1,0 0 0,0 0 1,0 0-1,0 0 0,0-1 1,0 1-1,1 0 1,-1-1-1,1 1 0,-1-1 1,4 3-1,-1-2-1,-1 0-1,1-1 1,0 1 0,0-1-1,0 0 1,-1 0 0,1 0-1,0-1 1,0 1 0,0-1-1,5 0 1,3-1-42,0 0 0,0-1 0,0 0 0,-1 0 0,1-2 0,-1 1 0,12-6 0,-16 5-284,65-35-3664,-67 35 2535,0 0 0,0 1 0,-1-2 0,1 1 0,-1 0 0,6-9 0,-3 0-5783</inkml:trace>
</inkml:ink>
</file>

<file path=ppt/ink/ink1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6:07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78 13997,'0'0'9134,"6"-8"-8034,-4 4-1020,0 0 0,1 0 0,0 1 0,-1-1 0,2 1 0,-1 0 0,0 0 1,1 0-1,-1 1 0,1-1 0,0 1 0,-1 0 0,1 0 0,0 0 0,1 0 0,-1 1 0,0-1 0,0 1 0,1 0 0,-1 0 1,8 0-1,174-15 3133,-362 30-1331,0 0-203,258-3-1679,125-13-96,-495 2 192,314 10-96,47-8-728,74-8-1,2 0-83,-140 4 892,-14-2 118,-14-3 101,-9 6-330,0 0 0,0 2 0,0 1 1,0 1-1,0 1 0,-45 14 0,62-15-175,-8 0-1920,7-4-2773,5-1-3162</inkml:trace>
</inkml:ink>
</file>

<file path=ppt/ink/ink1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36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179 1 1057,'-4'0'14004,"-6"0"-10081,-18 0-2146,20 1-2118,0-1 1,0 2-1,1-1 0,-1 1 1,1 1-1,-1-1 0,-9 6 1,-31 9-7708,31-14 4018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13.6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78 186 5029,'0'0'5087,"-2"-9"-2167,-11-63 2312,8 39 5263,16 408-7778,-11-422-2506,-1-1-1,-3 1 0,-1 0 1,-17-66-1,18 218-135,4 20 85,3-173-160,-1 26 0,-1 0 0,-1 0 0,-1 0 0,-3-22 0,4 43 0,-1-1 0,1 0 0,0 0 0,-1 1 0,1-1 0,-1 0 0,1 1 0,-1-1 0,0 1 0,0-1 0,0 1 0,0-1 0,0 1 0,0-1 0,0 1 0,0 0 0,-1 0 0,1 0 0,0-1 0,-1 1 0,1 0 0,-1 1 0,-2-3 0,2 46 0,-5 178 0,24-252 0,0-38 0,-3 0 0,-3-2 0,3-113 0,-17 548 0,3-396 0,-2-50 0,3 109-717,-4 47-1,0-23 242,1 5 224,-2 30-225,7-29-8579,-1-47 2142</inkml:trace>
</inkml:ink>
</file>

<file path=ppt/ink/ink1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37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310 28 12684,'0'0'2498,"-59"-8"-1120,44 2-962,1 1-320,0 0-64,1 2-32,-3 2-320,1 1-513,-3 0 321,-1 0 159,0 1 353,-2 8-64,-2 0-544,3 0-1218,-2 1-865,0-3-832</inkml:trace>
</inkml:ink>
</file>

<file path=ppt/ink/ink1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37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300 0 5061,'0'0'6374,"-63"0"-4805,44 0-63,1 0-225,0 0 32,-1 0-352,2 0-448,1 0-417,1 2-128,1 1-385,1-1-159,-3 2-353,0-3-481,-1 2-768,-2-2-993,-1-1-4260</inkml:trace>
</inkml:ink>
</file>

<file path=ppt/ink/ink1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38.6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164 11 5701,'0'0'7752,"-51"1"-7464,43-2 321,-1-3-161,-3 0-384,3 3-64,-1 0-192,-3 1 0,1 0-1090,0 0-832,-2 0-160,0 2-1505</inkml:trace>
</inkml:ink>
</file>

<file path=ppt/ink/ink1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39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352 3 7687,'0'0'4420,"-49"4"-4388,40 3-128,3-1-224,-2-3-673,1-1-576,2-2-898,-1 0-2241</inkml:trace>
  <inkml:trace contextRef="#ctx0" brushRef="#br0" timeOffset="1">157 17 4933,'0'0'5381,"-55"-15"-4452,42 14-289,-1 1-384,5 0-256,-1 0-128,-4 5-801,4 3-448,0-2 192,0 2-1217,-2-6-3300</inkml:trace>
</inkml:ink>
</file>

<file path=ppt/ink/ink1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42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 39 5541,'-4'-4'1308,"-1"0"-1,1 0 1,-1 1 0,0-1-1,0 1 1,-5-2-1,-32-6 1788,-1 14-4979,-1 11-3899,34-10 2377,1-3-459</inkml:trace>
</inkml:ink>
</file>

<file path=ppt/ink/ink1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42.8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573 29 6406,'0'0'1666,"-48"-2"-834,28 1 1186,4-1-1089,1 1-256,1 1-193,2-1-416,3 1-64,2 0 32,0-2 0,0 2-640,1-2-1154,-1-1-928,-1 0-3364</inkml:trace>
  <inkml:trace contextRef="#ctx0" brushRef="#br0" timeOffset="1">250 1 4516,'0'0'1634,"-55"0"-385,25 0-704,2 0-321,-1 0-128,5 0 32,0 0-64,4 0-64,5 0-897,2 0-961,2 0-1056</inkml:trace>
</inkml:ink>
</file>

<file path=ppt/ink/ink1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43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475 12 2626,'0'0'4997,"-52"-3"-4164,32 3-609,2 0-128,-3 0-64,1 0-32,4 0 32,1 0-256,3 0-961,1 0-1025,4 0-1474</inkml:trace>
  <inkml:trace contextRef="#ctx0" brushRef="#br0" timeOffset="1">171 0 4164,'0'0'2594,"-66"10"-2177,45-8-353,3-1 0,1-1-64,2 0 0,3 0-352,1 0-769,0 0-1506</inkml:trace>
</inkml:ink>
</file>

<file path=ppt/ink/ink1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43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769 82 3908,'0'0'747,"-9"0"-160,-213-5-811,163-12 5,19 9 786,16 5 183,1-2 1,0-1-1,0-1 1,-41-18-1,59 24-923,1-1 1,-1 1 0,0 0-1,0 1 1,0-1-1,0 1 1,0 0-1,0 0 1,0 1-1,1-1 1,-1 1-1,0 0 1,0 1-1,0-1 1,-6 4-1,3-2-141,-1-1 0,1 0 1,0 0-1,-13 0 0,11-1 627,0 0 1,0 0 0,0 1-1,1 1 1,-14 4-1,14-4-135,0 0-1,0 0 1,-1-1-1,1 0 1,-14 0-1,21-2-1570</inkml:trace>
</inkml:ink>
</file>

<file path=ppt/ink/ink1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54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313 1 3651,'-74'8'5638,"-46"-10"-6225,2 0-2366</inkml:trace>
</inkml:ink>
</file>

<file path=ppt/ink/ink1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55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280 27 3651,'0'0'1250,"-51"0"-994,28 0-128,1 0-608</inkml:trace>
  <inkml:trace contextRef="#ctx0" brushRef="#br0" timeOffset="1">1 1 1569,'0'0'1506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2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154 370 15727,'0'0'6555,"-8"-1"-4222,4 1-2115,-1 0 1,1 0-1,0 0 0,0 1 0,-1 0 1,1 0-1,0 0 0,0 0 0,0 0 0,0 1 1,0 0-1,0 0 0,0 0 0,1 0 0,-1 0 1,1 1-1,0 0 0,-1 0 0,1 0 0,0 0 1,1 0-1,-1 0 0,-4 7 0,1-2-85,0 1 0,1 0 0,0-1 1,0 1-1,0 1 0,2-1 0,-1 1 0,1 0 0,0 0 0,1 0 0,0 0 0,1 0 0,-1 11 0,2-19-130,0-1 0,0 0-1,0 1 1,0-1-1,0 0 1,0 0-1,1 1 1,-1-1 0,0 0-1,1 1 1,-1-1-1,0 0 1,1 0 0,0 0-1,-1 1 1,1-1-1,0 0 1,0 0-1,-1 0 1,1 0 0,0 0-1,0 0 1,0 0-1,0-1 1,0 1 0,0 0-1,3 1 1,-2-2 3,1 1 1,0-1 0,0 1-1,0-1 1,0 0 0,-1 0-1,1-1 1,0 1 0,0 0-1,0-1 1,-1 0 0,5-1-1,4-2 11,0-1 0,0 0 1,-1 0-1,0-1 0,16-12 0,0-6-221,-2 0-1,-1-2 1,-1 0-1,-1-2 1,-2 0 0,0-1-1,15-35 1,-21 37 27,0-1 0,-2 0-1,-2-1 1,0 0 0,-2 0 0,-1-1 0,-2 0-1,2-39 1,-22 113 1063,6-8-483,1 1 0,2 0 0,2 0 0,2 0 0,1 67 1,4-90-503,-1 0 1,2-1-1,0 1 1,1-1-1,0 1 1,1-1-1,0-1 1,8 14-1,-7-17-373,0 0 0,1 0 0,0 0 0,0-1 0,1 0 0,0-1 0,0 0 0,1 0 0,0-1 0,0 0 0,14 7 0,23 6-6804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7.2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1 292 12043,'0'0'6513,"10"-7"-5717,200-158 66,-79 60-860,-126 101-110,-4 3 28,0 0 1,0 0 0,0 0-1,0 0 1,0 1 0,0-1 0,0 0-1,1 1 1,-1-1 0,0 1 0,1-1-1,-1 1 1,0-1 0,1 1-1,1 0 1,-3 18-2446,-5-3 1399,-1-1 0,-1-1 0,0 1 1,0-1-1,-1 0 0,-20 22 0,22-26 455,-23 28-3119</inkml:trace>
</inkml:ink>
</file>

<file path=ppt/ink/ink1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55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452 8 4100,'0'0'3459,"-56"0"-3395,50 0-32,-1 0-32,-1 0-160,2 0-769,-1-2-128,2 0 224,-1 0-160,-3 1-640</inkml:trace>
  <inkml:trace contextRef="#ctx0" brushRef="#br0" timeOffset="1">154 1 6374,'0'0'2210,"-59"0"-1729,42 0-321,1 0-96,1 0-32,0 0-32,3 0-801,1 0-2274,2 1 545</inkml:trace>
</inkml:ink>
</file>

<file path=ppt/ink/ink1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55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929 8 8072,'-8'0'571,"-60"1"284,15 1-3138,-71 12 1,84-9 2075,1-2 0,-44-2 0,78-1 0,-18 0-1976</inkml:trace>
  <inkml:trace contextRef="#ctx0" brushRef="#br0" timeOffset="1">390 31 801,'0'0'1057,"-54"-7"0,24 2 993,0 1-1506,0 0-320,1 0-63,0 0-65,-1 3 192,3 0-224,4 1-32,-1 0-32,4 0 32,3 0-32,0 0 0,7 0-256,-1 0-1218,2 0-1953</inkml:trace>
</inkml:ink>
</file>

<file path=ppt/ink/ink1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56.0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366 0 3011,'0'0'325,"-10"2"-234,-38 3 1940,-56 0-1,-7-6-2682,33 1-3360,64 0 3911</inkml:trace>
</inkml:ink>
</file>

<file path=ppt/ink/ink1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7:56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251 0 1634,'0'0'1948,"-10"0"-1142,-86 2 105,-48 1 5465,144-4-7326,0-2-2792</inkml:trace>
</inkml:ink>
</file>

<file path=ppt/ink/ink1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8:43.5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65 4068,'0'0'13687,"1"-4"-13377,4-27 1004,-4 17 6100,9 4-5963,-7 4-4460</inkml:trace>
</inkml:ink>
</file>

<file path=ppt/ink/ink1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8:44.8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31 3267,'0'0'18951,"-4"-2"-17947,-23-27 3801,32 38-4521,1 0 0,-1 1 1,-1-1-1,0 1 1,0 0-1,0 0 0,-2 0 1,3 14-1,-1-8 152,1 1 1,0-1-1,1 1 0,15 28 0,-14-32-436,-1-1 0,0 1 0,5 15 0,19 37 0,-7-24 0,-1 1 0,25 72 0,-23-34 0,-24-83-495,1-15-5950,-1 1-2214</inkml:trace>
</inkml:ink>
</file>

<file path=ppt/ink/ink1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8:46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46 5862,'0'0'12737,"1"-4"-12251,-1 3-457,0 1 1,0-1-1,0 1 0,0-1 1,1 1-1,-1-1 1,0 1-1,0-1 1,0 1-1,1-1 0,-1 1 1,0-1-1,1 1 1,-1-1-1,0 1 1,1 0-1,-1-1 1,0 1-1,1-1 0,-1 1 1,1 0-1,-1 0 1,1-1-1,-1 1 1,1 0-1,-1 0 0,1-1 1,-1 1-1,1 0 1,-1 0-1,1 0 1,0 0-1,21 6 1397,4 3-647,-5-6-463,0-1-1,0 0 1,1-2 0,-1-1 0,1-1-1,-1 0 1,26-7 0,34-3 265,92 4-521,11 0 13,-68 0 168,140 7 0,10 1-125,142 3-95,-143 3 65,290 12 315,2 0 559,-513-17-713,-26 0 4,0-1-1,0 0 1,1-1 0,-1-1 0,33-8-1,-63 10-6042,5 0 4025,-15-3-3753</inkml:trace>
</inkml:ink>
</file>

<file path=ppt/ink/ink1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8:47.9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336 22 7495,'0'0'353,"1"0"-1,-1 0 1,1-1 0,-1 1-1,1 0 1,-1-1-1,1 1 1,-1 0 0,1-1-1,-1 1 1,0-1 0,1 1-1,-1-1 1,0 1-1,1 0 1,-1-1 0,0 1-1,0-1 1,0 0-1,1 1 1,-1-1 0,0 1-1,0-1 1,0 1 0,0-1-1,0 1 1,0-1-1,0 0 1,0 1 0,0-1-1,0 1 1,0-1 0,0 1-1,-1-1 1,1 1-1,0-2 1,-24-1 4416,-54 14-4561,58-7 1611,-12 1-1594,7 0 124,0-1 1,-1-1 0,0-1-1,1-1 1,-37-5-1,74-4-7041,4-1-2717,-8-1-2677</inkml:trace>
</inkml:ink>
</file>

<file path=ppt/ink/ink1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8:49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84 3011,'0'0'21412,"-3"-4"-21060,-9-8 64,5 20 372,4 37 649,2-25-1371,0 53 1109,16 132 0,-1-48-706,-12-139-216,-2 2 1090,-10-43-473,-6-33-870,3-2 0,2 0 0,-6-100 0,7 53 0,7 79 0,-8-103 0,14 169-8,2 1 0,15 56-1,3 22 18,13 142 7,-47-315-16,-18-124 0,25-10 0,3 188-3,1-1-1,0 0 1,0 0-1,0 0 1,0 0 0,0 1-1,0-1 1,1 0-1,-1 0 1,0 0-1,0 0 1,0 1 0,1-1-1,-1 0 1,1 0-1,-1 1 1,0-1 0,1 0-1,-1 1 1,2-2-1,9 6-170,11 25-231,-12 7 359,-2 1 0,-1-1 0,-2 1 0,-1 1-1,-2-1 1,-2 1 0,-5 50 0,3-72 121,-1 0 0,0 0 0,-8 23-1,5-84 647,-14-466-764,31 646-393,-1-20 146,-9-26 310,7 96 51,-10-232 165,5-47 0,-1 2-30,-2 39-206,2 0 0,-4 0 0,-9-67 0,6 106-56,1 25-70,1 25-87,1 4 194,3-1-1,1 0 1,1 1 0,3-1-1,1 0 1,2-1 0,16 46-1,-23-78 28,6 13 15,0 0 0,-2 1 1,-1 0-1,0 0 0,-1 1 1,1 25-1,-5-45-15,0-1 0,-1 0 0,1 1 0,0-1-1,0 0 1,0 1 0,0-1 0,-1 0 0,1 0 0,0 1 0,0-1 0,0 0 0,-1 1 0,1-1-1,0 0 1,0 0 0,-1 1 0,1-1 0,0 0 0,-1 0 0,1 0 0,0 0 0,-1 1 0,1-1-1,0 0 1,-1 0 0,1 0 0,0 0 0,-1 0 0,1 0 0,-1 0 0,1 0 0,0 0 0,-1 0-1,1 0 1,0 0 0,-1 0 0,1 0 0,0-1 0,-1 1 0,1 0 0,0 0 0,-1 0 0,1 0-1,0-1 1,-1 1 0,1 0 0,0 0 0,0 0 0,-1-1 0,1 1 0,0-1 0,-18-11-475,10-2-1928,7 8-1642</inkml:trace>
</inkml:ink>
</file>

<file path=ppt/ink/ink1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4.7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1185,'0'0'-128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7.8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0 176 9257,'0'0'1025,"9"-2"197,10-6-641,-1 0 0,0-1 0,0-1 0,-1 0 0,0-2 0,-1 0 0,20-19 1,52-36-1617,-70 61-1451,-16 15-345,-19 25 1203,-82 107 1454,13-22 4309,85-115-2161,6-8-814,21-18-515,32-35-687,-26 21 81,41-41 20,-65 69-58,1 1 0,0 0 0,0 0 1,0 1-1,1 0 0,18-7 1,-27 12-4,0 1 0,0-1 0,0 1 1,0 0-1,0-1 0,0 1 0,0 0 0,0 0 1,0-1-1,0 1 0,0 0 0,0 0 0,0 0 0,0 0 1,0 1-1,0-1 0,0 0 0,0 0 0,0 1 1,0-1-1,0 0 0,0 1 0,0-1 0,0 1 1,0-1-1,-1 1 0,1-1 0,0 1 0,0 0 1,-1 0-1,2 0 0,-1 2 5,0-1-1,0 1 1,0-1 0,0 1-1,0 0 1,-1-1 0,1 1-1,-1 0 1,0 0 0,0-1-1,0 6 1,-2 9 75,0 0 0,-9 30 0,8-37-55,0 0-20,0-1 0,1 1-1,1 0 1,-2 11 0,4-20-7,-1-1 0,0 0 0,0 0 0,0 1 0,1-1 1,-1 0-1,0 0 0,1 1 0,-1-1 0,0 0 0,1 0 0,-1 0 0,0 0 0,1 1 0,-1-1 0,0 0 0,1 0 0,-1 0 0,0 0 0,1 0 0,-1 0 0,0 0 0,1 0 0,-1 0 0,0 0 0,1 0 0,-1 0 0,1 0 0,-1 0 0,0-1 0,1 1 0,-1 0 0,0 0 0,0 0 0,1 0 0,-1-1 0,0 1 0,1 0 0,-1 0 0,0-1 0,0 1 1,1 0-1,-1-1 0,16-9 29,20-26 64,21-19-298,-54 52 8,1 0 0,-1 0 0,1 1 0,0-1-1,0 1 1,0 0 0,0 0 0,0 1 0,0-1-1,1 1 1,-1 0 0,1 0 0,4 0 0,-8 1 160,0 0 0,-1 0 0,1 1 0,0-1 0,0 1 0,-1-1 0,1 0 0,0 1-1,-1-1 1,1 1 0,0 0 0,-1-1 0,1 1 0,-1 0 0,1-1 0,-1 1 0,1 0 0,-1-1 0,1 1 0,-1 0 0,0 0 0,1 0 0,-1-1 0,0 1 0,0 0 0,0 0 0,0 0 0,1 1 0,3 34 214,-3-16-32,0-19-112,-1 0-1,0 0 0,0 0 1,0-1-1,1 1 0,-1 0 1,0 0-1,1-1 0,-1 1 1,1 0-1,-1 0 0,1-1 1,-1 1-1,1-1 0,-1 1 1,1 0-1,0-1 0,-1 1 1,1-1-1,0 1 1,-1-1-1,1 0 0,0 1 1,0-1-1,0 0 0,-1 0 1,1 1-1,0-1 0,1 0 1,27-8 889,22-27 196,19-27-1125,-26 16-3800,-6 2-5206</inkml:trace>
</inkml:ink>
</file>

<file path=ppt/ink/ink1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5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 2114,'0'0'3459,"-45"13"-4003,45-9-737,5-2-1218</inkml:trace>
</inkml:ink>
</file>

<file path=ppt/ink/ink1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5.4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0 897,'0'0'1890,"-48"5"-2531,47-2-576</inkml:trace>
</inkml:ink>
</file>

<file path=ppt/ink/ink1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5.8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0 5445,'11'1'-537,"13"2"2840,-52-2 4505,-35-1-2120,42 0-6244,0 0-4048</inkml:trace>
</inkml:ink>
</file>

<file path=ppt/ink/ink1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6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13 10922,'0'0'3524,"-55"0"-3396,48 0-64,1 0-32,5 0-352,0-2-2147,1-2-2241,0-3-2339</inkml:trace>
</inkml:ink>
</file>

<file path=ppt/ink/ink1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6.5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556 0 3171,'0'0'545,"-11"1"341,-104 2 494,72-5-700,0 3-1,0 2 1,0 1-1,-68 17 1,104-20-1417,3-1-2365</inkml:trace>
  <inkml:trace contextRef="#ctx0" brushRef="#br0" timeOffset="1">67 18 9513,'0'0'2050,"-56"5"-1986,50-5-32,1 0 0</inkml:trace>
</inkml:ink>
</file>

<file path=ppt/ink/ink1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6.9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130 10 9513,'0'0'2883,"-65"1"-2275,47-1-287,3 0-97,4 0-192,3 0 0,1 0-416,4-4-2275,1-3-2722</inkml:trace>
</inkml:ink>
</file>

<file path=ppt/ink/ink1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7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191 10 7559,'0'0'6913,"-8"0"-6475,-56-4 919,13 0-3416,5 2-4814,25 2 2773</inkml:trace>
</inkml:ink>
</file>

<file path=ppt/ink/ink1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8.3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354 1 5157,'0'0'5893,"-52"2"-4964,45-2-608,1 0-257,1 0-64,-1 0 0,0 0-321,0 0-832,-1 2-897,0 1-608,-1-2-417</inkml:trace>
  <inkml:trace contextRef="#ctx0" brushRef="#br0" timeOffset="1">95 15 1313,'0'0'5926,"-50"0"-5958,38 0 96,0 0-32,-1 0-96,5-2-2499</inkml:trace>
</inkml:ink>
</file>

<file path=ppt/ink/ink1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28.7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413 0 7239,'0'0'1772,"-8"1"-1233,-27 1-373,16-2-230,0 1 0,0 1 0,-33 7 0,33-5 853,0-1 0,0 0 1,-1-2-1,1 0 0,-29-3 1,4 0 186,-3 2-928,27 0-2894,15 0-239</inkml:trace>
</inkml:ink>
</file>

<file path=ppt/ink/ink1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30.0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21 6758,'0'0'11990,"-8"-3"-11835,-24-2 19,1 2 1,-42 0-1,11 3-3745,39-4-1954,11 2 1089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8.2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170 523 12844,'-12'8'2386,"-15"10"-1264,7-3 850,-1-1 1,0-1-1,-43 19 1,60-33-804,7-5-849,30-36 163,48-49-1,-47 55-406,41-42-202,140-110 1,-80 86-4738,-77 61-924,-11 3-3614</inkml:trace>
</inkml:ink>
</file>

<file path=ppt/ink/ink1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30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333 22 6054,'0'0'3747,"-63"-6"-2466,44 3-127,2 2 95,1-2-384,1 2-609,0-2-192,6 3-64,2-1-64,1 1-929,1 0-1345</inkml:trace>
  <inkml:trace contextRef="#ctx0" brushRef="#br0" timeOffset="1">72 10 4740,'0'0'5830,"-57"0"-4901,50 0-385,1 0-351,5 0-129,1-5-192,0 0-3043</inkml:trace>
</inkml:ink>
</file>

<file path=ppt/ink/ink1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30.7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349 16 6246,'0'0'-43,"-7"-3"-1441,-6 0 2291,-1 0 1,0 0-1,0 2 0,-18-1 0,-10 1-2894,34 1-65</inkml:trace>
  <inkml:trace contextRef="#ctx0" brushRef="#br0" timeOffset="1">137 0 5029,'0'0'3843,"-52"0"-2593,35 0-290,0 1-639,2 0-161,3 0-96,3 1-64,3-2-448,1 0-1378,2 0-1762</inkml:trace>
</inkml:ink>
</file>

<file path=ppt/ink/ink1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31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474 11 6246,'0'0'3331,"-68"9"-2594,52-9-449,0 2-256,3-2 32,2 0-640,2 0-3845</inkml:trace>
  <inkml:trace contextRef="#ctx0" brushRef="#br0" timeOffset="1">234 2 5830,'0'0'832,"-54"0"-672,41 0-95,3 0-98,2 0-1056,5 0-2050</inkml:trace>
  <inkml:trace contextRef="#ctx0" brushRef="#br0" timeOffset="2">100 1 6470,'0'0'2595,"-52"10"-1731,35-6-319,4-1-65,3-3-191,5 0-193,2 0-481</inkml:trace>
</inkml:ink>
</file>

<file path=ppt/ink/ink1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31.4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211 5 7495,'0'0'1441,"-49"8"-1312,47-8-65</inkml:trace>
  <inkml:trace contextRef="#ctx0" brushRef="#br0" timeOffset="1">211 5 5381,'-17'-1'161,"10"-1"199,-1 2 0,1-1 0,-1 1 0,1 0 0,-1 0 0,1 1 0,-1 0 0,1 1 0,-1-1 0,-8 4 0,-87 27-333</inkml:trace>
</inkml:ink>
</file>

<file path=ppt/ink/ink1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35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66 2498,'0'0'2723,"-9"1"-1154,-4 0-856,8 0-234,0 0 1,0-1-1,0 0 0,0 0 1,0 0-1,-10-2 0,16 2-388,-1 0-1,1 0 0,-1 0 1,1 0-1,-1 0 1,1 0-1,-1 0 0,1 0 1,-1 0-1,1 0 0,-1-1 1,1 1-1,-1 0 0,1 0 1,-1 0-1,0-1 1,1 1-1,-1 0 0,1-1 1,-1 1-1,0 0 0,1-1 1,-1 1-1,0-1 1,1 1-1,-1 0 0,0-1 1,0 1-1,1-1 0,-1 1 1,0-1-1,0 1 1,0-1-1,0 1 0,1-1 1,-1 1-1,0-1 0,0 1 1,0-1-1,0 1 0,0-1 1,0 1-1,0-1 1,-1 1-1,1-1 0,0 1 1,0-1-1,0 1 0,0-1 1,-1 1-1,1-1 1,0 1-1,-1 0 0,1-1 1,0 1-1,0-1 0,-1 1 1,1 0-1,-1-1 1,1 1-1,0 0 0,-1-1 1,1 1-1,-1 0 0,1 0 1,-1-1-1,1 1 1,-1 0-1,0 0 0,96-8 1,-168 8 1246,30-1 1042,43 1-2054,46 0-432,-29 0 133,-4 0 7,0 0 0,0 0 0,0-1 0,0-1 0,0 0 0,18-6 0,-29 5 148,-10 1-137,-8-1-50,-29 3 47,28 1 327,1-1 1,0 0 0,-1-1-1,-31-7 1,123 2 432,-8 6-737,-59 0 20,-42 0 83,1 0 357,32 0-406,20 0-136,169 0-1097,-274 20 1072,29-18 144,57-2-69,3 0-85,1-1 0,0 0 0,0 1 0,0 0 0,0 0 0,0 0 0,-1 0 0,6 2-1,2-2-210,114 0-4530,-42 0-5375,-65 0 2999</inkml:trace>
</inkml:ink>
</file>

<file path=ppt/ink/ink1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36.8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21 3331,'7'1'8646,"10"0"-4538,61-2-5026,-46 1 1761,6 1-786,-23 0-31,0 0-1,0-1 0,0-1 1,0-1-1,0 0 0,18-5 1,-82 1 209,-4 3 569,0 2 0,-94 10 1,130-4-608,38-1 16,38-3 55,18-2-127,136-20 0,-491 39 1621,471-19-2099,-82 3 12,-111-2 341,-17 0-53,-293-1 2711,421-2-3565,-38 1-6999,-58 1 1201</inkml:trace>
</inkml:ink>
</file>

<file path=ppt/ink/ink1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57.1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1 3716,'0'0'15732,"-2"3"-14841,-6 18 2459,3 4-4099,3 61-11515,2-55 9601,0-3 3939,-2 6-5790,-1 17 6700,1-4 1064,0-16-4904,2-2-817,0-26-220</inkml:trace>
</inkml:ink>
</file>

<file path=ppt/ink/ink1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57.5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6790,'0'0'4026,"-1"8"-3690,1 26-368,0-33-161,0 1 1,0 0 0,0-1-1,0 1 1,1-1 0,-1 1-1,1-1 1,-1 1 0,1-1-1,-1 1 1,1-1-1,0 1 1,1 1 0,4 13-937,-5 44 3336,0-16-5107,-4 43 0,1-73 2398</inkml:trace>
</inkml:ink>
</file>

<file path=ppt/ink/ink1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58.0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1 1505,'0'0'7116,"-2"8"-5728,-9 248 4367,14-257-4534,-1 2-747,-1 8-423,-1 100 2076,0-66-726,0-38-1237,0-15-594,0 9 308,1-7-1308,3 5-3104</inkml:trace>
</inkml:ink>
</file>

<file path=ppt/ink/ink1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58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2787,'0'0'19805,"-4"12"-19394,-5 13-390,2 1 0,1 0 0,1 0 1,-2 40-1,7-1-4991,11-6-6966,-8-48 5989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8.6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359 22 13645,'0'0'4810,"-10"-5"-3566,6 2-1199,0 1 1,-1 0-1,1 0 1,0 1 0,-1-1-1,1 1 1,-1 0-1,0 0 1,1 0-1,-1 1 1,0 0 0,0 0-1,1 0 1,-1 0-1,0 1 1,1-1 0,-1 1-1,0 1 1,1-1-1,-1 1 1,1-1-1,0 1 1,-1 1 0,1-1-1,-6 5 1,-13 9 161,1 0 0,2 1 0,-1 1 1,2 1-1,-27 34 0,37-42-41,1 1 0,0 0 0,1 0 0,0 1 0,0 0 0,2 0 0,-1 1 0,2-1 0,0 1-1,1 0 1,0 1 0,-1 14 0,4-27-168,0-1-1,0 1 0,1 0 0,-1-1 0,0 1 1,1-1-1,-1 1 0,1 0 0,0-1 0,-1 1 1,1-1-1,0 0 0,0 1 0,0-1 0,0 0 1,0 1-1,0-1 0,0 0 0,0 0 1,1 0-1,-1 0 0,0 0 0,1 0 0,-1 0 1,0-1-1,1 1 0,-1 0 0,1-1 0,0 1 1,-1-1-1,1 0 0,-1 1 0,1-1 1,0 0-1,-1 0 0,1 0 0,1 0 0,8 0-240,-1 0-1,1-1 1,-1 0-1,21-5 0,-11 0-602,-1-1-1,0-1 0,0 0 0,19-13 0,35-23-5809,-13 4-3780</inkml:trace>
</inkml:ink>
</file>

<file path=ppt/ink/ink1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9:59.6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1 5285,'0'0'7426,"-2"10"-5665,-11 203 2062,12-132-7800,-3 38 4314,0 0-1445,3-40-5387,-1 36 10323,0-46-3054,1-24-3694,12 32 8189,-10-31-719,0-28-2559,0 1-1,-2-1 1,-3 29 0,4-47-1938,0 0 1,0 1-1,-1-1 1,1 0-1,0 0 1,0 0-1,0 0 1,0 0-1,0 1 1,0-1-1,-1 0 1,1 0-1,0 0 1,0 0-1,0 0 1,0 0 0,0 0-1,-1 1 1,1-1-1,0 0 1,0 0-1,0 0 1,-1 0-1,1 0 1,0 0-1,0 0 1,0 0-1,-1 0 1,1 0-1,0 0 1,0 0-1,0 0 1,0 0-1,-1 0 1,1 0-1,0 0 1,0-1-1,0 1 1,0 0-1,-1 0 1,1 0-1,0 0 1,0 0-1,0 0 1,0 0-1,-1-1 1,1 1 0,0 0-1,0 0 1,0 0-1,0 0 1,0 0-1,0-1 1,0 1-1,-1 0 1,-1-4-2492,1 0-4687</inkml:trace>
</inkml:ink>
</file>

<file path=ppt/ink/ink1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01.0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97 83 9705,'-22'-1'17415,"60"-2"-13817,0 0-3882,-10-2 251,0-1-1,-1-2 1,43-17 0,-80 27 214,-1-1 0,1 0 0,-1-1 0,0 0 1,-12-2-1,-14 0 392,-151-1 233,185 3-806,42-4 0,39-8-201,-49 7 21,56-3 0,-84 8 213,-31 2 351,-29 7-312,-81 2 0,340-25-771,-243 16 932,0 1 0,-72 15 0,225-22-265,-84 0-347,0 1 0,33 0 0,-59 3 480,-24 0 593,-14 2-569,0 1-1,-55 13 1,91-16-125,-9 3-871,5-3-2837,12-3-1441,0 0 3218,10-8-6813</inkml:trace>
</inkml:ink>
</file>

<file path=ppt/ink/ink1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03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48 3908,'0'0'5253,"-6"-2"-4938,-64-9-2435,56 9 6369,-24-5 1571,20 7 1482,142 6-4478,-107-5-2748,-1-1-1,1-1 0,-1 0 1,0-1-1,1-1 0,-1-1 1,-1 0-1,29-12 0,-109 25 235,10 5-83,-86 9 0,151-20-221,0 0 1,0-1-1,0 0 1,1 0-1,-1-1 1,1-1-1,-1 0 1,13-1-1,-9 0-297,-1 1 0,1 0 1,22 5-1,-35-6 269,0 1 1,0 0 0,-1 0-1,1 0 1,0 0 0,-1 0-1,1 1 1,0-1 0,0 0-1,-1 0 1,1 0 0,0 0-1,-1 1 1,1-1 0,0 0-1,-1 1 1,1-1 0,-1 1-1,1-1 1,0 0 0,-1 1-1,1-1 1,-1 1-1,1 0 1,-1-1 0,0 1-1,1-1 1,-1 1 0,0 0-1,1-1 1,-1 1 0,0 0-1,0-1 1,1 2 0,-2-1 17,0 0 0,0 1 1,0-1-1,0 0 1,0 0-1,-1 0 0,1 1 1,0-2-1,-1 1 1,1 0-1,0 0 0,-1 0 1,-2 0-1,-53 20 337,42-17-72,-1 0-1,0-2 0,1 0 0,-1-1 1,0 0-1,0-1 0,-24-4 0,34 1-501,9 1 100,22-3 58,35-1-28,24 2-553,-44 4 147,0-3-1,47-8 1,-190 8 1863,40 10-958,36-3-64,0-1-1,0-1 0,-34-3 0,60 1-322,1 0-1,-1 0 0,1 0 1,-1 1-1,1-1 1,-1 0-1,1 0 1,-1 0-1,1 0 1,-1 0-1,1 0 0,-1 0 1,1-1-1,-1 1 1,1 0-1,-1 0 1,1 0-1,-1 0 0,1-1 1,-1 1-1,1 0 1,-1 0-1,1-1 1,0 1-1,-1 0 1,1-1-1,-1 1 0,1-1 1,0 1-1,-1 0 1,1-1-1,0 1 1,0-1-1,-1 1 0,1-1 1,0 1-1,0-1 1,0 1-1,0-1 1,-1 1-1,1-1 1,0 1-1,0-1 0,0 1 1,0-1-1,0 1 1,0-1-1,0 1 1,1-1-1,-1 1 0,0-1 1,0 1-1,0-1 1,0 1-1,1-1 1,-1 1-1,0-1 1,1 0-1,1-1-15,-1 0 0,1 0 0,0 1 0,-1-1 0,1 0 0,0 1 0,0-1 0,0 1-1,0 0 1,1 0 0,2-2 0,22-3-344,1 1-1,-1 2 1,1 0-1,53 3 1,-49 0-427,-325-8 3732,326-3-7225,-5-1-1590,-1-2-3585</inkml:trace>
</inkml:ink>
</file>

<file path=ppt/ink/ink1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15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2150 1057,'-1'-5'1409,"2"8"56,-1-3-1360,1 1 0,-1-1-1,1 1 1,-1 0 0,1-1 0,-1 1 0,1-1 0,-1 0 0,1 1-1,-1-1 1,1 1 0,-1-1 0,1 0 0,0 0 0,-1 1-1,1-1 1,0 0 0,-1 0 0,1 0 0,0 1 0,-1-1 0,1 0-1,0 0 1,0 0 0,0 0 0,17 8 4327,-11-5-2507,-4-20-162,-28-349 2209,-1-1-3957,10-264 49,-11-53 283,18 583 823,2 119-5356,1 0-410</inkml:trace>
</inkml:ink>
</file>

<file path=ppt/ink/ink1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16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46 5477,'0'0'431,"0"1"-288,0-1 1,-1 2 4590,1-2-4591,0 0 1,0 0-1,0 0 1,0 1-1,0-1 1,0 0-1,0 0 1,0 0-1,-1 0 1,1 0-1,0 0 0,0 0 1,0 0-1,0 0 1,0 0-1,0 0 1,0 0-1,-1-1 1435,1 1-1434,5 13 2110,14 18-3248,-18-29 1685,47 81 482,-31-51-316,1-2 0,1 0 1,24 28-1,-5-25-275,-36-31-497,0-1 0,0 1 0,0-1 0,1 0 1,-1 1-1,0-1 0,1-1 0,-1 1 0,1 0 0,-1 0 0,1-1 0,0 0 0,-1 1 0,1-1 0,0 0 0,3-1 1,-4 0-22,-1-1 1,0 1 0,0-1 0,0 1 0,0-1 0,0 0 0,0 1 0,-1-1 0,1 0 0,-1 0 0,1 0 0,-1 1 0,0-1-1,1 0 1,-1 0 0,0 0 0,0-2 0,0-5 117,23-117 817,-5 26-2374,-8 34-3929,-5 26-2554</inkml:trace>
</inkml:ink>
</file>

<file path=ppt/ink/ink1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18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63 9993,'0'0'2328,"0"-8"245,-1-3-1615,0 8-538,1-1-1,0 1 1,0-1 0,0 0 0,0 1-1,0-1 1,0 1 0,3-7-1,-3 10-338,0-1 0,0 1 0,1 0 0,-1-1 0,0 1 0,0 0 0,1-1-1,-1 1 1,0 0 0,1 0 0,-1-1 0,0 1 0,1 0 0,-1 0 0,0 0 0,1-1 0,-1 1-1,1 0 1,-1 0 0,0 0 0,1 0 0,-1 0 0,1 0 0,-1 0 0,0 0 0,1 0 0,-1 0-1,1 0 1,-1 0 0,0 0 0,1 0 0,-1 0 0,1 1 0,-1-1 0,0 0 0,1 0 0,-1 0 0,0 1-1,1-1 1,-1 0 0,0 0 0,1 1 0,-1-1 0,0 0 0,0 1 0,1-1 0,-1 0 0,0 1-1,0-1 1,1 0 0,-1 1 0,15 16 629,50 97 1313,-40-63-4750,-7-14-3680</inkml:trace>
</inkml:ink>
</file>

<file path=ppt/ink/ink1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18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1 156 14029,'0'0'7170,"0"-10"-5820,0 6-1265,0 0 0,0-1-1,0 1 1,1 0 0,0-1-1,0 1 1,0 0 0,1 0-1,-1 0 1,1 0 0,0 0-1,0 0 1,0 0-1,0 1 1,1-1 0,0 1-1,0 0 1,0-1 0,0 1-1,5-3 1,1-2-62,1 1 0,0 0 0,1 0 0,0 1 0,0 1 0,0 0 0,20-6 0,-27 10-10,-1 0 0,1 0 0,-1 0 0,1 1 0,-1-1 0,1 1 0,0 0 0,-1 0 0,1 0 0,-1 0 0,1 1 0,0 0 0,-1 0 0,1-1 0,-1 2 0,0-1 0,1 0 0,-1 1 0,0 0 0,0 0 0,0-1 0,0 2 0,0-1 0,0 0 0,-1 1 0,1-1 0,-1 1 0,1 0 0,-1 0 0,2 3 0,0 2 247,0 0 0,0 0 0,-1 0 1,0 0-1,0 1 0,-1-1 0,0 1 0,-1 0 0,0-1 0,0 1 0,-1 0 0,0 0 0,0 0 0,-1 0 0,0-1 0,-1 1 1,0-1-1,0 1 0,-1-1 0,0 1 0,-1-1 0,0 0 0,0-1 0,0 1 0,-1-1 0,0 1 0,-1-1 0,1-1 0,-1 1 1,-12 9-1,11-12-373,1 1 0,-1-1 0,-1 0 0,1 0 0,-1-1 0,1 1 0,-1-2 0,0 1 0,0-1 0,0-1 0,0 0 0,-1 0 0,-10 0 0,18-5-4489,11-15 1079,27-26-5179,-14 18-197</inkml:trace>
</inkml:ink>
</file>

<file path=ppt/ink/ink1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19.2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1 171 16111,'0'0'7730,"10"-4"-6582,-4 2-997,-1 0 1,1-1-1,0 0 1,-1 0-1,0 0 0,0-1 1,0 0-1,0 0 1,0 0-1,-1-1 0,1 1 1,-1-1-1,-1 0 1,1 0-1,-1-1 0,0 1 1,0-1-1,0 1 0,-1-1 1,0 0-1,0 0 1,0 0-1,-1 0 0,1-8 1,-2 11 43,0 0 0,-1 0 0,1 1 0,-1-1 0,1 0 0,-1 0 0,0 1 0,0-1 1,-1 0-1,1 1 0,-2-4 0,2 5-162,1 1 1,-1-1 0,1 1 0,-1-1-1,0 0 1,1 1 0,-1-1 0,1 1-1,-1-1 1,0 1 0,1 0-1,-1-1 1,0 1 0,0 0 0,1-1-1,-1 1 1,0 0 0,0 0-1,1 0 1,-1 0 0,0 0 0,0-1-1,0 1 1,1 1 0,-1-1-1,0 0 1,0 0 0,0 0 0,1 0-1,-1 1 1,0-1 0,0 0 0,1 0-1,-1 1 1,0-1 0,1 1-1,-1-1 1,0 1 0,1-1 0,-1 1-1,1-1 1,-1 1 0,1-1-1,-1 1 1,1 0 0,-1-1 0,1 1-1,-1 1 1,-2 3-34,-1 1 0,1 0 0,0 0 0,1 0 0,-1 0 0,1 0 0,1 0 0,-1 1 0,1-1 0,-1 10 0,-1 71 0,3-79 0,0-1-102,0-1 1,0 1-1,1-1 0,-1 1 0,2-1 1,-1 1-1,1-1 0,4 12 0,-5-17 45,1 1 0,-1-1 0,0 1 0,0-1-1,1 1 1,-1-1 0,0 0 0,1 0 0,-1 0-1,1 0 1,0 0 0,-1 0 0,1 0 0,0 0-1,-1-1 1,1 1 0,0-1 0,0 1 0,0-1-1,0 0 1,-1 0 0,1 0 0,0 0 0,0 0-1,0 0 1,0 0 0,0 0 0,0-1-1,-1 1 1,1-1 0,0 0 0,0 1 0,-1-1-1,1 0 1,0 0 0,1-1 0,3-1-1208,-1-1-1,1 1 1,-1-1 0,0 0 0,0 0 0,5-6-1,9-11-6319</inkml:trace>
</inkml:ink>
</file>

<file path=ppt/ink/ink1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19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3 12043,'0'0'14772,"-11"-1"-13977,5 1-707,4-1-69,0 1 1,-1 0 0,1-1-1,0 1 1,-1 0 0,1 0-1,0 0 1,-1 1 0,1-1-1,0 0 1,-1 1 0,1 0-1,0-1 1,0 1 0,-1 0-1,1 0 1,0 0 0,0 1-1,0-1 1,0 0 0,1 1-1,-1-1 1,0 1 0,1 0-1,-1-1 1,1 1 0,-1 0-1,1 0 1,0 0 0,0 0-1,-1 0 1,0 3 0,-2 10 279,0 0-1,0-1 1,-2 24 0,6-35-254,-1 1 1,0-1-1,1 1 0,0-1 0,0 1 1,0-1-1,0 1 0,1-1 1,-1 1-1,1-1 0,0 1 0,0-1 1,0 1-1,1-1 0,-1 0 1,1 0-1,-1 0 0,1 0 0,0 0 1,4 4-1,-4-6-136,0 0 0,0 1 0,1-1 0,-1 0 0,1-1 0,-1 1 0,1 0 0,-1-1 0,1 1 0,0-1 0,-1 0 0,1 0 0,-1 0 0,1 0 0,0 0 0,-1-1 0,1 1 0,-1-1 0,1 0 0,-1 0 0,1 1-1,-1-2 1,0 1 0,1 0 0,-1 0 0,0-1 0,0 1 0,4-4 0,24-26-5128,-10-2-4181,-10 8-3225</inkml:trace>
</inkml:ink>
</file>

<file path=ppt/ink/ink1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0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93 13453,'0'0'10570,"2"10"-10090,0-2-303,21 69 158,-20-69-20,0 1 0,1 0 0,0-1 0,0 0 0,1 0 0,0 0 0,7 7 0,-12-14 507,-1-13-607,-1 0 0,-1 1 0,0-1 0,0 1 0,-1 0 0,-1 0 0,0 0 0,-1 0 0,0 1 0,-10-14 0,16 24-198,0 0-1,0 1 1,0-1 0,0 0-1,0 0 1,0 0-1,0 0 1,0 1-1,0-1 1,0 0-1,-1 0 1,1 0-1,0 0 1,0 0-1,0 0 1,0 1-1,0-1 1,0 0-1,-1 0 1,1 0 0,0 0-1,0 0 1,0 0-1,0 0 1,0 0-1,-1 0 1,1 0-1,0 0 1,0 0-1,0 0 1,0 0-1,-1 0 1,1 0-1,0 0 1,0 0 0,0 0-1,0 0 1,-1 0-1,1 0 1,0 0-1,0 0 1,0 1-30,1 0 0,-1 0 1,1 0-1,-1 0 0,1 0 1,-1 0-1,1 0 0,0 0 0,0 0 1,-1 0-1,1 0 0,0-1 1,0 1-1,0 0 0,0-1 1,0 1-1,0-1 0,0 1 1,0-1-1,0 1 0,0-1 0,0 0 1,2 1-1,0-1-26,-1 0 0,1 0 0,0 0 1,-1 0-1,1-1 0,0 1 0,-1-1 0,1 0 0,-1 0 0,1 0 0,-1 0 1,1 0-1,-1 0 0,0-1 0,1 1 0,-1-1 0,0 0 0,0 1 0,0-1 1,0 0-1,-1 0 0,1 0 0,0-1 0,-1 1 0,1 0 0,-1-1 0,0 1 1,0-1-1,0 1 0,0-1 0,0 1 0,0-4 0,3-6 1,-1-1 0,0 0 0,-1 0 0,-1 0 0,1-18 0,-3 32 43,0-1-1,0 0 1,0 0 0,0 1-1,0-1 1,0 0-1,0 1 1,0-1 0,0 1-1,1 0 1,-1-1-1,0 1 1,0-1-1,1 1 1,-1 0 0,0 0-1,1 0 1,-1-1-1,0 1 1,0 2-1,-3 9 117,0 1-1,0 1 0,2-1 0,-1 0 1,2 1-1,0-1 0,0 1 0,2 13 1,-1-14 78,0-12-202,0 0 1,0 0 0,0 0-1,0 0 1,0 0 0,0 0-1,1 1 1,-1-1 0,0 0-1,1 0 1,-1 0 0,1 0-1,-1 0 1,1 0 0,-1 0 0,1-1-1,-1 1 1,1 0 0,0 0-1,0 0 1,-1 0 0,1-1-1,0 1 1,0 0 0,0-1-1,0 1 1,0-1 0,0 1-1,0-1 1,0 1 0,0-1-1,0 0 1,0 0 0,0 1-1,0-1 1,0 0 0,0 0-1,1 0 1,-1 0 0,0 0 0,0 0-1,0-1 1,0 1 0,0 0-1,0 0 1,0-1 0,0 1-1,2-2 1,3 1-295,0-1-1,-1-1 1,1 1-1,-1-1 1,1 0-1,-1-1 1,7-5 0,20-24-5936,-15 8-955,-8 5-926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9.0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305 1 13645,'0'0'3085,"-9"0"-1307,4 0-1620,-1-1 0,1 1 0,0 1-1,0-1 1,-1 1 0,1 0 0,0 0 0,0 0 0,0 1-1,0 0 1,0 0 0,0 0 0,1 1 0,-1-1-1,-7 7 1,-2 4 17,0 1 1,-24 30-1,34-38-160,0-1 0,0 1 1,0 0-1,1 1 1,0-1-1,0 0 0,1 1 1,-1 0-1,1-1 0,1 1 1,-2 12-1,3-19-10,0 1-1,1 0 1,-1-1-1,1 1 1,-1-1-1,0 1 1,1 0-1,-1-1 1,1 1-1,-1-1 0,1 0 1,0 1-1,-1-1 1,1 1-1,-1-1 1,1 0-1,0 1 1,-1-1-1,1 0 1,0 0-1,0 1 1,-1-1-1,1 0 1,0 0-1,-1 0 1,1 0-1,0 0 1,-1 0-1,1 0 1,0 0-1,0 0 0,-1-1 1,1 1-1,0 0 1,-1 0-1,1-1 1,0 1-1,-1 0 1,1-1-1,0 1 1,-1 0-1,1-1 1,33-15 187,21-24-30,-38 26-369,1 1 0,32-18 0,-46 34-12,-7 10 167,-7 10 104,-84 145 4469,91-164-4204,0 0 0,0-1 0,-1 1 0,1-1 0,-1 0 0,0 0 0,0 0-1,0-1 1,0 1 0,0-1 0,-1 0 0,-6 3 0,-63 16 406,46-14-398,0 4 69,12-4-685,23-12-6907,18-11 450</inkml:trace>
</inkml:ink>
</file>

<file path=ppt/ink/ink1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0.6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26 9513,'0'0'13405,"-2"9"-12952,1-4-430,-1 0 86,1 1-1,0 0 0,0 0 0,0 0 1,1 0-1,0 1 0,0-1 0,0 0 1,1 0-1,0 0 0,0 0 0,1 0 1,0-1-1,0 1 0,0 0 0,4 5 1,-6-10-89,0-1 1,0 1 0,1-1 0,-1 1-1,0-1 1,1 1 0,-1-1 0,0 0 0,1 1-1,-1-1 1,1 1 0,-1-1 0,0 0-1,1 1 1,-1-1 0,1 0 0,-1 0 0,1 0-1,0 1 1,-1-1 0,1 0 0,-1 0-1,1 0 1,-1 0 0,1 0 0,-1 0 0,1 0-1,-1 0 1,1 0 0,0 0 0,-1 0-1,1 0 1,10-16 948,0-26 121,-11 42-1101,5-64 199,-3 35-53,-1 27 78,-1 12 153,0 5-171,1 36 326,-1-49-506,0 1 0,0 0 0,1-1 0,-1 1 0,1-1 0,-1 1 0,1-1 0,0 1 0,0-1 0,1 1 0,-1-1 0,0 0 0,1 0 0,-1 0 0,3 3 0,-3-5-128,-1 0 0,1 1 0,0-1 0,0 1 0,0-1 0,0 0 0,0 1 0,0-1 0,0 0 0,-1 0 0,1 0 0,0 0 0,0 0 0,0 0 0,0 0 0,0 0 0,0 0-1,0-1 1,0 1 0,0 0 0,0 0 0,0-1 0,-1 1 0,1-1 0,0 1 0,0-1 0,0 1 0,-1-1 0,1 1 0,0-1 0,0 0 0,-1 1 0,1-1 0,-1 0 0,1 0 0,-1 0 0,1 1 0,-1-1 0,1 0 0,-1 0 0,1-1 0,17-40-8111,-17 39 7251,10-27-9047</inkml:trace>
</inkml:ink>
</file>

<file path=ppt/ink/ink1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1.0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11499,'0'0'9566,"-5"12"-6758,-5 9-1834,1 1-1,2 0 0,0 1 1,1-1-1,-4 41 0,46-106-690,-30 36-376,0 0 0,0 0 0,0 0 0,15-10 0,-19 15 0,1 0-1,-1 1 1,1-1 0,0 1 0,-1-1-1,1 1 1,0 0 0,0 0 0,0 0 0,0 1-1,0-1 1,0 0 0,0 1 0,0 0 0,0 0-1,0 0 1,0 0 0,5 1 0,-7 0 106,0 0-1,1 0 1,-1 0 0,0 0 0,0 0 0,0 0 0,0 0 0,0 1 0,0-1 0,-1 0 0,1 1 0,0-1 0,0 0-1,-1 1 1,1-1 0,-1 1 0,0-1 0,1 1 0,-1-1 0,0 1 0,0-1 0,0 1 0,0 1 0,1 44 1260,-2-36-566,1-4-333,0 0 0,0 0 0,-1 0 0,0-1 0,-1 1 0,-2 7 0,4-12-450,-1-1 0,1 0 0,-1 0 0,1 0 0,-1 0 0,1 0 0,-1 0 1,0 0-1,0 0 0,1 0 0,-1 0 0,0 0 0,0 0 0,0-1 0,0 1 1,0 0-1,0 0 0,0-1 0,0 1 0,0-1 0,-1 1 0,1-1 0,0 0 1,0 1-1,0-1 0,0 0 0,-1 0 0,1 0 0,0 0 0,0 0 0,-1 0 1,1 0-1,0 0 0,0 0 0,-1-1 0,1 1 0,0 0 0,0-1 0,0 1 1,0-1-1,0 0 0,0 1 0,-2-2 0,2 1-454,-1-1 0,1 1 1,0-1-1,0 0 0,0 1 0,0-1 0,0 0 0,0 0 1,0 1-1,1-1 0,-1 0 0,0 0 0,1 0 0,0 0 1,-1 0-1,1 0 0,0 0 0,0 0 0,1-3 0,-2-14-5678</inkml:trace>
</inkml:ink>
</file>

<file path=ppt/ink/ink1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1.3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37 151 16560,'0'0'8685,"6"-8"-6176,-6 7-2393,32-55 1163,-30 53-1218,-1 0 0,1 0 0,-1 0 0,0-1 0,0 1 0,0 0 0,0 0-1,-1-1 1,1 1 0,-1 0 0,0-1 0,0 1 0,0 0 0,-1-1 0,1 1 0,-1 0 0,0-1 0,1 1 0,-2 0 0,0-4 0,1 6-33,1 1 0,-1-1 1,1 0-1,-1 0 0,0 0 0,1 0 1,-1 1-1,0-1 0,1 0 1,-1 1-1,0-1 0,0 0 0,0 1 1,0-1-1,0 1 0,0-1 1,0 1-1,0 0 0,0-1 0,0 1 1,0 0-1,0 0 0,0 0 1,0 0-1,0 0 0,0 0 0,0 0 1,0 0-1,0 0 0,0 0 1,0 0-1,0 1 0,0-1 0,0 0 1,0 1-1,0-1 0,0 1 1,0-1-1,1 1 0,-1 0 0,0-1 1,0 1-1,0 0 0,1-1 0,-1 1 1,-1 1-1,-1 2 84,0 0 0,0 0 0,0 0 0,1 0 1,-1 0-1,1 1 0,0-1 0,-2 7 0,1 0-112,0 0 0,1 1 0,0 0 0,1-1 0,0 1 0,1 0 0,0 0 0,1 0 0,1-1 0,3 17 0,-4-26 3,0-1 0,0 1 0,0 0 0,0 0 0,1-1 0,-1 1 0,1-1 0,-1 1 0,1-1 0,0 1 0,-1-1 0,1 0 0,0 0 0,0 0 0,0 0 0,0 0 0,0 0 0,0-1 0,0 1 0,0-1 0,0 1 0,0-1 0,0 0 0,0 0 0,0 0 1,0 0-1,1 0 0,-1 0 0,0-1 0,0 1 0,0-1 0,0 1 0,0-1 0,0 0 0,0 0 0,0 0 0,3-2 0,8-3-118,-1-1 0,0 0 0,0-1 1,12-11-1,2-5-2882,0-4-4838,-1 0-3071</inkml:trace>
</inkml:ink>
</file>

<file path=ppt/ink/ink1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2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42 230 17713,'0'0'10410,"-5"9"-10261,-1 1-113,1 0 0,0 1 0,1 0 0,0-1 0,1 2 0,0-1-1,1 0 1,0 0 0,1 1 0,0 13 0,1-18 143,0 1 23,0 1 1,0-1-1,1 1 1,3 14-1,-4-21-194,1-1 0,-1 0 0,0 0 0,1 0 1,-1 0-1,1 0 0,-1 0 0,1 0 0,-1 0 0,1-1 0,0 1 0,-1 0 0,1 0 1,0 0-1,0-1 0,-1 1 0,1 0 0,0-1 0,0 1 0,0-1 0,0 1 0,0-1 1,0 1-1,0-1 0,0 1 0,0-1 0,0 0 0,0 0 0,0 0 0,0 0 0,1 0 1,-1 0-1,0 0 0,0 0 0,0 0 0,0 0 0,0 0 0,0-1 0,0 1 0,0 0 1,0-1-1,0 1 0,0-1 0,0 1 0,0-1 0,0 1 0,1-2 0,2-1 18,-1 0 1,1-1-1,-1 1 0,1-1 0,-1 0 0,0 0 1,-1 0-1,1 0 0,-1 0 0,1-1 1,-1 1-1,-1-1 0,1 0 0,-1 1 0,2-8 1,11-74 562,-13 75-449,0 2 11,0 0 0,0-1 1,-1 1-1,0-1 1,-1 1-1,0 0 0,-4-15 1,5 23-148,0 1 0,0 0 1,0-1-1,0 1 0,0 0 0,0-1 1,0 1-1,0-1 0,0 1 0,0 0 1,0-1-1,-1 1 0,1 0 0,0-1 1,0 1-1,0 0 0,-1-1 1,1 1-1,0 0 0,-1-1 0,1 1 1,0 0-1,0 0 0,-1 0 0,1-1 1,0 1-1,-1 0 0,1 0 0,-1 0 1,1 0-1,0-1 0,-1 1 0,1 0 1,0 0-1,-1 0 0,0 0 0,-4 14-28,3 23 14,1-35 5,1-1 0,0 1 0,0-1 0,0 1 0,0 0 0,0-1 0,0 1 0,1 0 0,-1-1 0,1 1 0,-1 0 0,1-1 0,-1 1 0,1-1 0,0 1 0,0-1 0,-1 0 0,1 1 0,0-1 0,0 0 0,1 1 0,-1-1 0,0 0 0,0 0 0,3 2 0,-3-4 8,1 1-1,-1 0 0,1 0 1,-1-1-1,1 1 0,-1-1 0,0 1 1,1-1-1,-1 1 0,0-1 0,1 0 1,-1 0-1,0 0 0,0 0 1,0 0-1,0 0 0,0 0 0,0 0 1,0 0-1,0 0 0,0 0 0,-1-1 1,1 1-1,0 0 0,-1-1 1,1 1-1,-1 0 0,1-1 0,-1 1 1,1-2-1,8-27 14,-1 0 0,-2-1 0,-1 0 0,-1 1 0,0-62 0,-4 110-16,1 0 0,1 0 0,1 0 0,1 0 0,0 0 0,1-1 0,1 0 0,1 0 0,0 0 0,1-1 0,1 0 0,1 0 0,0-1 0,1-1 0,0 1 0,24 21 0,-23-24 0,74 79 0,-76-79 0,0 1 0,-1 0 0,-1 1 0,0 0 0,11 26 0,-19-40 0,0 1 0,1-1 0,-1 1 0,0-1 0,0 1 0,1-1 0,-1 1 0,0-1 0,0 1 0,0-1 0,0 1 0,0-1 0,0 1 0,0-1 0,0 1 0,0-1 0,0 1 0,0-1 0,0 1 0,0 0 0,0-1 0,0 1 0,0-1 0,-1 1 0,1-1 0,0 0 0,0 1 0,-1-1 0,1 1 0,0-1 0,-1 1 0,-16-3 0,-17-18 0,18 6 23,1 0 1,1-1-1,0-1 1,1 0-1,1-1 1,-14-24-1,23 35-60,0-1 0,0 0-1,0 0 1,1 1 0,0-1-1,0-1 1,1 1 0,0 0-1,0 0 1,1-1 0,0 1-1,0 0 1,1 0 0,0-1 0,0 1-1,0 0 1,1 0 0,0 0-1,1 0 1,-1 0 0,7-10-1,10-17-3917,2-3-3348</inkml:trace>
</inkml:ink>
</file>

<file path=ppt/ink/ink1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3.5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1 13677,'0'0'11141,"-9"2"-10682,4 0-372,1 0-1,-1 0 1,0 0-1,1 1 1,-1-1-1,1 1 1,-1 0-1,1 1 1,0-1 0,1 1-1,-1-1 1,1 1-1,-1 0 1,1 1-1,0-1 1,1 0-1,-1 1 1,1 0-1,0-1 1,0 1-1,0 0 1,0 0-1,0 6 1,-1-2 221,1 1 0,0-1 0,1 0 0,0 0 0,0 1 0,1-1 0,0 1 0,1-1 0,3 18 0,-4-24-293,1 0 0,0 0 0,0-1 0,1 1 0,-1 0-1,0-1 1,1 1 0,0-1 0,0 1 0,0-1 0,0 0 0,0 0 0,0 0 0,0 0 0,0 0 0,1 0 0,-1 0 0,1-1-1,0 1 1,-1-1 0,1 0 0,0 0 0,0 0 0,0 0 0,0-1 0,0 1 0,0-1 0,-1 1 0,1-1 0,0 0 0,0 0-1,0-1 1,6 0 0,-2-1-116,0 0-1,0 0 1,0-1 0,0 0-1,-1 0 1,1-1-1,-1 1 1,0-1 0,0-1-1,0 1 1,-1-1-1,1 0 1,-1-1 0,7-9-1,28-39-4128,-12 3-5292,-19 26-1117</inkml:trace>
</inkml:ink>
</file>

<file path=ppt/ink/ink1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3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41 121 16560,'0'0'5525,"-6"9"-3582,-1-2-1575,5-5-300,-1 1 0,1-1 0,0 1-1,0 0 1,0 0 0,0 0 0,0 0 0,0 0 0,1 0 0,0 0 0,0 0 0,-1 1 0,1 4 0,0-7-60,1-1 0,0 1 0,0-1 0,-1 1 0,1-1 0,0 1 0,0-1 0,0 1 0,0-1 0,0 1 0,0 0 0,0-1 0,0 1 0,0-1 0,0 1 1,0-1-1,1 1 0,-1-1 0,0 1 0,0-1 0,0 1 0,1-1 0,-1 1 0,0-1 0,0 1 0,1-1 0,-1 1 0,1-1 0,-1 1 0,0-1 0,1 0 0,-1 1 1,1-1-1,-1 0 0,1 0 0,0 1 0,20-11 908,25-34 445,-42 40-1433,0-1 81,2 0-1,-1 1 1,0-1-1,1 1 0,0 0 1,0 0-1,6-3 1,-10 6 2,0 0 1,-1 1 0,1-1 0,0 1-1,0-1 1,-1 1 0,1 0 0,0 0-1,0-1 1,0 1 0,-1 0 0,1 1-1,0-1 1,0 0 0,0 0 0,-1 1-1,1-1 1,0 1 0,-1 0 0,1-1-1,0 1 1,-1 0 0,1 0-1,-1 0 1,1 0 0,-1 0 0,1 0-1,-1 1 1,0-1 0,0 0 0,2 3-1,-2-3-65,-1 0 0,0-1 0,1 1-1,-1-1 1,0 1 0,1-1-1,-1 1 1,1-1 0,-1 1-1,1-1 1,-1 1 0,1-1-1,-1 0 1,1 1 0,-1-1-1,1 0 1,0 1 0,-1-1 0,1 0-1,-1 0 1,1 0 0,0 0-1,-1 0 1,1 1 0,0-1-1,-1 0 1,1 0 0,0 0-1,-1-1 1,1 1 0,0 0 0,-1 0-1,1 0 1,0 0 0,-1-1-1,1 1 1,-1 0 0,1-1-1,-1 1 1,1 0 0,0-1-1,-1 1 1,1-1 0,-1 1 0,0 0-1,1-1 1,-1 0 0,1 1-1,-1-1 1,0 1 0,1-1-1,-1 1 1,0-1 0,0 0-1,1 1 1,-1-1 0,0 1 0,0-1-1,0-1 1,15-45-6126,-13 40 4637,6-22-4089,0-2-1147</inkml:trace>
</inkml:ink>
</file>

<file path=ppt/ink/ink1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4.2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1 3203,'0'0'17809,"-5"7"-17414,1-2-262,1-1-9,0-1-1,0 1 1,0 0 0,1 0-1,-1-1 1,1 2 0,0-1-1,1 0 1,-1 0-1,1 1 1,-1-1 0,0 5-1,41-14 117,-9-7-134,-25 9-110,0 0 0,0 0 0,1 1 1,-1 0-1,1 0 0,0 0 0,0 1 0,0 0 0,-1 0 0,1 0 0,0 1 0,0-1 0,0 2 0,0-1 0,8 2 0,-12-1 115,0 0-1,-1 0 1,1 0 0,-1 1-1,1-1 1,-1 1 0,1-1-1,-1 1 1,0-1 0,0 1-1,0 0 1,0-1 0,0 1-1,0 0 1,0 0 0,0 0-1,-1 0 1,1 0 0,-1 0-1,1 0 1,-1 0 0,0 0-1,0 0 1,0 0 0,0 0-1,0 0 1,0 0 0,-1 0-1,1 0 1,-2 3 0,1-1 229,0 0 1,0 1-1,0-1 1,-1 0 0,1 0-1,-1 0 1,0 0-1,-1-1 1,1 1 0,-1 0-1,1-1 1,-7 7-1,8-9-404,0 0-1,-1 0 1,1 0-1,0 0 1,-1 0-1,1 0 1,0 0-1,-1 0 1,1-1-1,-1 1 1,1 0 0,-1-1-1,1 1 1,-1-1-1,0 0 1,1 0-1,-1 1 1,0-1-1,1 0 1,-1 0-1,1 0 1,-1-1-1,0 1 1,1 0-1,-1-1 1,-2 0-1,2-1-534,1 0-1,0 0 1,0 0-1,0 0 1,0 0 0,0 0-1,1 0 1,-1 0-1,1 0 1,-1 0-1,1 0 1,0 0-1,0-1 1,0 1-1,0 0 1,0 0-1,0 0 1,0 0-1,2-4 1,3-16-5748</inkml:trace>
</inkml:ink>
</file>

<file path=ppt/ink/ink1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5.3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1 582 2594,'0'0'19827,"1"10"-19320,0-4-438,0 0-4,0 1 0,1 0 0,0-1 0,0 1 0,5 10 0,-6-15-56,0 0-1,0-1 1,0 1-1,0-1 1,0 1 0,0-1-1,1 1 1,-1-1 0,0 0-1,1 0 1,-1 0-1,1 0 1,0 0 0,-1 0-1,1 0 1,0 0 0,-1 0-1,1-1 1,0 1 0,0-1-1,0 1 1,0-1-1,-1 0 1,1 0 0,0 0-1,0 0 1,0 0 0,0 0-1,0-1 1,2 0-1,-2 0 17,0 0 0,1 0 0,-1 0-1,0-1 1,0 1 0,0-1 0,-1 0 0,1 1-1,0-1 1,0 0 0,-1 0 0,0 0-1,1 0 1,-1 0 0,0-1 0,0 1-1,0 0 1,0-1 0,1-3 0,11-49 387,-10-46 106,-3 100-358,0 2-94,-1 1 0,1-1 0,-1 1 0,1 0 0,0-1 0,-1 1 0,1 0 0,0-1 0,0 1 1,0-1-1,0 1 0,1 0 0,-1-1 0,0 1 0,1 0 0,-1-1 0,2 4 0,11 25 69,-13-29-116,0-1 0,1 1 0,-1 0 0,1 0 0,-1 0 0,1 0 0,0 0 0,-1-1 0,1 1 0,0 0 0,0 0 0,0-1 0,-1 1 0,1-1 0,0 1 0,0-1 0,0 1 0,0-1 0,0 1 0,0-1 0,0 0 0,0 0 0,0 1 0,0-1 0,0 0 0,0 0 0,0 0 0,0 0 0,0 0 0,0 0 0,0-1 0,0 1 0,0 0 0,0 0 0,0-1 0,0 1 0,0 0 0,0-1 0,0 1 0,0-1 0,-1 0 0,1 1 0,0-1 0,0 0 0,0 1 0,-1-1 0,1 0 0,0 0 0,-1 1 0,2-3 0,4-5 88,-1-1 1,0 0 0,0 1 0,4-12 0,-5 10-132,3-4 20,19-37 66,-26 50-69,1-1-1,0 1 0,0 0 0,-1-1 0,1 1 0,0 0 1,0 0-1,1-1 0,-1 1 0,0 0 0,0 0 1,0 0-1,1 1 0,-1-1 0,0 0 0,1 0 1,-1 1-1,1-1 0,-1 1 0,1-1 0,-1 1 1,1 0-1,-1-1 0,1 1 0,0 0 0,-1 0 1,3 1-1,14 24 296,5 10 481,-22-34-739,-1-1 0,1 0 0,-1 1-1,1-1 1,-1 0 0,1 1-1,-1-1 1,1 0 0,-1 0-1,1 1 1,-1-1 0,1 0 0,0 0-1,-1 0 1,1 0 0,-1 0-1,1 0 1,0 0 0,-1 0-1,1 0 1,-1 0 0,1 0 0,0 0-1,-1 0 1,1 0 0,-1 0-1,1-1 1,-1 1 0,1 0-1,-1 0 1,1-1 0,-1 1 0,1 0-1,-1-1 1,1 1 0,-1-1-1,1 1 1,-1 0 0,0-1-1,1 1 1,-1-1 0,0 1 0,1-1-1,-1 1 1,0-1 0,0 0-1,1 1 1,-1-1 0,0 1-1,0-1 1,0 0 0,0 0 0,18-48 486,-15 39-516,0 0 0,0 1 0,1-1 0,0 1 0,1-1 1,0 2-1,0-1 0,1 0 0,7-7 0,-13 15-3,1 1-1,0-1 1,-1 1-1,1-1 1,-1 1-1,1 0 1,0-1-1,0 1 1,-1 0-1,1-1 1,0 1-1,0 0 1,-1 0-1,1 0 1,0-1-1,0 1 1,-1 0-1,1 0 1,0 0-1,0 0 1,0 1-1,-1-1 1,1 0-1,0 0 1,0 0-1,-1 1 1,1-1-1,0 0 1,-1 1-1,1-1 1,0 0-1,-1 1 0,1-1 1,0 1-1,-1-1 1,1 1-1,-1-1 1,1 1-1,-1 0 1,1-1-1,-1 1 1,0 0-1,1-1 1,-1 1-1,0 0 1,1 0-1,-1-1 1,0 1-1,0 0 1,1 1-1,13 48 133,-12-40-132,-2-9 24,0 0-1,0 0 1,0 0-1,0 1 1,1-1-1,-1 0 1,0 0-1,1 0 1,-1 0 0,1 0-1,-1 0 1,1-1-1,-1 1 1,1 0-1,-1 0 1,1 0 0,0 0-1,0-1 1,-1 1-1,1 0 1,0 0-1,0-1 1,1 1-1,-1-1-7,0 0 0,0-1 0,-1 1 0,1-1 0,0 1 0,0-1 0,0 0 0,-1 1 0,1-1 0,0 0 0,-1 1 0,1-1-1,-1 0 1,1 0 0,-1 0 0,1 1 0,-1-1 0,0 0 0,1 0 0,-1-1 0,20-65-2494,-17 56 700,5-21-8105,-1 2 5375,-1-6 4587,-2-21 7156,-14 69-3762,6 2-2446,2-1-1,-1 0 1,0 25-1,27-61-708,-20 18-313,0 1 1,0-1-1,0 1 0,0 0 0,1 0 0,0 0 0,0 1 0,0-1 0,0 1 0,0 0 0,1 1 0,-1-1 0,1 1 0,-1 0 1,1 1-1,0-1 0,9 0 0,-13-43 4329,-2 41-4231,0-2-102,-1-1 0,1 1 1,-1 0-1,0 0 1,0-1-1,-1 1 0,0 0 1,0 0-1,-6-10 1,8 15-453,0 1 1,0-1-1,0 1 1,0-1 0,0 1-1,0-1 1,0 1 0,0 0-1,0-1 1,0 1-1,0-1 1,0 1 0,1-1-1,-1 1 1,0-1 0,0 1-1,0-1 1,1 1-1,-1 0 1,0-1 0,0 1-1,1 0 1,-1-1-1,0 1 1,1 0 0,-1-1-1,1 1 1,-1 0 0,0-1-1,1 1 1,0 0-1,2-2-2585,6-7-7050</inkml:trace>
</inkml:ink>
</file>

<file path=ppt/ink/ink1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5.7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5 13325,'-1'8'8871,"0"4"-4663,3 7-4423,8-11-1682,13-15 2578,3-10-2188,-23 14 1367,0 0 0,0 1 0,1-1 0,-1 1 0,0 0 0,1 0 0,0 0 0,-1 1 0,1-1 0,0 1 1,0 0-1,0 0 0,0 0 0,0 1 0,0-1 0,5 1 0,-8 1 360,0 0 0,-1 0 0,1 0 0,0 0 0,0 0 0,0 0 0,-1 0 0,1 0 0,-1 0 0,1 1 0,-1-1 1,1 0-1,-1 0 0,0 1 0,1-1 0,-1 0 0,0 0 0,0 1 0,0-1 0,0 0 0,0 1 0,-1 0 0,1 34 2258,-1-34-2277,0 4 197,0 1 0,-1 0 0,1-1 0,-2 0 0,1 1 0,-1-1 0,-3 6 0,5-10-430,0 1 0,-1-1 1,1 1-1,-1-1 0,0 0 0,1 1 0,-1-1 0,0 0 0,0 0 0,0 0 1,0-1-1,-1 1 0,1 0 0,0-1 0,-1 0 0,1 1 0,-1-1 1,-5 1-1,8-1-159,-6-2-3575,3-4-2538,-1-7-6737</inkml:trace>
</inkml:ink>
</file>

<file path=ppt/ink/ink1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34.8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31 6278,'0'0'18540,"4"-6"-18150,-1-2-360,8-8 80,-7 18 54,-3 15 135,-4 53 262,-15 84 1,-2 37-270,19-25-1851,-4-185-6402,1 5 4300,1-11-2985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49.3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37 1 16848,'0'0'7687,"-11"49"-6117,7-20 159,-4 7-704,1 4-416,2-1-321,4-3-224,1-3-64,0-5-480,9-3-769,3-3-1282,-2-3-63,-4-3-1698,-5-1-3780</inkml:trace>
</inkml:ink>
</file>

<file path=ppt/ink/ink1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35.3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20 165 8936,'0'0'8691,"-3"8"-7212,-1 0-898,2-5-314,1 0-1,-1-1 1,1 1-1,0 0 1,0 0-1,0 0 1,0 0-1,0 0 1,1 0 0,-1 0-1,1 5 1,25-35 4735,-14 7-4547,-1 0-1,-1-1 1,6-21 0,-6 18-321,20-42 0,-25 67-406,-2 12 186,1 23 183,-3-29-66,1 7 28,1 0-1,0 0 0,1 0 0,1-1 0,5 15 0,-7-21-330,1 0 0,0-1 0,1 1 0,-1-1 0,1 0 1,0 0-1,1-1 0,0 1 0,0-1 0,0 0 0,9 8 0,-2-8-6140,-2-5-4878</inkml:trace>
</inkml:ink>
</file>

<file path=ppt/ink/ink1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24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2517 260 9897,'0'0'12951,"-3"-3"-11995,-2 0-333,0 0 1,0 0 0,0 0-1,-1 1 1,1-1-1,-1 1 1,0 1 0,1-1-1,-1 1 1,-11-1-1,-18-6-121,-11-2-203,0 2-1,-1 3 0,0 1 1,-64 3-1,53 1-188,-3 0-110,-1 3 0,-96 18 0,22-9 0,21-2 0,75-4 0,-16 3 0,0-2 0,0-3 0,-82-3 0,116-4 0,0-1 0,-21-7 0,25 6 0,-1 0 0,0 2 0,-26-3 0,-222 5 0,234-3 0,1-1 0,-55-15 0,-19-4 0,65 19 0,0 3 0,-75 5 0,17 1 0,85-6 0,1-1 0,-1-1 0,1 0 0,0 0 0,1-2 0,-1 1 0,1-2 0,0 1 0,0-2 0,-17-13 0,29 20-36,-1 1 0,1 0 0,-1-1 1,1 1-1,-1-1 0,1 1 0,-1-1 0,1 1 0,-1-1 1,1 1-1,0-1 0,-1 0 0,1 1 0,0-1 0,0 1 1,0-1-1,-1 0 0,1 1 0,0-1 0,0 0 0,0 1 1,0-1-1,0 0 0,0 1 0,0-1 0,0 0 0,0 1 1,0-1-1,0 0 0,1 1 0,-1-1 0,0 0 0,0 1 1,1-1-1,-1 1 0,0-1 0,1 1 0,-1-1 0,2 0 1,23-22-3315,-14 15 1305,12-15-4516,0-7-4745</inkml:trace>
</inkml:ink>
</file>

<file path=ppt/ink/ink1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25.7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0 9289,'0'0'13751,"-1"11"-13345,-6 93 1588,8 146 0,8-187-1450,-9-61-715,1 0 0,-1 0 1,1 1-1,-1-1 1,1 0-1,0 0 1,0 0-1,0 0 0,0 0 1,0 0-1,0 0 1,1 0-1,-1 0 0,1 0 1,-1-1-1,1 1 1,0-1-1,-1 1 1,1-1-1,0 1 0,0-1 1,0 0-1,0 0 1,3 1-1,2-3-3785,1-5-1964</inkml:trace>
</inkml:ink>
</file>

<file path=ppt/ink/ink1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27.2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 9769,'0'0'9834,"10"-1"-9466,182 14 899,-4 0-703,20-24 461,-140 5-918,1 3 0,1 3-1,73 9 1,-110-6 29,0-1-1,0-2 1,1-1 0,-1-1 0,0-2-1,52-13 1,-56 11-146,1 1-1,48-3 1,-65 8-8,0 1-1,0 0 1,-1 0-1,1 2 1,0-1-1,-1 1 1,1 1-1,20 9 1,-18-6 119,0-1-1,1-1 1,0-1 0,0 0 0,0-1 0,0-1 0,18 1 0,121-7 297,-51 0-28,64 16-247,-10 0 234,45-2 203,-102-3-202,125-7 0,-223 0-372,0-1 1,0 0-1,0 0 0,0 0 1,-1 0-1,1 0 1,0-1-1,0 0 1,-1 1-1,5-5 0,-5 4-100,0 1 1,0 0-1,0-1 0,-1 1 0,1 0 0,0 0 0,1 0 0,-1 0 0,0 0 1,0 0-1,4 0 0,-6 41 359,-1-31-67,0 0-1,-1-1 0,-1 1 1,1 0-1,-1-1 1,-1 0-1,1 1 0,-6 7 1,-42 64 1542,44-70-1636,-23 33 42,-17 24 1204,-70 135 1,116-200-1466,-5 12-1110,5-3-9045</inkml:trace>
</inkml:ink>
</file>

<file path=ppt/ink/ink1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3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347 0 12716,'0'0'4095,"-9"9"-3407,-8 10-319,2 0-1,0 1 0,2 1 1,0 0-1,1 1 0,-11 29 1,-77 271 1645,60-179-1311,6-8-473,9-35-2290,6-34-3215,8-36-1799</inkml:trace>
</inkml:ink>
</file>

<file path=ppt/ink/ink1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53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0 314 7495,'0'0'16725,"4"3"-15225,-3-2-1412,0-1 0,1 1 0,-1-1 0,0 1 0,1-1 0,-1 0-1,1 1 1,-1-1 0,0 0 0,1 0 0,-1 0 0,1 0 0,-1 0 0,1-1-1,-1 1 1,1 0 0,-1-1 0,0 1 0,1-1 0,-1 1 0,0-1-1,1 1 1,-1-1 0,0 0 0,0 0 0,1 0 0,-1 0 0,0 0 0,1-2-1,46-43 657,-33 30-622,58-54 65,-26 25 32,72-86 0,-117 189 261,-17 275 1165,15-333-1619,4-31-2369,5-25-8051,-9 34 4169</inkml:trace>
</inkml:ink>
</file>

<file path=ppt/ink/ink1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53.3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13132,'0'0'15663,"45"45"-15342,-15-45-193,2 0-64,-1-5-1378,-3-1-2529,-9-2-1634,-4-1-6182</inkml:trace>
</inkml:ink>
</file>

<file path=ppt/ink/ink1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57.0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3972,'15'-22'16709,"-9"22"-11258,-4 14-2884,-6 88-972,3-86-8405,4-45-3013,-2 14 134</inkml:trace>
</inkml:ink>
</file>

<file path=ppt/ink/ink1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57.3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1 1 8872</inkml:trace>
</inkml:ink>
</file>

<file path=ppt/ink/ink1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57.7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69 8872,'-3'-22'1683,"0"-4"309,-5 6 5026,17 20 1130,30 4-6495,-37-4-1633,-1 1-1,1 0 0,-1 0 0,1 0 1,-1 0-1,1 0 0,-1 0 0,0 1 1,0-1-1,1 0 0,-1 1 0,0-1 1,0 1-1,0-1 0,-1 1 0,1-1 1,0 1-1,0 0 0,-1-1 0,1 1 1,-1 0-1,0 0 0,1-1 0,-1 1 1,0 0-1,0 0 0,0 0 0,0-1 1,-1 1-1,1 0 0,-1 2 0,1-1 3,-1 0 0,1 0 0,0 0 0,0-1 0,1 1 0,-1 0 0,1 0 0,-1 0-1,1-1 1,0 1 0,0 0 0,0-1 0,0 1 0,0 0 0,3 2 0,10 9 2,-10-11 1,0 1 0,-1-1 0,1 1 0,-1 0 1,0 0-1,0 1 0,3 4 0,-6-7-15,1-1-1,-1 1 1,1-1 0,-1 1-1,0 0 1,0-1 0,0 1-1,0 0 1,0-1 0,0 1-1,0 0 1,-1-1 0,1 1 0,0-1-1,-1 1 1,0-1 0,1 1-1,-1-1 1,0 1 0,0-1-1,1 1 1,-1-1 0,0 0-1,0 1 1,-1-1 0,1 0-1,-2 2 1,-2 1 77,-1 1 0,1-1 0,-1 0 0,0 0 1,0 0-1,0-1 0,0 0 0,-1 0 0,1-1 0,-1 0 0,-10 2 0,-3-1 211,0-1-1,-34 0 1,78-25-4574,-4 6-2440,2-1-3272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49.6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0 153 21524,'0'0'4453,"80"-57"-3204,-22 38-256,8 0-641,5 2-288,0 3-32,-6 2-128,-7 5-1121,-13 3-1922,-12 1-1377,-15 3-1858</inkml:trace>
</inkml:ink>
</file>

<file path=ppt/ink/ink1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05.5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6566,'0'0'24685,"4"-2"-24194,-4 1-479,1 1-1,-1 0 1,0-1-1,1 1 1,-1 0-1,0-1 1,1 1-1,-1 0 1,1-1-1,-1 1 1,1 0-1,-1 0 1,0-1-1,1 1 1,-1 0-1,1 0 1,-1 0-1,1 0 1,-1 0-1,1 0 1,-1 0-1,1 0 1,-1 0-1,1 0 1,-1 0-1,1 0 1,-1 0-1,1 0 1,-1 0-1,1 0 1,-1 0-1,1 1 1,-1-1-1,0 0 1,1 0-1,-1 0 1,1 1-1,-1-1 1,0 0-1,1 1 1,-1-1-1,0 0 1,1 1-1,-1-1 1,1 1-1,0 31 450,-2-20-426,-5 56-35,7-69-370,0 1 0,0 0 1,-1 0-1,1-1 0,0 1 0,0 0 0,-1-1 1,1 1-1,0-1 0,0 1 0,-1-1 0,1 1 1,0-1-1,-1 0 0,1 1 0,-1-1 0,1 0 1,-1 1-1,1-1 0,-1 0 0,1-1 0,3-11-4658,-2-1-1379</inkml:trace>
</inkml:ink>
</file>

<file path=ppt/ink/ink1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05.9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56 7399,'-4'-4'805,"-23"-25"2302,11 11 3711,23 14 1706,38 3-6846,-34 3-1514,-1 0-1,0 0 1,0 1 0,-1 0-1,1 1 1,0 0 0,9 6 0,-16-9-39,0 1 1,0 0 0,0 1 0,0-1-1,0 0 1,-1 1 0,1 0-1,-1 0 1,1-1 0,-1 1 0,0 1-1,0-1 1,-1 0 0,1 0-1,0 1 1,-1-1 0,0 1 0,0-1-1,0 1 1,0 0 0,-1-1-1,1 6 1,-1-6-119,0 0 0,0 1-1,-1-1 1,1 0 0,-1 0 0,1 0-1,-1 0 1,0 0 0,0 0-1,0 0 1,-1 0 0,1 0 0,-1 0-1,1 0 1,-1-1 0,0 1 0,0-1-1,0 1 1,-1-1 0,1 0-1,0 0 1,-1 0 0,0 0 0,1 0-1,-1-1 1,0 1 0,-3 1 0,-7 1 0,0 0 1,-1-1 0,1-1-1,-1 0 1,-16 1 0,-28 4-8,91-34-4537,-18 13 330,10-6-4121</inkml:trace>
</inkml:ink>
</file>

<file path=ppt/ink/ink1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21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 3043,'0'0'22998,"4"-2"-21952,-3 2-1005,-1-1 0,1 1-1,-1 0 1,0-1 0,1 1 0,-1 0-1,1 0 1,-1-1 0,1 1 0,-1 0 0,1 0-1,-1 0 1,1 0 0,-1 0 0,1 0-1,-1 0 1,1 0 0,-1 0 0,1 0 0,0 0-1,-1 0 1,1 0 0,-1 0 0,1 0-1,-1 1 1,1-1 0,-1 0 0,0 0 0,1 1-1,-1-1 1,1 0 0,-1 0 0,1 1-1,-1-1 1,0 1 0,1-1 0,-1 0 0,0 1-1,1-1 1,-1 1 0,0-1 0,0 1-1,1 0 1,0 31 1489,-1-15-1640,-9 154 2368,8-206-4706,-1-1-7329,2 14 1743</inkml:trace>
</inkml:ink>
</file>

<file path=ppt/ink/ink1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21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11082,'0'0'17660,"9"0"-16742,35-1 435,58-10 1,-93 10-2227</inkml:trace>
</inkml:ink>
</file>

<file path=ppt/ink/ink1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21.7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15278,'0'0'13773,"62"2"-13676,-50-2-65,-3 0-32,1 0-64,-3 0-609,-3 0-576,-1 3-705,0 2-737,-3-1-1088,0 0-1378</inkml:trace>
</inkml:ink>
</file>

<file path=ppt/ink/ink1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22.1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 10474,'0'0'16752,"51"14"-15503,-33-14-480,0 0-289,1-4-256,-2-1-160,-1 3-64,-2 1 0,-1 1-1025,-2-1-2114,-2-3-2754,-3-1-5286</inkml:trace>
</inkml:ink>
</file>

<file path=ppt/ink/ink1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6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 9801,'0'0'12770,"-7"11"-11377,-1 4-1036,0 1 0,1 0 0,1 0 0,0 1 0,1 0 0,1 0 1,1 0-1,-3 35 0,6-52-346,1 1-1,-1-1 1,0 1 0,1-1 0,0 1 0,-1-1-1,1 1 1,-1-1 0,1 1 0,-1-1 0,1 0-1,0 1 1,-1-1 0,1 0 0,0 0 0,-1 1-1,1-1 1,0 0 0,-1 0 0,1 0 0,0 0-1,0 0 1,-1 0 0,1 0 0,0 0 0,-1 0 0,1 0-1,0 0 1,-1-1 0,1 1 0,0 0 0,0-1-1,35-7 149,-26 6-199,-5 1 40,-1 0 0,1 0 0,0 1 0,0 0 0,-1 0 0,1 0 1,0 0-1,-1 1 0,1 0 0,0 0 0,-1 0 0,1 1 0,-1-1 0,0 1 0,1 0 0,-1 0 1,0 0-1,0 1 0,0 0 0,-1-1 0,1 1 0,5 6 0,-6-5 198,0 0 0,-1 0-1,1 1 1,-1-1 0,0 1-1,0-1 1,0 1 0,-1 0 0,1 0-1,-1 0 1,-1 0 0,1 0 0,-1 0-1,1 6 1,-1-7-138,-1-1-1,1 1 1,-1 0-1,1 0 1,-1 0 0,-1 0-1,1-1 1,0 1-1,-1 0 1,0-1 0,1 1-1,-1-1 1,-1 0 0,1 0-1,0 0 1,-1 0-1,0 0 1,1 0 0,-1-1-1,0 1 1,-1-1-1,1 0 1,0 0 0,-1 0-1,1 0 1,-1 0-1,1-1 1,-1 0 0,0 0-1,0 0 1,0 0 0,1 0-1,-1-1 1,0 0-1,-5 0 1,8 0-161,0 0-1,0 0 1,0-1 0,0 1 0,0 0-1,0-1 1,1 1 0,-1-1 0,0 1-1,0-1 1,0 1 0,0-1-1,1 0 1,-1 1 0,0-1 0,0 0-1,1 0 1,-1 1 0,1-1 0,-1 0-1,1 0 1,-1 0 0,1 0-1,-1 0 1,1 0 0,0 0 0,0 0-1,-1 0 1,1 0 0,0 0-1,0 0 1,0 0 0,0 0 0,0 0-1,0 0 1,0 0 0,1 0 0,-1 0-1,0 0 1,1 0 0,-1 0-1,1-1 1,0-4-1053,0 0 0,1 0 0,0 0-1,0 0 1,6-10 0,7-6-4825,1 0-2642</inkml:trace>
</inkml:ink>
</file>

<file path=ppt/ink/ink1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7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1 166 12492,'0'0'7687,"0"11"-5947,0-3-1563,0 1-1,0 0 1,1 0-1,1 0 1,0-1-1,5 16 1,-6-21-110,0-1 0,0 1 0,0-1 0,1 1 0,-1-1 0,1 0 0,0 1 0,0-1 0,0 0 1,0 0-1,0 0 0,0-1 0,0 1 0,1 0 0,-1-1 0,1 0 0,-1 1 0,1-1 0,-1 0 0,1 0 1,0-1-1,-1 1 0,1 0 0,0-1 0,0 0 0,0 1 0,-1-1 0,1 0 0,0-1 0,5 0 1,-6 0 115,-1 0 1,1 0 0,0 0 0,0-1 0,-1 1 0,1-1 0,0 1-1,-1-1 1,0 1 0,1-1 0,-1 0 0,0 0 0,0 0 0,0 0-1,0 0 1,0 0 0,0 0 0,-1 0 0,1 0 0,-1 0 0,1 0-1,-1 0 1,0-3 0,8-58 770,-8 61-929,1-50 87,19 94-266,-19-39 156,0-1 0,0 1 0,1-1 0,-1 0 0,1 0 0,0 0 0,0 1 0,-1-2 0,1 1 0,0 0 1,1 0-1,-1-1 0,0 1 0,0-1 0,1 1 0,-1-1 0,1 0 0,-1 0 0,1 0 0,0-1 0,-1 1 0,1 0 0,0-1 1,-1 0-1,1 0 0,4 0 0,-2 0 3,0-1 0,0 1 0,-1-1 0,1 0 1,0-1-1,0 1 0,-1-1 0,1 0 0,-1 0 0,1 0 0,-1-1 1,0 1-1,0-1 0,4-4 0,-7 6 33,1-1-1,-1 1 0,0-1 1,0 0-1,0 0 1,0 1-1,-1-1 1,1 0-1,0 0 1,-1 0-1,1 1 1,-1-1-1,0 0 1,0 0-1,1 0 0,-1 0 1,0 0-1,-1 0 1,1 0-1,0 0 1,-1 0-1,1 0 1,-1 0-1,1 1 1,-1-1-1,0 0 1,-1-2-1,-1-1 74,1-1 0,-1 2 1,0-1-1,-1 0 0,1 1 0,-1-1 1,0 1-1,-5-4 0,-12-5-81,19 13-64,0-1 0,1 1 0,-1-1-1,1 0 1,-1 0 0,1 0 0,-1 0-1,1 0 1,-1 0 0,1 0-1,0 0 1,-1 0 0,1-1 0,0 1-1,-1-2 1,30-14-5757,-3-6-6051,-12 9-1108</inkml:trace>
</inkml:ink>
</file>

<file path=ppt/ink/ink1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7.7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43 17136,'0'0'2381,"-1"9"-443,1-2-1708,0 0 1,0 0 0,1 0-1,0 0 1,0 1-1,0-1 1,1-1-1,0 1 1,1 0-1,4 10 1,140 271 4958,-153-344-3529,-22-45-1194,18 69-458,1 0 0,1-1 1,2 1-1,-4-52 0,10 81-52,1 1 1,-1-1-1,1 0 1,0 1-1,0-1 1,0 1-1,0-1 1,0 1-1,0-1 0,0 1 1,1 0-1,0 0 1,-1 0-1,1 0 1,0 0-1,0 0 1,0 0-1,0 0 1,0 1-1,0-1 0,1 1 1,-1-1-1,0 1 1,1 0-1,-1 0 1,1 0-1,-1 1 1,1-1-1,0 0 1,-1 1-1,1 0 0,0-1 1,-1 1-1,1 0 1,0 1-1,-1-1 1,6 1-1,-7 0 59,-1 0-1,1 0 1,0 0 0,-1 0-1,1 0 1,-1 0 0,1 0-1,-1 0 1,1 0 0,-1 0-1,0 0 1,0 0 0,1 1-1,-1-1 1,0 0 0,0 0-1,0 0 1,0 0 0,0 0-1,-1 3 1,-2 26 670,0-16-594,-2-1 1,0 1-1,-1-1 0,0 0 0,-1-1 1,0 1-1,-1-2 0,0 1 1,-11 11-1,19-23-145,0-1 1,0 1-1,1 0 1,-1-1-1,0 1 0,0 0 1,0-1-1,0 1 1,0 0-1,0-1 0,0 1 1,0-1-1,0 1 1,0 0-1,0-1 0,0 1 1,0 0-1,0-1 1,-1 1-1,1 0 1,0-1-1,0 1 0,0 0 1,0-1-1,-1 1 1,1 0-1,0 0 0,0-1 1,-1 1-1,1 0 1,0 0-1,0-1 0,-1 1 1,1 0-1,0 0 1,-1 0-1,1 0 0,0-1 1,-1 1-1,1 0 1,0 0-1,-1 0 1,1 0-1,0 0 0,-1 0 1,1 0-1,0 0 1,-1 0-1,1 0 0,-1 0 1,1 0-1,0 0 1,-1 0-1,1 0 0,0 0 1,-1 1-1,1-1 1,0 0-1,-1 0 0,1 0 1,0 0-1,0 1 1,-1-1-1,1 0 1,0 0-1,0 1 0,-1-1 1,1 1-1,2-33-3672,-2 31 3543,20-100-11903,-14 61 6651</inkml:trace>
</inkml:ink>
</file>

<file path=ppt/ink/ink1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8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12844,'0'0'6043,"1"11"-4185,0-4-1693,0 9 491,2 0 0,-1 1 0,2-1 1,6 17-1,-10-30-564,1 0 1,1 0 0,-1 1-1,0-1 1,1 0 0,-1 0-1,1 0 1,0-1-1,0 1 1,0 0 0,1-1-1,-1 1 1,1-1 0,-1 0-1,1 1 1,0-2-1,-1 1 1,1 0 0,0 0-1,0-1 1,1 1 0,-1-1-1,0 0 1,0 0-1,1-1 1,-1 1 0,0 0-1,1-1 1,3 0 0,-4-1-41,-1 1 0,1-1-1,-1-1 1,1 1 0,-1 0 0,1-1 0,-1 1 0,0-1 0,0 1 0,0-1 0,0 0 0,0 0 0,0 0 0,0 0 0,-1 0 0,1-1 0,-1 1 0,1 0 0,-1-1 0,0 1 0,0-1 0,0 0 0,0 1 0,0-5 0,3-6-15,-1 0 0,-1 0-1,2-22 1,-3 13 267,-3 32 511,-1 36-188,3-43-614,1 1 0,-1 0 0,1-1 0,0 1-1,0 0 1,0-1 0,1 1 0,-1-1 0,1 1 0,0-1 0,0 0 0,4 6 0,-5-8-4,-1-1 1,1 1 0,0 0-1,0-1 1,-1 1-1,1 0 1,0-1 0,0 1-1,0-1 1,-1 1-1,1-1 1,0 0 0,0 1-1,0-1 1,0 0-1,0 0 1,0 1 0,0-1-1,0 0 1,2 0-1,-2-1 13,1 1 0,-1-1-1,0 0 1,0 1-1,1-1 1,-1 0-1,0 0 1,0 0-1,0 0 1,0 0 0,0 0-1,0 0 1,0 0-1,0 0 1,0 0-1,-1-1 1,1 1 0,0 0-1,0-2 1,4-8 32,-1 0 0,1-1 0,-2 0 0,0 0 0,0 0 0,-1 0 0,1-24 0,-3 35-38,1 29-85,-1-19 109,0-2 15,0 0-1,1 1 0,-1-1 1,1 0-1,1 0 0,-1 0 1,1 0-1,1 0 1,-1 0-1,1 0 0,0-1 1,7 12-1,-9-18-112,0 1 0,-1-1 0,1 1 0,0-1 0,0 1 0,0-1-1,-1 1 1,1-1 0,0 1 0,0-1 0,0 0 0,0 0 0,0 1 0,0-1 0,0 0 0,0 0 0,0 0 0,0 0 0,0 0 0,-1 0-1,1-1 1,0 1 0,0 0 0,0 0 0,0-1 0,0 1 0,0 0 0,0-1 0,-1 1 0,1-1 0,0 1 0,0-1 0,0 1-1,-1-1 1,1 0 0,0 1 0,-1-1 0,1 0 0,-1 0 0,1 1 0,-1-1 0,1 0 0,0-1 0,20-40-9457,-20 38 8031,9-22-8050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0.4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55 17777,'0'0'9582,"1"10"-8578,3 28-443,-4-24-515,0 0 0,1 0 0,1 0 1,1 0-1,0 0 0,0-1 0,1 0 1,9 19-1,-13-31-38,1 0 1,-1 0-1,1 0 1,-1 0-1,1 0 1,-1-1-1,1 1 1,0 0-1,-1 0 1,1 0-1,0-1 1,0 1-1,0 0 1,0-1-1,0 1 1,-1-1-1,1 1 1,0-1-1,0 1 1,0-1-1,0 0 1,0 1-1,1-1 1,-1 0-1,0 0 1,0 0-1,0 0 1,0 0-1,0 0 1,1 0-1,0-1 42,0 0 1,-1-1-1,0 1 0,1 0 1,-1-1-1,0 1 0,0-1 0,0 1 1,0-1-1,0 0 0,0 0 0,0 1 1,0-1-1,-1 0 0,1-2 0,3-8 236,-1 0-1,-1 0 0,0-1 0,0-12 0,-2 15-110,-2-38 278,2 47-453,0-1 1,-1 1-1,1 0 1,0 0-1,0-1 1,-1 1 0,1 0-1,-1 0 1,1 0-1,-1 0 1,0 0-1,1 0 1,-1-1-1,0 1 1,0 1 0,1-1-1,-1 0 1,0 0-1,0 0 1,0 0-1,0 1 1,0-1 0,0 0-1,-1 1 1,1-1-1,0 1 1,0-1-1,0 1 1,-1 0 0,1-1-1,-2 1 1,3 1-10,-1-1 0,1 1 0,-1 0 0,1 0 0,-1 0-1,1 0 1,0-1 0,0 1 0,-1 0 0,1 0 0,0 0 0,0 0 0,0 0 0,0 0 0,0 0 0,0 0 0,0-1 0,0 1 0,0 0 0,1 0 0,-1 0 0,0 0 0,1 0 0,-1 0 0,0-1 0,1 1-1,-1 0 1,1 0 0,-1-1 0,1 1 0,0 0 0,-1 0 0,1-1 0,0 1 0,0 0 0,7 1-484,0 0 1,0-1-1,0 0 0,0-1 0,0 0 1,0 0-1,0 0 0,0-1 0,0 0 1,0-1-1,0 0 0,14-5 0,7-4-4084,53-28-1,-80 38 4440,30-21-727,-31 21 1291,0 0 0,0 0 0,0 0 0,-1 0 0,1 0 0,0 0 0,0-1 0,-1 1 0,1 0 0,-1 0 0,1-1 0,-1 1 0,0 0 0,0-1 0,1-1 0,-6 1 3306,-16 7-1768,15-1-1814,0 1 0,1 0 0,0 0 0,0 0 0,0 0 0,0 1 0,1 0 0,0 0 0,0 0 0,1 1 0,0-1 0,0 1 0,0-1 0,1 1 0,0 0 0,0 0 0,1 0 0,-1 1 0,1 6 0,3-13-129,-1 0 0,1-1 0,0 1 0,0 0-1,0-1 1,-1 0 0,1 1 0,0-1 0,0 0-1,0 0 1,0 0 0,-1 0 0,1 0 0,0 0-1,0-1 1,0 1 0,0-1 0,1 0-1,4-2 44,-1-1 0,0 0-1,-1-1 1,1 1-1,-1-1 1,1 0-1,-1 0 1,-1-1-1,1 1 1,-1-1-1,7-12 1,17-20 60,-26 106-2132,-3-65 1348,1 1-1,0-1 0,0 1 1,0-1-1,0 1 1,1-1-1,-1 0 0,3 7 1,-2-9 163,0 0 1,0 0 0,0 0 0,0 0 0,0 0 0,0-1 0,0 1 0,0 0 0,0-1 0,0 1 0,1 0 0,-1-1-1,0 0 1,0 1 0,1-1 0,-1 0 0,0 1 0,1-1 0,-1 0 0,0 0 0,1 0 0,-1 0 0,0-1-1,3 1 1,19-2-8520</inkml:trace>
</inkml:ink>
</file>

<file path=ppt/ink/ink1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28.5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7527,'0'0'23457,"-4"6"-23409,3-3-49,-2 1 7,0 1 0,0-1 0,1 1 0,0 0 0,0 0 0,0 0 0,1 0 0,0 0 0,-2 10 0,42-15-1752,-17-9 1021,16-5 877,-37 14-110,0 0 0,-1 1 0,1-1 0,0 0 1,0 0-1,0 0 0,0 0 0,0 1 1,0-1-1,-1 0 0,1 1 0,0-1 1,0 1-1,0-1 0,-1 1 0,1-1 1,0 1-1,-1-1 0,1 1 0,0 0 0,-1-1 1,1 1-1,-1 0 0,1 0 0,-1-1 1,0 1-1,1 0 0,-1 0 0,0 0 1,1 0-1,-1-1 0,0 1 0,0 0 0,0 0 1,0 0-1,1 0 0,-2 0 0,1 0 1,0 1-1,1 6 155,-1 1-1,0 0 1,0 0 0,-1 0 0,0-1-1,-4 17 1,4-23-166,1 1 0,-1-1 0,0 0 0,0 1 0,0-1 0,0 0 0,-1 0 0,1 0 0,0 0 0,-1 0 0,0 0 0,1-1 0,-1 1 0,0 0 0,0-1 0,0 1 0,0-1-1,0 0 1,0 0 0,0 0 0,0 0 0,-1 0 0,1 0 0,0 0 0,-1-1 0,1 1 0,0-1 0,-1 0 0,-2 1 0,-2-4-1595,4-1-2958,0-7-5920</inkml:trace>
</inkml:ink>
</file>

<file path=ppt/ink/ink1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37.1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8 333 10570,'-2'4'1056,"1"1"-1,0-1 1,0 1 0,0-1-1,0 1 1,1 0 0,0 4-1,9-12 1246,-1-7-1747,-1 0 0,0-1 0,0 0 0,-1 0 0,-1-1 0,0 0 0,4-14 0,1 1 27,60-199 2662,-67 213-3075,-3 11-163,0 0-1,-1-1 1,1 1-1,0 0 1,0 0-1,0 0 1,0-1-1,0 1 1,0 0-1,0 0 1,0 0-1,0-1 1,0 1-1,0 0 1,0 0-1,0 0 1,0-1-1,1 1 1,-1 0-1,0 0 1,0 0-1,0-1 1,0 1-1,0 0 1,0 0-1,0 0 1,1-1-1,-1 1 1,0 0-1,0 0 1,0 0-1,0 0 1,1 0 0,-1 0-1,0-1 1,0 1-1,0 0 1,1 0-1,-1 0 1,0 0-1,0 0 1,0 0-1,1 0 1,-1 0-1,0 0 1,0 0-1,0 0 1,1 0-1,-1 0 1,0 0-1,0 0 1,1 0-1,5 15 65,3 34-55,-8-42 32,8 66 83,-7-47-99,2 0 1,0 0 0,14 44-1,-14-60-29</inkml:trace>
</inkml:ink>
</file>

<file path=ppt/ink/ink1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37.4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0 100 14798,'0'0'11467,"15"-49"-10891,3 38-447,3 0-65,1 1-128,2 6-1186,-5-1-832,-1 0-2178,-3 1-4772</inkml:trace>
</inkml:ink>
</file>

<file path=ppt/ink/ink1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39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13421,'0'-5'7655,"0"10"-6438,0 14-801,0 5 129,0 4-321,0 3-128,2-2-64,0-5-32,1-3 96,1-5-96,0-6-320,1-5-449,-3-4-640</inkml:trace>
</inkml:ink>
</file>

<file path=ppt/ink/ink1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39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1 106 11403,'0'0'11723,"49"-42"-11243,-24 29-320,3 2-95,3-1-354,-2 2-1504,-1 1-1923,-3 1-2690</inkml:trace>
</inkml:ink>
</file>

<file path=ppt/ink/ink1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0.0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9961,'0'0'11435,"3"61"-10794,0-34-417,3 1-160,0-1-32,1 0-160,4-4-1057,-4-5-1025,1-5-769,-3-4-640</inkml:trace>
</inkml:ink>
</file>

<file path=ppt/ink/ink1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0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1 105 10666,'0'0'7127,"2"-8"-4623,-1 4-2293,0 0 0,1 0 0,-1 0 0,1 0 1,0 0-1,0 0 0,0 1 0,0-1 0,1 1 1,0 0-1,-1 0 0,1 0 0,0 0 1,0 0-1,1 0 0,-1 1 0,1-1 0,-1 1 1,1 0-1,0 0 0,-1 1 0,7-3 0,3-1 21,-1 1-1,1 0 0,0 1 0,0 0 0,0 1 0,0 0 1,0 1-1,0 1 0,26 2 0,-38-2-225,1 1 1,-1 0-1,0 0 1,1 0-1,-1 0 1,0 0-1,0 0 1,1 0 0,-1 0-1,0 0 1,0 1-1,0-1 1,-1 0-1,1 1 1,0-1-1,0 0 1,-1 1-1,1-1 1,-1 1-1,1 0 1,-1-1-1,0 1 1,1-1-1,-1 1 1,0-1-1,0 1 1,0 0-1,0-1 1,0 1-1,-1-1 1,0 4-1,0 2 80,0 0 1,-1 0-1,1-1 0,-1 1 1,-6 11-1,-43 61 987,101-95-1158,-45 14 8,1 0-1,0 1 1,0 0 0,-1 0 0,1 0 0,0 1 0,0 0 0,0 0 0,7 1 0,-11 0 46,0-1 1,0 1 0,0 0-1,-1 0 1,1 0 0,0 0-1,-1 0 1,1 0-1,0 0 1,-1 0 0,1 1-1,-1-1 1,0 1 0,1-1-1,-1 1 1,0 0 0,0-1-1,0 1 1,0 0 0,0 0-1,-1-1 1,1 1-1,0 0 1,-1 0 0,1 0-1,-1 0 1,0 0 0,0 0-1,0 3 1,0 4 167,0 0 0,-1-1-1,0 1 1,0-1 0,-1 1 0,0-1-1,-1 0 1,0 0 0,0 1 0,-1-2-1,0 1 1,0 0 0,0-1 0,-1 0-1,-1 0 1,1 0 0,-1-1 0,-7 6-1,6-5 31,0 0 0,-1-1 0,0 0 0,0 0 0,-1-1 0,0 0 0,1-1 0,-2 0 0,1 0 0,0-1-1,-1 0 1,1 0 0,-1-1 0,0-1 0,-16 1 0,24-2-258,-1-1 0,1 1 1,0-1-1,-1 0 0,1 1 0,0-1 1,-1-1-1,1 1 0,0 0 0,0 0 1,0-1-1,0 1 0,0-1 0,0 0 1,0 1-1,1-1 0,-1 0 0,1 0 1,-1 0-1,1 0 0,0-1 0,-1 1 1,1 0-1,1 0 0,-1-1 0,0 1 1,0-1-1,1 1 0,-1-1 0,1-3 1,1 5-291,-1 0 0,1 0 0,0 0 0,0 0 0,0 0 0,0 1 0,0-1 0,-1 0 0,2 1 0,-1-1 0,0 0 0,0 1 0,0 0 0,0-1 0,0 1 0,0 0 1,0-1-1,1 1 0,1 0 0,4-2-2330,11-5-3460</inkml:trace>
</inkml:ink>
</file>

<file path=ppt/ink/ink1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0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18898,'0'0'7281,"1"11"-5978,1 1-1150,1 0 0,0 0-1,0 1 1,1-2 0,1 1 0,0 0 0,12 18-1,4-1-86,3 5-783,-12-11-3404,-36-25-8398,7-6 6135</inkml:trace>
</inkml:ink>
</file>

<file path=ppt/ink/ink1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1.0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1 113 6822,'0'0'16560,"18"-32"-16240,8 22-256,2-6-31,0 1-1795,0-4-2082,-3-1-3779</inkml:trace>
</inkml:ink>
</file>

<file path=ppt/ink/ink1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1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 49 14542,'0'0'14045,"-7"10"-13997,1-3-38,-18 26 94,-22 39 0,40-63-2,1 1 0,0 0 0,1 0 0,0 0 0,0 0 0,1 1 0,0-1 0,1 1 0,1 0 0,-1 14 0,2-23-91,1-1-1,-1 1 1,1-1-1,0 1 1,0-1-1,0 1 1,0-1-1,0 0 1,0 1 0,0-1-1,0 0 1,1 0-1,-1 0 1,0 0-1,1 0 1,-1 0-1,1 0 1,-1 0-1,1 0 1,0-1 0,-1 1-1,1-1 1,-1 1-1,1-1 1,0 0-1,0 1 1,-1-1-1,1 0 1,0 0-1,-1 0 1,1-1 0,3 1-1,2 0-247,0-1 0,0 0 0,0 0 0,1 0 0,-2 0 0,1-1 0,8-4 0,32-26-7787,-25 14 305</inkml:trace>
  <inkml:trace contextRef="#ctx0" brushRef="#br0" timeOffset="1">331 1 9001,'0'0'22581,"48"57"-22549,-35-43-256,0-1-1058,-1 1-832,-3 0-512,-2-2 128,-2-1-385,0-2-352,-4-2-2338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0.7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86 171 13132,'0'0'11627,"-10"12"-10527,5-7-1021,-2 1 133,1 0 0,-1 1 0,1 0 0,1 0 1,0 1-1,0 0 0,0-1 0,1 2 1,0-1-1,1 0 0,-1 1 0,2 0 0,-1-1 1,-1 18-1,4-25-204,0 0 0,0 1 0,0-1 0,1 0 0,-1 0 0,1 0 1,-1 1-1,1-1 0,-1 0 0,1 0 0,0 0 0,-1 0 0,1 0 0,0 0 0,0 0 0,0 0 0,0 0 0,0 0 1,0-1-1,0 1 0,0 0 0,0-1 0,0 1 0,0 0 0,0-1 0,1 1 0,-1-1 0,0 0 0,0 0 1,1 1-1,-1-1 0,0 0 0,0 0 0,1 0 0,-1 0 0,0 0 0,0 0 0,1-1 0,-1 1 0,0 0 1,3-1-1,2-1 15,1 1-1,-1-1 1,1 1 0,-1-2 0,0 1 0,0-1 0,7-3 0,1-6 123,1-1 0,-2-1 1,1 1-1,-2-2 0,0 0 0,-1-1 1,0 0-1,-1 0 0,-1-1 0,-1 0 0,0-1 1,-2 0-1,0 0 0,0 0 0,-2-1 0,0 0 1,1-25-1,-6 36-119,-3 10 32,-10 24 108,-13 42 71,24-58-234,0 0 1,1 0-1,0 0 0,1 0 1,0 1-1,0-1 0,1 0 0,2 21 1,-1-28-49,-1 1 1,1-1-1,1 0 1,-1 0 0,0 0-1,1 0 1,-1 0-1,1 0 1,0 0-1,0-1 1,0 1-1,0-1 1,0 1 0,1-1-1,-1 0 1,1 0-1,0 0 1,0 0-1,-1 0 1,1-1-1,0 1 1,0-1 0,1 0-1,-1 0 1,0 0-1,0 0 1,0 0-1,1-1 1,-1 1 0,6-1-1,17 0-5161,2-4-4617</inkml:trace>
</inkml:ink>
</file>

<file path=ppt/ink/ink1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1.7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1 130 17104,'0'0'12172,"59"-35"-11756,-35 20-320,-2 1-64,1 1-96,0-1-1313,-2 0-2050,-3 1-1698,-6 2-2306</inkml:trace>
</inkml:ink>
</file>

<file path=ppt/ink/ink1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2.1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13837,'0'0'11467,"58"42"-10858,-40-20-225,0 3-160,-2 1-160,-1-1-32,0-1-64,-2-5-1377,-1 1-1090,-5-7-351,-4-4-513,-3-4-2211</inkml:trace>
</inkml:ink>
</file>

<file path=ppt/ink/ink1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2.5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1 116 4164,'0'0'19218,"5"-8"-18038,0 1-985,0 1 0,1 1 0,-1-1 1,1 1-1,0 0 0,1 0 0,-1 0 0,1 1 1,0 0-1,0 0 0,0 1 0,1 0 0,-1 1 1,1-1-1,8-1 0,22-6 222,0 2 1,0 1-1,1 2 1,70-1-1,-106 6-388,1 0 0,-1 0 1,0 1-1,1 0 0,-1-1 0,0 1 0,1 0 0,-1 0 0,0 1 0,0-1 0,0 1 1,0-1-1,0 1 0,0 0 0,-1 0 0,1 1 0,-1-1 0,1 0 0,-1 1 0,0-1 1,0 1-1,0 0 0,0 0 0,0 0 0,-1 0 0,1 0 0,-1 0 0,0 0 0,0 1 1,0-1-1,0 0 0,0 6 0,0-1 105,0-1 0,-1 1-1,0-1 1,0 1 0,-1 0 0,0-1 0,0 1 0,-1-1-1,0 0 1,0 1 0,-1-1 0,0 0 0,0 0-1,-5 7 1,-4 3-128,-1 0-1,-1-1 1,-1-1 0,0 0-1,-33 25 1,38-32-7,-1-1 0,0 0 1,-1-1-1,1 0 1,-1 0-1,0-1 0,-1-1 1,1 0-1,-1-1 1,-23 3-1,36-6-98,-1 0-1,0 1 1,1-1 0,-1 0 0,1 0-1,-1 0 1,0 0 0,1 0-1,-1 0 1,0 0 0,1-1-1,-1 1 1,1 0 0,-1 0 0,1 0-1,-1 0 1,0-1 0,1 1-1,-1 0 1,1-1 0,-1 1 0,1 0-1,-1-1 1,1 1 0,-1-1-1,1 1 1,0-1 0,-1 1-1,1-1 1,0 1 0,-1-1 0,1 1-1,0-1 1,0 1 0,-1-1-1,1 0 1,0 1 0,0-1 0,0 1-1,0-1 1,0 0 0,0 1-1,0-1 1,0-1 0,-1-21-7637</inkml:trace>
</inkml:ink>
</file>

<file path=ppt/ink/ink1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4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11179,'0'0'12219,"4"11"-11397,4 21 30,-2 1 0,-2-1 0,-1 1 0,-1 47 0,-2-76-803,-1 3 134,1 0 1,1-1 0,-1 1-1,1 0 1,3 8-1,-4-15-149,0 1-1,0 0 1,0-1-1,1 1 1,-1-1-1,0 1 1,1 0-1,-1-1 1,0 1-1,1-1 1,-1 1-1,1-1 1,-1 0-1,1 1 0,-1-1 1,1 1-1,-1-1 1,1 0-1,-1 1 1,1-1-1,-1 0 1,1 0-1,0 1 1,-1-1-1,1 0 1,1 0 27,0 0-1,-1-1 1,1 1 0,-1-1 0,0 1 0,1-1 0,-1 1 0,1-1 0,-1 0 0,0 0 0,1 0-1,-1 0 1,0 0 0,0 0 0,2-2 0,21-22 218,0-2 1,35-54-1,-59 81-285,0 1-1,0-1 1,0 0-1,-1 0 1,1 0-1,0 0 1,0 1-1,0-1 1,0 0-1,0 0 1,0 0-1,0 0 0,0 1 1,0-1-1,0 0 1,0 0-1,0 0 1,0 1-1,0-1 1,0 0-1,0 0 1,0 0-1,1 0 1,-1 1-1,0-1 1,0 0-1,0 0 1,0 0-1,0 0 1,0 0-1,0 1 1,0-1-1,1 0 1,-1 0-1,0 0 1,0 0-1,0 0 1,0 0-1,1 0 0,-1 0 1,0 1-1,0-1 1,0 0-1,0 0 1,1 0-1,-1 0 1,0 0-1,0 0 1,0 0-1,0 0 1,1 0-1,-1 0 1,0 0-1,0 0 1,0 0-1,0 0 1,1 0-1,-1-1 1,0 1-1,0 0 1,0 0-1,0 0 1,1 0-1,-1 0 0,0 0 1,0 0-1,0 0 1,0-1-1,1 1 1,2 29-76,-3 33 209,5-35-101,-5-26-14,0 0 0,1-1 0,-1 1 0,0-1 0,1 1 0,-1-1 0,1 1 0,-1-1 0,1 1 0,-1-1 0,1 1 0,-1-1 0,1 0 0,0 1 0,-1-1 0,1 0 0,-1 1 0,1-1 1,0 0-1,-1 0 0,1 0 0,0 0 0,0 0 0,3 0 31,-1-1 0,1 0 0,-1 0 1,1 0-1,-1 0 0,1-1 0,-1 1 0,0-1 0,0 0 1,0 0-1,6-5 0,40-36-4,-37 31-41,1 1 1,1 0-1,21-14 0,-35 25 1,0 0 0,1 0 1,-1-1-1,0 1 0,0 0 0,1 0 1,-1 0-1,0 0 0,1 0 0,-1 0 0,0 0 1,0 0-1,1 0 0,-1 0 0,0 0 0,0 0 1,1 0-1,-1 1 0,0-1 0,0 0 1,1 0-1,-1 0 0,0 0 0,0 0 0,0 0 1,1 1-1,-1-1 0,0 0 0,0 0 0,0 0 1,1 1-1,-1-1 0,0 0 0,0 0 1,0 0-1,0 1 0,0-1 0,0 0 0,1 0 1,-1 1-1,0-1 0,0 0 0,0 1 1,4 20-133,-4 33-603,0-43 299,0-6-1879</inkml:trace>
</inkml:ink>
</file>

<file path=ppt/ink/ink1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5.2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13229,'0'0'10762,"64"14"-26938</inkml:trace>
</inkml:ink>
</file>

<file path=ppt/ink/ink1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5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150 11 14830,'0'0'16608,"-8"-3"-16368,5 2-238,1 0 0,-1-1 1,0 2-1,0-1 0,0 0 0,1 1 1,-1-1-1,0 1 0,0 0 0,0 0 1,0 0-1,0 0 0,0 0 0,-5 2 1,4 0-3,-1 0 0,1 0 1,0 0-1,0 1 0,0 0 1,1-1-1,-1 1 0,0 1 0,1-1 1,0 1-1,-4 4 0,3-3 8,-1 0 0,1 0 0,0 0 0,1 1 0,-1-1 0,1 1 0,0 0 0,0 0 0,1 0 0,0 1 0,0-1 0,0 0 0,1 1 0,0 0 0,0-1 0,1 1 0,0 8 0,1-13-47,-1-1 0,1 1-1,0-1 1,0 1-1,0-1 1,0 1 0,0-1-1,1 0 1,-1 1-1,0-1 1,1 0 0,-1 0-1,1 0 1,-1 0-1,1 0 1,-1 0 0,1-1-1,0 1 1,-1 0-1,1-1 1,0 1 0,-1-1-1,1 0 1,0 0-1,0 1 1,0-1-1,2-1 1,54 1-4369,-57 0 4106,5-1-830,0 1-1,-1-1 1,1-1 0,0 1-1,-1-1 1,0 0 0,1 0-1,8-6 1,13-9-6812</inkml:trace>
</inkml:ink>
</file>

<file path=ppt/ink/ink1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6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0 13773,'0'0'10869,"-6"9"-9540,1-1-1029,0 0 0,0 1 0,1 0 0,0-1 0,0 1 0,1 1 0,1-1 0,-1 0 0,1 1-1,0 10 1,2 12 237,-2 21 1451,31-119-1016,-25 28-972,-3 39 0,0 0 0,0 0 0,1 1 0,-1-1 0,0 0 0,1 0 0,-1 0 0,1 0 0,0-1 0,-1 1 0,1 0 0,-1-1 0,1 1 0,0-1 0,-1 1 0,1-1 0,0 0 0,0 0 0,-1 0 0,1 0 0,0 0 0,0 0 0,-1 0 0,1-1 0,0 1 0,0-1 0,-1 1 0,4-2 0,-2 1 0,1-1 0,0 1 0,-1-1 0,1 0 0,-1 0 0,1 0 0,-1 0 0,0 0 0,0-1 0,0 0 0,0 1 0,-1-1 0,4-4 0,19-53 0,-43 84 0,14-16 0,-1 0 0,1 0 0,0 1 0,-5 16 0,7-20 7,1-1 0,1 1 0,-1 0 1,1 0-1,-1-1 0,1 1 0,1 0 0,-1 0 0,1-1 1,1 8-1,-1-10-33,0 0 1,1 0-1,-1 0 1,0 0-1,1 0 1,0-1-1,-1 1 1,1 0-1,0-1 1,0 1 0,0-1-1,0 0 1,0 1-1,0-1 1,0 0-1,0 0 1,0 0-1,1-1 1,-1 1-1,0-1 1,1 1-1,2-1 1,3 2-1893,1-1-1,-1 0 1,1-1 0,0 0 0,9-1-1,0-3-4545</inkml:trace>
</inkml:ink>
</file>

<file path=ppt/ink/ink1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6.4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140 12 12043,'0'0'9732,"-10"0"-6902,2 0-2431,1 1 0,-1 0 0,0 1 0,1-1 0,-1 2 0,1-1 0,0 1 0,-10 4 0,14-5-295,-1 0-1,1 0 1,0 0-1,0 0 1,0 0-1,0 1 1,0 0 0,0-1-1,0 1 1,1 0-1,0 0 1,-1 0 0,1 1-1,1-1 1,-1 0-1,0 1 1,1 0-1,-1-1 1,1 1 0,0 0-1,0-1 1,0 7-1,1-9-101,0-1 0,0 1 0,0 0 0,0-1 0,0 1 0,0 0 0,0-1 0,0 1 0,0 0 0,0-1 0,0 1 0,1-1 0,-1 1 0,0 0 0,0-1 0,1 1 0,-1-1 0,0 1 0,1-1 0,-1 1 0,1-1 0,-1 1 0,1-1 0,-1 1 0,1-1 0,-1 1 0,1-1 0,-1 0 0,1 1 0,-1-1 0,1 0 0,0 0 0,-1 1 0,2-1 0,27-5 148,-21 2-113,0-1-1,1 0 0,-2-1 0,15-10 0,-16 8-79,1 0 0,-1 0 1,0-1-1,5-10 0,18-22-26,-28 40 101,-16 37-38,11-28 3,-1 0-1,2 1 0,-1 0 0,1 0 1,1 0-1,0 0 0,0 0 1,1 0-1,0 14 0,1-23-153,1 0-1,-1 0 1,1 0-1,-1 0 1,0 0 0,1 0-1,0 0 1,-1 0 0,1-1-1,0 1 1,-1 0-1,1 0 1,0 0 0,0-1-1,0 1 1,-1-1 0,1 1-1,0 0 1,0-1-1,0 0 1,0 1 0,0-1-1,0 1 1,0-1-1,0 0 1,0 0 0,1 0-1,-1 0 1,0 0 0,0 0-1,0 0 1,0 0-1,0 0 1,0 0 0,0 0-1,0-1 1,0 1-1,0 0 1,1-1 0,3 0-1253,0 0 0,0-1 0,-1 1 0,1-1 1,-1 0-1,1 0 0,5-4 0,11-14-10260</inkml:trace>
</inkml:ink>
</file>

<file path=ppt/ink/ink1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6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0 12780,'0'0'7885,"-10"5"-5504,7-4-2286,-50 27 3026,50-27-2935,1 1 0,-1 0 1,0-1-1,1 1 1,0 0-1,-1 0 1,1 0-1,0 1 1,0-1-1,0 0 1,0 1-1,1 0 0,-1-1 1,1 1-1,-1 0 1,1 0-1,0-1 1,-1 7-1,2-8-197,1 0 0,-1-1-1,1 1 1,-1 0 0,1-1 0,0 1 0,-1-1-1,1 1 1,0-1 0,-1 1 0,1-1-1,0 0 1,0 1 0,-1-1 0,1 0-1,0 1 1,0-1 0,0 0 0,0 0-1,-1 0 1,1 0 0,0 0 0,2 0-1,27 2-537,-25-2 204,27-1-1088,-26 0 1345,0 0-1,1 1 0,-1-1 0,1 1 0,-1 0 1,1 1-1,-1 0 0,0 0 0,1 0 1,-1 1-1,10 4 0,-15-5 193,1 1 0,-1 0 0,0-1 1,0 1-1,0 0 0,0 0 0,0-1 0,0 1 0,0 0 0,-1 0 0,1 0 0,-1 0 1,1 0-1,-1 0 0,0 0 0,0 0 0,0 0 0,0 0 0,0 0 0,0 1 0,-1-1 1,1 0-1,0 0 0,-1 0 0,0-1 0,0 1 0,1 0 0,-1 0 0,0 0 0,-3 3 1,0 2 366,-1 1 1,0-1 0,0 0 0,-1 0 0,-11 11 0,17-18-469,-3 3 11,0-1 0,0 1 0,0 0 0,0-1 1,0 0-1,-1 0 0,1 0 0,-1 0 0,1-1 0,-1 1 1,0-1-1,-4 1 0,7-4-767,1 0 1,-1-1-1,0 1 0,1-1 0,-1 0 1,1 1-1,0-1 0,0 1 1,0-1-1,0 1 0,1-1 0,0-3 1,3-17-6444</inkml:trace>
</inkml:ink>
</file>

<file path=ppt/ink/ink1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7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 87 14286,'0'0'6608,"8"-1"-3917,-2 0-2109,-1 0-1,1-1 1,-1 0-1,1 0 1,-1 0-1,10-5 1,-13 6-422,-1 0 1,1-1 0,-1 1-1,1 0 1,-1 0-1,1-1 1,-1 1 0,0-1-1,0 1 1,0-1-1,1 0 1,-2 1-1,1-1 1,0 0 0,0 0-1,0 0 1,-1 0-1,1 1 1,-1-1 0,0 0-1,1 0 1,-1 0-1,0 0 1,0 0-1,0 0 1,-1 0 0,1 0-1,0 0 1,-2-3-1,2 4-150,-1 0 0,-1 0 0,1 0 1,0 0-1,0 0 0,0 0 0,-1 0 0,1 0 0,0 0 0,-1 1 0,1-1 0,-1 0 0,1 1 0,-1-1 0,1 1 0,-1 0 0,1-1 0,-1 1 0,1 0 0,-1 0 0,1 0 0,-1 0 0,0 0 0,1 0 0,-1 1 0,-1-1 0,-43 10 13,38-6-23,1 1 0,0-1 0,0 1 0,1 1 0,-1-1 0,1 1 0,0 1 0,-5 6 0,8-10 0,1 0 0,0 0 0,0 0 0,0 0 0,0 0 0,0 0 0,1 0 0,-1 1 0,1-1 0,0 1 0,0-1 0,0 1 0,0-1 0,1 1 0,0-1 0,-1 1 0,1 0 0,1-1 0,-1 1 0,0-1 0,2 7 0,0-8 5,0 1 0,0-1 0,0 1 0,0-1 0,1 0 0,-1 0 0,1 0-1,-1 0 1,1 0 0,0-1 0,0 1 0,0-1 0,0 0 0,0 0 0,0 0 0,0 0 0,0 0 0,0-1 0,4 1 0,68 6-353,-67-7 197,30 1-2077,2-2-3765,-6-1-2939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1.3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28 205 1409,'0'0'21231,"8"3"-18994,-3-2-1937,1 0-1,-1 0 1,1 0 0,-1 0 0,1-1-1,0 0 1,-1 0 0,1-1 0,-1 0-1,1 0 1,-1 0 0,1 0 0,-1-1-1,0 0 1,0 0 0,0 0 0,0-1-1,0 0 1,6-4 0,4-3 26,1 0 0,-2-1 0,27-25 0,-37 32-289,0-1 0,0 0 0,0 1 0,-1-1 0,1-1-1,-1 1 1,0 0 0,-1-1 0,1 0 0,-1 1 0,0-1 0,-1 0 0,1 0 0,-1 0 0,0-8 0,-1 12-37,0 1 0,-1 0 0,1 0 0,0-1 0,-1 1 0,1 0 0,-1 0 0,1 0 0,-1 0 0,0 0 0,0 0 0,1 0 0,-1 0 0,0 0 0,0 0 0,0 0 0,0 0 0,0 1 0,0-1 0,0 0 0,0 1 0,0-1 0,0 1 0,-1-1 0,1 1 0,0-1 0,0 1 0,0 0 0,-1 0 0,1 0 0,0-1 0,0 1 0,-1 0 0,1 0 0,-3 1 0,-3-1 0,0 0 0,1 1 0,-1 0 0,0 0 0,-12 5 0,6-1 0,1 1 0,0 1 0,0 1 0,1-1 0,-1 2 0,2-1 0,-1 2 0,2-1 0,-1 1 0,-12 17 0,16-19 0,0 1 0,0-1 0,0 1 0,1 0 0,1 0 0,0 1 0,0 0 0,0-1 0,1 1 0,1 0 0,0 0 0,0 1 0,1-1 0,0 18 0,1-27 0,1 1 0,-1-1 0,1 1 0,0-1 0,-1 0 0,1 0 0,0 1 0,0-1 0,0 0 0,0 0 0,0 0 0,0 0 0,0 0 0,0 0 0,1 0 0,-1 0 0,0 0 0,1 0 0,-1-1 0,0 1 0,1-1 0,-1 1 0,1-1 0,-1 1 0,0-1 0,1 0 0,-1 0 0,1 0 0,2 0 0,54-1 0,-49 0 0,13-1-376,-1-2 0,0 0 0,0-1 0,0-1 0,-1-2 0,38-17 0,-25 7-6761</inkml:trace>
</inkml:ink>
</file>

<file path=ppt/ink/ink1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8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131 172 10186,'0'0'19976,"-9"-4"-19442,-29-13-310,35 16-221,1 1-1,0 0 1,0 0 0,0 0-1,0 0 1,0 0 0,0 0 0,0 1-1,0-1 1,0 1 0,0-1-1,0 1 1,0 0 0,0 0-1,0 0 1,1 0 0,-1 0 0,0 0-1,1 0 1,-1 1 0,0-1-1,1 0 1,0 1 0,-1 0-1,1-1 1,0 1 0,-1 1 0,-3 5 13,0-1 1,1 0 0,0 1 0,-5 12 0,8-17-1,0-1 0,0 0-1,0 1 1,1-1 0,-1 1 0,1-1-1,0 1 1,-1 0 0,1-1 0,0 1-1,0-1 1,1 1 0,-1 0 0,1-1-1,0 4 1,-1-5 5,1 0 0,0 0 0,-1 0 0,1 0 0,0-1 0,0 1 0,0 0 0,-1 0 0,1 0 0,0 0-1,0-1 1,0 1 0,0-1 0,0 1 0,1-1 0,-1 1 0,0-1 0,0 1 0,0-1 0,0 0 0,0 0 0,1 1 0,0-1 0,3 0 42,1-1 1,-1 1-1,0-1 1,1 0-1,-1 0 1,0-1-1,0 0 1,0 0 0,0 0-1,0 0 1,-1-1-1,1 0 1,5-4-1,1-2-60,0 0 0,0-1 0,-1 0 0,-1-1 1,0 0-1,0 0 0,-1-1 0,0 0 0,-1-1 0,-1 1 0,0-1 0,0-1 0,5-23 0,-19 62-3,5-18 0,1-1 0,0 0 0,0 1 0,0-1 0,1 1 0,0-1 0,0 1 0,1 0 0,0-1 0,0 1 0,1 10 0,0-16 0,0-1 0,0 1 0,-1 0 0,1 0 0,0 0 0,0-1 0,0 1 0,0-1 0,0 1 0,0 0 0,0-1 0,0 1 0,0-1 0,0 0 0,0 1 0,0-1 0,0 0 0,1 0 0,-1 0 0,0 0 0,0 0 0,0 0 0,0 0 0,0 0 0,0 0 0,3-1 0,30-8 0,-27 5 0,-1 0 0,0-1 0,0 0 0,0 1 0,-1-2 0,1 1 0,-1-1 0,-1 0 0,1 0 0,5-10 0,2-7 0,16-47 0,-18 44 0,-15 100 0,-1-42 0,2 0 0,1 1 0,1-1 0,2 1 0,1 0 0,2-1 0,1 1 0,14 51 0,-12-59 0,0 1 0,-2 0 0,-1 1 0,1 37 0,-4-63 0,-1 0 0,1-1 0,0 1 0,0 0 0,0 0 0,0 0 0,-1-1 0,1 1 0,0 0 0,-1 0 0,1-1 0,0 1 0,-1 0 0,1-1 0,-1 1 0,1 0 0,-1-1 0,0 1 0,1-1 0,-1 1 0,0-1 0,1 1 0,-1-1 0,0 1 0,1-1 0,-1 0 0,0 1 0,0-1 0,1 0 0,-1 0 0,0 0 0,0 1 0,0-1 0,0 0 0,1 0 0,-1 0 0,0 0 0,0 0 0,0-1 0,1 1 0,-1 0 0,0 0 0,0 0 0,0-1 0,1 1 0,-1 0 0,0-1 0,1 1 0,-2-2 0,-2 1 0,0-1 0,0 1 0,0-1 0,0 0 0,1-1 0,-1 1 0,1-1 0,-6-5 0,1-3 0,0-2 0,1 1 0,0-1 0,1 0 0,1 0 0,0 0 0,0-1 0,2 0 0,0 0 0,0 0 0,1 0 0,1-1 0,0 1 0,2-20 0,0 32-66,0-1 0,0 1 0,0 0 0,0-1 0,0 1 1,0 0-1,0 0 0,1 0 0,-1 0 0,1 0 0,-1 0 0,1 0 0,0 1 0,0-1 0,0 0 0,0 1 1,0 0-1,0-1 0,0 1 0,0 0 0,0 0 0,5-1 0,60-16-3560,-44 13 1855,11-3-5393,1-3-4351</inkml:trace>
</inkml:ink>
</file>

<file path=ppt/ink/ink1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39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11435,'0'0'14782,"-2"12"-14200,-7 357 4892,10-320-4980,-1-61-494,-1-78 0,20-154 0,-19 241 0,0 0 0,1 0 0,0 0 0,0 0 0,-1 0 0,1 1 0,1-1 0,-1 0 0,0 0 0,1 1 0,0-1 0,-1 1 0,1-1 0,0 1 0,0 0 0,0 0 0,1 0 0,-1 0 0,0 0 0,1 0 0,-1 1 0,6-3 0,-6 3 0,1 1 0,-1-1 0,1 1 0,-1 0 0,1 0 0,0 0 0,-1 0 0,1 1 0,-1-1 0,1 1 0,-1-1 0,1 1 0,-1 0 0,1 0 0,-1 0 0,0 0 0,1 1 0,-1-1 0,0 0 0,0 1 0,0 0 0,0-1 0,0 1 0,-1 0 0,1 0 0,2 4 0,-1-3 0,0 1 0,0 0 0,0 0 0,-1 1 0,1-1 0,-1 0 0,0 1 0,-1 0 0,1-1 0,-1 1 0,0 0 0,0 0 0,0-1 0,-1 1 0,1 0 0,-1 0 0,-1 0 0,1 0 0,-1 0 0,1 0 0,-1-1 0,-1 1 0,1 0 0,-1 0 0,0-1 0,0 1 0,0-1 0,0 0 0,-1 0 0,0 0 0,0 0 0,0 0 0,0 0 0,-1-1 0,1 1 0,-1-1 0,0 0 0,0 0 0,0-1 0,0 1 0,-1-1 0,1 0 0,0 0 0,-1 0 0,0-1 0,1 1 0,-1-1 0,0 0 0,0-1 0,-5 1 0,6-1-37,0 0 1,1 0-1,-1-1 0,0 1 1,1-1-1,-1 0 1,1 0-1,-6-2 0,8 2-4,0 1 0,0-1-1,0 1 1,0-1 0,0 0 0,1 0-1,-1 1 1,0-1 0,0 0-1,1 0 1,-1 0 0,0 0 0,1 0-1,-1 0 1,1 0 0,-1 0-1,1 0 1,-1 0 0,1 0 0,0 0-1,0 0 1,-1 0 0,1 0-1,0-1 1,0 1 0,0 0-1,0 0 1,1 0 0,-1 0 0,0 0-1,0 0 1,1-2 0,2 0-771,0 0 0,0 0 0,1 1 1,-1-1-1,1 1 0,-1 0 0,1 0 1,0 0-1,0 1 0,0-1 0,0 1 0,0 0 1,7-1-1,1-2-1313,16-6-3732,3-1-2988</inkml:trace>
</inkml:ink>
</file>

<file path=ppt/ink/ink1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0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22 5349,'0'0'23783,"-8"11"-23629,-24 37 129,31-46-259,0 0-1,0 0 1,-1-1-1,2 1 1,-1 0 0,0 0-1,0 0 1,0 0-1,1 1 1,-1-1-1,1 0 1,0 0-1,0 0 1,-1 0-1,2 1 1,-1-1 0,0 0-1,0 0 1,0 0-1,1 0 1,0 0-1,-1 0 1,1 0-1,0 0 1,0 0-1,0 0 1,0 0 0,0 0-1,0 0 1,1 0-1,-1-1 1,0 1-1,1-1 1,2 3-1,-2-3 32,0 0-1,0 0 0,0 0 1,0 0-1,0-1 0,0 1 1,0-1-1,0 1 1,0-1-1,1 0 0,-1 1 1,0-1-1,0 0 0,0-1 1,0 1-1,0 0 0,0-1 1,1 1-1,-1-1 0,0 1 1,0-1-1,0 0 1,0 0-1,-1 0 0,1 0 1,0 0-1,0-1 0,-1 1 1,1 0-1,1-3 0,2-1-15,-1-2-1,0 1 0,-1 0 0,1-1 0,-1 0 1,0 0-1,-1 0 0,0 0 0,0 0 1,1-10-1,-2 15-32,0 0 0,-1 0 0,0 0 1,1 0-1,-1 0 0,0 0 0,0 0 1,0 0-1,0 0 0,-1 0 0,1 0 1,0 1-1,-1-1 0,1 0 0,-1 0 1,0 0-1,0 0 0,1 1 0,-1-1 1,0 0-1,-1 1 0,1-1 0,0 1 0,0-1 1,-1 1-1,1-1 0,-1 1 0,1 0 1,-1 0-1,1 0 0,-1 0 0,0 0 1,0 0-1,1 0 0,-1 1 0,0-1 1,0 1-1,0-1 0,0 1 0,0-1 1,0 1-1,-3 0 0,4 0-161,0 0 1,0 0-1,1 1 1,-1-1-1,0 0 1,0 0-1,0 0 1,0 1-1,1-1 1,-1 1-1,0-1 0,0 0 1,1 1-1,-1-1 1,0 1-1,1 0 1,-1-1-1,1 1 1,-1-1-1,0 1 1,1 0-1,-1 0 0,1-1 1,0 1-1,-1 0 1,1 0-1,0-1 1,-1 1-1,1 0 1,0 0-1,0 0 1,0 0-1,0-1 0,0 1 1,0 0-1,0 0 1,0 0-1,0 0 1,0 1-1,0 0-331,1 0 1,-1 0-1,0 0 0,1 0 0,-1 0 0,1-1 1,-1 1-1,1 0 0,0 0 0,0-1 0,0 1 1,0 0-1,0-1 0,1 1 0,-1-1 0,0 1 1,2 1-1,10 4-5344</inkml:trace>
</inkml:ink>
</file>

<file path=ppt/ink/ink1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0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54 9001,'0'0'15363,"-4"-8"-13558,-14-24-145,17 30-1570,0 1 0,0 0 0,0 0 0,0 0 0,0 0 0,0 1 0,-1-1 1,1 0-1,0 0 0,0 1 0,-1-1 0,1 1 0,0-1 0,-1 1 0,1-1 0,0 1 0,-1 0 0,1 0 0,-1 0 0,1 0 0,-1 0 0,1 0 1,0 0-1,-1 0 0,1 0 0,-1 1 0,1-1 0,0 0 0,-2 2 0,-31 15-75,32-15 1196,6-5 1300,3-1-5330</inkml:trace>
</inkml:ink>
</file>

<file path=ppt/ink/ink1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1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0 10826,'0'0'18775,"0"10"-17915,-1 34-284,3 125 1154,2-161-1730,2-16 0,3-17 0,-3-3 0,2 1 0,2 0 0,23-50 0,-31 76-276,-1-1 1,0 1-1,0-1 0,1 1 0,-1-1 1,1 1-1,-1 0 0,1 0 1,-1 0-1,1 0 0,0 0 0,-1 0 1,1 0-1,0 0 0,0 1 1,0-1-1,0 1 0,3-1 0,38 0-9011,-25 2 6356,-7-1-3154</inkml:trace>
</inkml:ink>
</file>

<file path=ppt/ink/ink1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1.8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8 10186,'0'0'19853,"-11"-8"-19234,9 9-615,0 0 0,1 0 0,-1 0 1,0 1-1,1-1 0,-1 0 0,1 1 0,0-1 0,-1 0 0,1 1 0,0 0 0,0-1 0,0 1 0,0 0 0,0-1 0,0 1 0,0 3 0,-15 35 148,15-35-64,-1 1 0,1 0 0,1 0 0,-1 0 1,1 0-1,0 0 0,0 0 0,1 0 0,0-1 1,1 9-1,-1-12-57,-1-1 1,1 1-1,-1-1 1,1 0-1,0 0 1,-1 1-1,1-1 1,0 0-1,0 0 1,0 0-1,0 0 1,0 0-1,0 0 1,0 0-1,0 0 1,0 0 0,1 0-1,-1 0 1,2 0-1,-1-1-15,0 1 0,0-1-1,0 0 1,0 0 0,0 0 0,0 0-1,0 0 1,0-1 0,0 1 0,0-1 0,0 1-1,0-1 1,0 0 0,0 1 0,0-1-1,-1 0 1,4-2 0,-1 0-16,0-1 0,0 1 0,0-1 0,0 1 0,-1-1 0,1 0 0,-1-1 0,0 1 0,0 0 0,-1-1 0,1 0 0,-1 0 0,2-5 0,-1 0 0,0 1 0,0-1 0,-1 0 0,-1 0 0,2-19 0,-3 28-104,-1 0 0,1 1 0,0-1 0,0 0 0,0 1 1,-1-1-1,1 1 0,0-1 0,-1 0 0,1 1 0,-1-1 0,1 1 0,0-1 0,-1 1 0,1-1 0,-1 1 1,0-1-1,1 1 0,-1 0 0,1-1 0,-1 1 0,1 0 0,-1-1 0,0 1 0,1 0 0,-1 0 0,0 0 0,1-1 1,-1 1-1,0 0 0,0 0 0,1 0 0,-1 0 0,0 0 0,1 0 0,-1 1 0,0-1 0,1 0 0,-1 0 1,0 0-1,1 1 0,-1-1 0,0 0 0,1 1 0,-1-1 0,1 0 0,-1 1 0,1-1 0,-2 1 0,2 0-18,-1-1 0,0 0-1,1 1 1,-1-1-1,1 0 1,-1 1 0,1-1-1,-1 1 1,1-1-1,-1 1 1,1-1-1,0 1 1,-1-1 0,1 1-1,-1-1 1,1 1-1,0 0 1,0-1 0,-1 1-1,1-1 1,0 1-1,0 0 1,0-1-1,0 1 1,0 0 0,0-1-1,0 1 1,0 0-1,0-1 1,0 1 0,0 0-1,0-1 1,0 1-1,0 0 1,1-1-1,-1 1 1,0-1 0,1 1-1,-1 0 1,0-1-1,1 1 1,-1-1 0,0 1-1,1-1 1,-1 1-1,1-1 1,-1 1-1,1-1 1,0 0 0,-1 1-1,1-1 1,-1 0-1,1 1 1,-1-1 0,1 0-1,0 0 1,-1 0-1,1 1 1,0-1-1,-1 0 1,2 0 0,12 4-5233,2-4-1328</inkml:trace>
</inkml:ink>
</file>

<file path=ppt/ink/ink1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2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59 152 14638,'0'0'13549,"-8"5"-13176,5-3-314,-1-1 0,1 2 0,0-1 0,0 0 0,0 0 0,0 1 0,0 0 0,0 0 0,1 0-1,-1 0 1,1 0 0,0 0 0,0 0 0,0 1 0,0-1 0,1 1 0,-1 0 0,1-1 0,0 1-1,0 0 1,0 0 0,1-1 0,0 1 0,-1 0 0,1 0 0,0 0 0,1 0 0,0 4 0,-1-7-52,1 0 1,-1-1 0,1 1-1,-1 0 1,1 0 0,-1 0-1,1-1 1,0 1 0,-1 0-1,1-1 1,0 1-1,0 0 1,0-1 0,0 1-1,-1-1 1,1 1 0,0-1-1,0 0 1,0 1 0,0-1-1,0 0 1,0 0 0,0 0-1,0 1 1,0-1 0,0 0-1,0 0 1,0 0 0,0-1-1,0 1 1,0 0 0,0 0-1,0 0 1,0-1-1,0 1 1,1-1 0,35-17 344,-27 7-316,0 0 0,-1-1 0,0 0 0,-1-1 0,0 0 1,-1 0-1,0-1 0,-1 0 0,-1 0 0,0 0 0,-1-1 0,-1 0 0,0 1 0,-1-1 1,0 0-1,-1-16 0,-2 31-38,1 0-1,0 0 1,0 0 0,-1 0-1,1 0 1,0 0 0,0 0-1,-1 0 1,1-1 0,0 1 0,0 0-1,-1 0 1,1 0 0,0 1-1,0-1 1,-1 0 0,1 0 0,0 0-1,0 0 1,-1 0 0,1 0-1,0 0 1,0 0 0,0 0-1,-1 0 1,1 1 0,0-1 0,0 0-1,0 0 1,-1 0 0,1 1-1,0-1 1,0 0 0,0 0-1,0 0 1,-1 1 0,1-1 0,0 0-1,0 0 1,0 1 0,0-1-1,0 0 1,0 0 0,0 1 0,0-1-1,0 0 1,0 0 0,0 1-1,-10 13-39,3-2 65,1 1 0,1 0 0,0-1 1,1 2-1,0-1 0,1 0 0,1 1 0,0-1 0,1 1 0,0 0 0,2 26 1,0-38-21,0 0 0,-1 0 0,1-1 0,0 1 0,0 0 0,0 0 0,0-1 0,1 1 0,-1-1 0,0 1 1,1-1-1,-1 0 0,1 1 0,-1-1 0,1 0 0,0 0 0,-1 0 0,1 0 0,0 0 0,0-1 0,0 1 1,0 0-1,0-1 0,0 1 0,0-1 0,-1 0 0,1 0 0,0 0 0,3 0 0,-2 0 14,0 1 0,0-1-1,0-1 1,-1 1 0,1 0 0,0-1-1,0 0 1,0 1 0,0-1-1,-1 0 1,1 0 0,0-1 0,-1 1-1,1-1 1,-1 1 0,0-1 0,1 0-1,-1 0 1,3-3 0,-2 0 22,0 0 0,0 0 0,-1 0 0,0 0 0,0-1 1,-1 1-1,1 0 0,-1-1 0,-1 0 0,1 1 0,0-9 0,-2 14-36,1-1 0,0 1-1,0 0 1,0 0-1,0 0 1,0 0-1,0 0 1,0 0 0,-1 0-1,1-1 1,0 1-1,0 0 1,0 0-1,0 0 1,0 0-1,-1 0 1,1 0 0,0 0-1,0 0 1,0 0-1,0 0 1,-1 0-1,1 0 1,0 0 0,0 0-1,0 0 1,0 0-1,-1 0 1,1 0-1,0 0 1,0 0-1,0 0 1,0 0 0,0 0-1,-1 0 1,1 1-1,0-1 1,0 0-1,0 0 1,0 0 0,0 0-1,0 0 1,-1 0-1,1 0 1,0 1-1,0-1 1,0 0-1,0 0 1,0 0 0,0 0-1,0 0 1,0 1-1,0-1 1,0 0-1,0 0 1,0 0 0,0 0-1,0 1 1,0-1-1,0 0 1,0 0-1,-8 10 69,5-4-71,1 0 0,-1 1 0,1-1 0,0 1 0,-1 12 0,2-18 0,1 1 0,0-1 0,0 0 0,0 0 0,0 0 0,0 0 0,0 0 0,0 0 0,0 0 0,1 0 0,-1 1 0,0-1 0,1 0 0,-1 0 0,0 0 0,1 0 0,0 0 0,-1 0 0,1-1 0,-1 1 0,1 0 0,0 0 0,0 0 0,-1 0 0,1-1 0,0 1 0,0 0 0,0-1 0,0 1 0,0-1 0,0 1 0,0-1 0,0 1 0,0-1 0,0 0 0,0 0 0,0 1 0,0-1 0,1 0 0,-1 0 0,0 0 0,1 0 0,2 0 0,0-1 0,0 1 0,0-1 0,0 0 0,0 0 0,-1 0 0,1 0 0,0-1 0,-1 1 0,1-1 0,-1 0 0,0 0 0,1-1 0,-1 1 0,0-1 0,0 1 0,0-1 0,-1 0 0,1 0 0,-1 0 0,3-5 0,-1 2 0,0-1 0,-1 1 0,0-1 0,-1 0 0,1 0 0,-1 0 0,0 0 0,-1 0 0,0 0 0,0-14 0,-4 18 0,-3 9 0,-5 9 0,8-10-468,1 1 0,0 1 0,0-1 0,0 0 0,0 1 0,1-1 0,0 1 0,1-1 0,-1 1 0,2 11 0,-1-16 187,1 0 0,-1 0 0,1 0 0,0 0 0,-1 0 0,1 0 0,0 0 0,0 0 0,0-1 0,1 1 0,-1 0 0,0-1 0,1 1-1,-1-1 1,1 1 0,-1-1 0,1 0 0,0 0 0,-1 0 0,1 0 0,0 0 0,0 0 0,0 0 0,0 0 0,0-1 0,0 1-1,0-1 1,0 1 0,0-1 0,0 0 0,0 0 0,0 0 0,0 0 0,0 0 0,0 0 0,0-1 0,3 0 0,13-2-14064</inkml:trace>
</inkml:ink>
</file>

<file path=ppt/ink/ink1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3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74 0 16752,'0'0'15764,"-9"9"-15684,6-7-64,-41 49 92,42-49-106,0 0 0,1 1 0,-1-1-1,0 1 1,1 0 0,0 0 0,-1-1 0,1 1 0,0 0 0,1 0 0,-1 0 0,0 0 0,1 0 0,0 0 0,0 0 0,0 0 0,0 0 0,0 0 0,0 0 0,1 1 0,-1-2 0,1 1 0,2 5 0,-1-7-135,-1 1 1,1-1-1,0 0 0,0 1 0,0-1 1,0 0-1,0 0 0,0 0 0,0-1 1,0 1-1,1 0 0,-1-1 1,0 0-1,0 1 0,1-1 0,-1 0 1,0 0-1,0 0 0,4-1 0,44-6-4915,-22-6-958,-4-4-2738</inkml:trace>
</inkml:ink>
</file>

<file path=ppt/ink/ink1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3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11435,'0'0'12945,"1"4"-11754,-1-3-1107,0 0 0,1 0 0,-1-1 0,0 1 0,0 0 0,1 0 1,-1 0-1,1 0 0,-1 0 0,1-1 0,-1 1 0,1 0 0,-1 0 0,1-1 0,0 1 1,-1 0-1,1-1 0,0 1 0,0-1 0,0 1 0,-1-1 0,1 1 0,0-1 0,0 0 0,0 1 1,0-1-1,0 0 0,0 0 0,-1 0 0,1 1 0,0-1 0,0 0 0,0 0 0,2-1 0,1 1 38,0-1 0,1 0 0,-1-1 0,0 1 0,0-1 0,0 1-1,0-1 1,6-5 0,-4 4 13,-1-1 0,1 1 0,-1-1 0,0-1 0,0 1 0,-1-1 0,1 0 0,-1 0 1,0 0-1,0 0 0,-1-1 0,0 1 0,3-8 0,-5 12-121,-1 0-1,0 0 1,1 0 0,-1 0 0,0 0 0,0 0 0,0 0-1,0 0 1,0 0 0,0-1 0,0 1 0,0 0 0,0 0-1,-1 0 1,1 0 0,0 0 0,-1 0 0,1 0 0,-1 0-1,1 0 1,-1 0 0,1 1 0,-1-1 0,0 0 0,1 0-1,-3-1 1,2 1 12,-1 1 0,1 0 0,-1-1 0,1 1 0,-1 0 0,1-1 0,-1 1 0,1 0 0,-1 0 0,0 0 0,1 0 0,-1 1 0,1-1 0,-1 0 0,-2 2 0,-2 0 26,0 0 1,0 0 0,0 1 0,1 0 0,-1 0 0,1 1 0,0-1 0,-7 8 0,8-6-53,0 0 0,0 0 0,0 1 0,1-1 0,0 1 0,0 0 0,-3 9 0,6-14 0,-1 0 0,1 1 0,0-1 0,-1 0 0,1 0 0,0 0 0,0 1 0,0-1 0,0 0 0,0 0 0,0 1 0,0-1 0,0 0 0,0 0 0,1 1 0,-1-1 0,0 0 0,1 0 0,-1 0 0,1 0 0,-1 0 0,1 0 0,0 1 0,0-1 0,-1-1 0,1 1 0,0 0 0,0 0 0,0 0 0,0 0 0,0 0 0,0-1 0,0 1 0,0-1 0,0 1 0,0 0 0,0-1 0,1 0 0,-1 1 0,0-1 0,0 0 0,0 1 0,1-1 0,1 0 0,15 1-250,-1-1 0,1 0 0,0-1 1,23-5-1,39-2-492,-76 27 1749,-5-13-330,-4-20-370,-5-30-307,5 30 0,2 0 0,0 0 0,-2-28 0,15 37-3487,15 5-7476,-22 0 8725,12 0-6282</inkml:trace>
</inkml:ink>
</file>

<file path=ppt/ink/ink1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4.0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112 0 12043,'0'0'11147,"-9"1"-8430,3-1-2243,0 1 0,0 0 0,0 0 0,0 0 0,0 1 0,0 0 0,-10 5 0,13-6-363,1 1-1,0-1 1,-1 1-1,1 0 1,0 0-1,0 0 0,0 0 1,0 0-1,0 0 1,1 0-1,-1 1 1,1-1-1,0 0 1,-1 1-1,1 0 1,0-1-1,0 1 1,1 0-1,-1-1 1,0 1-1,1 0 1,0 0-1,-1 5 1,2-7-105,-1 0 0,0 0 1,0 1-1,0-1 1,0 0-1,1 0 1,-1 0-1,1 0 1,-1 1-1,1-1 0,-1 0 1,1 0-1,0 0 1,-1 0-1,1 0 1,0 0-1,0 0 1,0-1-1,0 1 0,0 0 1,0 0-1,0-1 1,0 1-1,0 0 1,0-1-1,0 1 1,2 0-1,43 8-272,-40-8 219,1-1-1,-1 2 1,1-1 0,-1 1-1,1-1 1,6 4 0,-12-4 55,0 0 0,0 0 0,0-1 0,0 1 0,0 0 0,0 0 0,0 0 0,0 0 0,-1 0 1,1 0-1,0 1 0,0-1 0,-1 0 0,1 0 0,-1 0 0,1 1 0,-1-1 0,0 0 0,1 0 1,-1 1-1,0-1 0,0 0 0,0 1 0,0-1 0,0 0 0,0 1 0,0-1 0,-1 0 1,1 1-1,0-1 0,-1 0 0,1 0 0,-1 1 0,0 0 0,0 1 71,-1 1-1,0-1 1,0 0 0,-1 1-1,1-1 1,0-1-1,-1 1 1,0 0 0,0 0-1,0-1 1,0 0-1,0 0 1,0 0 0,-1 0-1,1 0 1,0 0-1,-7 1 1,-29 8-1753,4-8-7767,24-3-744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2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0 101 13261,'0'0'2583,"0"-10"-271,0-44 211,0 23 2070,0 31-4625,13-2 352,-13 2-327,0 0 1,0 0-1,0 0 0,0-1 0,0 1 0,0 0 1,0 0-1,0 0 0,0 0 0,0 0 0,0-1 1,0 1-1,0 0 0,1 0 0,-1 0 0,0 0 1,0 0-1,0 0 0,0 0 0,0-1 0,0 1 1,0 0-1,0 0 0,1 0 0,-1 0 0,0 0 1,0 0-1,0 0 0,0 0 0,0 0 0,1 0 1,-1 0-1,0 0 0,0 0 0,0 0 0,0 0 0,0 0 1,1 0-1,-1 0 0,0 0 0,0 0 0,0 0 1,0 0-1,0 0 0,1 0 0,-1 0 0,0 0 1,0 0-1,0 0 0,0 0 0,0 0 0,0 0 1,1 0-1,-1 0 0,0 1 0,0-1 0,0 0 1,0 0-1,0 0 0,0 0 0,0 0 0,0 1 1,4 11-159,-1-2 126,1-20-12,3 16-962,1 3-1691,-4-7-3599,-1-2 1568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2.0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76 174 5381,'0'0'21076,"10"-3"-19400,4-3-1291,-1 0-1,0 0 1,0-1-1,0-1 1,14-11-1,-22 15-279,1-1-1,-1 0 0,0 0 1,-1 0-1,1-1 1,7-11-1,-11 14-88,0 1 1,1-1-1,-1 0 0,0 0 0,0 0 1,-1 0-1,1 0 0,0 0 1,-1 0-1,0 0 0,0 0 1,0 0-1,0 0 0,0 0 1,-1 0-1,1 0 0,-2-3 0,1 5 9,0-1-1,0 1 0,0 0 0,0 0 0,-1 0 0,1 0 0,0 0 0,-1 0 0,1 0 0,0 1 1,-1-1-1,1 0 0,-1 1 0,1-1 0,-1 1 0,0-1 0,1 1 0,-1 0 0,1 0 0,-1 0 1,0 0-1,1 0 0,-1 0 0,1 0 0,-1 0 0,0 1 0,-2 0 0,-45 13-42,39-8 32,0 1 0,0 0 0,1 0 0,0 1 0,1 0 1,0 1-1,0 0 0,1 0 0,0 1 0,0-1 0,1 2 0,0-1 0,1 1 0,0-1 0,1 1 0,0 1 0,1-1 0,0 0 0,1 1 1,0 0-1,0 21 0,2-31-7,0-1 0,0 1 0,0 0 0,1 0 0,-1-1 0,0 1 0,1 0 0,-1 0 0,1-1 0,0 1 0,-1 0 0,1-1 0,0 1 0,0-1 0,0 1 0,0-1 0,0 1 0,0-1 0,1 0 0,-1 0 0,0 0 0,1 1 0,2 0 0,0 0 5,-1 0 1,1-1-1,0 0 0,0 0 0,0 0 0,1 0 1,-1-1-1,0 1 0,0-1 0,5-1 1,7 0-40,0-1 1,-1-1-1,1 0 1,23-9 0,67-30-4066,-38 9-5979,-35 16 312</inkml:trace>
</inkml:ink>
</file>

<file path=ppt/ink/ink1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4.9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137 1 17553,'0'0'8787,"-8"-1"-8387,3 2-394,-1-1 1,1 1-1,0 0 0,0 0 1,0 0-1,-1 1 0,1-1 0,0 1 1,1 1-1,-1-1 0,0 1 1,1 0-1,-1 0 0,1 0 1,0 0-1,0 1 0,0 0 1,1 0-1,-1 0 0,1 0 0,-4 6 1,5-8-3,0 1 26,-1 0 0,1 0-1,0 0 1,0 1-1,0-1 1,0 0 0,0 1-1,1-1 1,-1 1 0,1 0-1,0-1 1,0 6-1,4-8-4,1 0 1,0 0-1,0-1 0,0 1 0,0-1 0,0 0 0,-1 0 0,7-1 0,-6 1-5,25-1 29,-19 0-38,0 0-1,0 1 1,0 1-1,15 2 0,-24-3 25,0 0-1,0 1 0,0-1 0,-1 1 1,1-1-1,0 1 0,0-1 0,0 1 1,-1 0-1,1-1 0,0 1 0,0 0 1,-1 0-1,1-1 0,-1 1 0,1 0 1,-1 0-1,1 0 0,-1 0 0,0 0 1,1 0-1,-1 0 0,0-1 0,1 1 1,-1 0-1,0 0 0,0 0 0,0 0 1,0 0-1,0 0 0,0 0 0,0 0 0,-1 0 1,1 0-1,0 0 0,0 0 0,-1 0 1,1 0-1,-1 0 0,1 0 0,-2 1 1,-20 36 1612,-24 3-695,42-38-954,1-1 1,-1 0 0,0 1-1,0-1 1,0-1-1,0 1 1,0 0-1,0-1 1,0 0-1,0 0 1,-9 1-1,15-2-1258,-1-1 869,1 1 1,0 0 0,0 0-1,-1-1 1,1 1 0,0-1-1,-1 0 1,1 1-1,-1-1 1,1 0 0,2-2-1,-2 2-177,16-9-3268,1-2-1,20-16 1,-12 6-4332</inkml:trace>
</inkml:ink>
</file>

<file path=ppt/ink/ink1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5.3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 1 11915,'0'0'9983,"-5"8"-8680,-2 4-624,1 0 1,0 1-1,1 0 1,0 0 0,1 0-1,1 0 1,0 1-1,1-1 1,-1 19-1,3-32-660,0 1 0,0-1-1,0 0 1,0 1-1,0-1 1,0 0 0,0 1-1,0-1 1,0 0-1,0 0 1,0 1 0,0-1-1,0 0 1,1 0-1,-1 1 1,0-1 0,0 0-1,0 0 1,0 1-1,1-1 1,-1 0 0,0 0-1,0 0 1,0 1-1,1-1 1,-1 0 0,0 0-1,0 0 1,1 0-1,-1 0 1,0 1 0,1-1-1,-1 0 1,0 0-1,0 0 1,1 0 0,-1 0-1,0 0 1,1 0-1,-1 0 1,16-5 453,13-13-73,-22 10-360,-1 1 0,1-1 0,-1-1 0,-1 1 0,0-1 0,6-13 0,5-6-67,-17 35-21,0 0-1,0 0 0,1 0 1,0 0-1,2 11 0,0 4 194,-2-14-98,-1-1 60,1 1 0,1 0 0,-1-1 0,1 1-1,4 14 1,-4-21-103,-1 0 1,0 0-1,1 0 0,-1 0 0,1 0 0,0 0 0,-1 0 0,1 0 0,0 0 0,0 0 0,0 0 1,-1 0-1,1-1 0,0 1 0,0 0 0,0-1 0,0 1 0,0-1 0,1 1 0,0 0-33,0-1 0,0 0 0,0 0 0,0 0 0,0 0 0,-1 0-1,1-1 1,0 1 0,0 0 0,0-1 0,0 1 0,-1-1 0,1 0 0,0 0-1,2-1 1,-2 0-186,0 1 0,0-1-1,-1 1 1,1-1 0,0 1 0,-1-1-1,0 0 1,1 0 0,-1 0-1,0 1 1,0-1 0,0-1 0,0 1-1,0 0 1,-1 0 0,1 0-1,-1 0 1,1-3 0,2-44-10496,-3 42 7559,0-13-10631</inkml:trace>
</inkml:ink>
</file>

<file path=ppt/ink/ink1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5.8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4 10698,'0'0'20868,"-2"12"-20254,-2 11-497,0 1 1,2 0-1,1 0 1,3 35-1,2-55-117,1-13 0,3-12 0,-4-4 0,-1 0 0,-1-50 0,30 73-1372,4 4-2611,35-1-3357,-67-2 5922,1 1-1,-1-1 0,1 0 1,-1-1-1,1 1 0,-1-1 1,5-2-1,0-3-6311</inkml:trace>
</inkml:ink>
</file>

<file path=ppt/ink/ink1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6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0 7079,'0'0'14296,"-6"11"-12444,6-10-1823,-5 8 438,1 1 0,0-1 0,0 1 1,1 0-1,0 0 0,1 0 0,0 0 0,-1 15 1,7 204 3733,-4-228-3689,8-123-142,-8 84-295,3 0-1,12-67 0,-14 103-86,-1 0 1,0 1-1,1-1 1,-1 0-1,1 1 1,0-1-1,-1 1 1,1-1-1,0 1 1,0-1-1,0 1 1,0-1-1,0 1 1,0 0-1,1 0 1,-1-1-1,0 1 1,1 0-1,-1 0 1,1 0-1,-1 1 1,1-1-1,-1 0 1,1 0-1,0 1 1,-1-1-1,1 1 1,0 0-1,-1-1 1,1 1-1,0 0 1,0 0-1,-1 0 1,1 0-1,0 0 1,1 1-1,0-1-4,-1 1 0,0 0 0,0 0 0,0 0 0,0 0 0,0 0 0,0 0 0,0 0 0,0 1 0,0-1 0,0 1-1,-1-1 1,1 1 0,-1 0 0,1-1 0,-1 1 0,0 0 0,1 0 0,-1 0 0,0 0 0,0 0 0,-1 1 0,1-1 0,0 0 0,-1 0 0,1 5 0,-1-1 44,0-1 1,0 1-1,-1 0 1,0 0 0,0-1-1,0 1 1,-1-1 0,0 1-1,0-1 1,0 1 0,-1-1-1,0 0 1,0 0 0,0 0-1,-1-1 1,1 1 0,-1-1-1,0 0 1,0 0 0,-1 0-1,1-1 1,-1 1-1,0-1 1,0 0 0,0 0-1,0-1 1,0 1 0,-1-1-1,-8 2 1,14-4-139,-1 0 0,1 0 0,-1 0 1,1 1-1,-1-1 0,1 0 0,-1 0 0,1 0 0,-1 0 0,1 0 1,-1 0-1,1 0 0,-1 0 0,1 0 0,-1 0 0,1 0 0,-1-1 1,1 1-1,-1 0 0,1 0 0,0 0 0,-1-1 0,1 1 0,-1 0 1,1 0-1,-1-1 0,1 1 0,0 0 0,-1-1 0,1 1 0,0-1 0,-1 1 1,1 0-1,0-1 0,0 1 0,0-1 0,-1 1 0,1-1 0,0 1 1,0-1-1,0 1 0,0 0 0,0-1 0,-1 1 0,1-1 0,0 1 1,0-1-1,1 1 0,-1-1 0,0 1 0,0-1 0,0 1 0,0-1 1,0 1-1,0-1 0,1 1 0,-1-1 0,0 1 0,0-1 0,1 1 1,-1 0-1,0-1 0,18-31-10479,-3 10 2443</inkml:trace>
</inkml:ink>
</file>

<file path=ppt/ink/ink1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6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0 8712,'0'0'17702,"-4"12"-16436,-5 15-540,2-1 1,1 2 0,1-1 0,1 1-1,1-1 1,1 30 0,2-56-727,0 1 0,1 0 0,-1 0 0,0-1 0,1 1 0,-1 0 0,1-1 0,-1 1 0,1-1 0,0 1 0,-1-1 0,1 1 0,0-1 0,0 1 0,0-1 0,0 0 0,1 1 0,-1-1 0,0 0 0,0 0 0,1 0 0,-1 0 0,1 0 0,-1 0 0,1 0 0,-1-1 0,1 1 0,0 0 0,-1-1 0,1 1 0,0-1 0,-1 0 0,3 0 0,-1 1 0,-1-1 0,1-1 0,0 1 0,-1 0 0,1-1 0,0 1 0,-1-1 0,1 0 0,-1 0 0,0 0 0,1 0 0,-1 0 0,0 0 0,1-1 0,-1 1 0,0-1 0,0 0 0,0 1 0,0-1 0,-1 0 0,3-3 0,0-1-32,-1 0 0,0-1 0,0 1 0,-1-1 0,0 0 0,0 0 0,0 1 0,-1-2 0,0 1 0,0 0 0,-1-14 0,0 21 23,0 0 0,0 1 1,0-1-1,-1 0 1,1 0-1,0 0 0,0 0 1,0 0-1,0 0 1,0 0-1,0 0 0,0 0 1,0 1-1,0-1 1,-1 0-1,1 0 0,0 0 1,0 0-1,0 0 1,0 0-1,0 0 0,0 0 1,-1 0-1,1 0 1,0 0-1,0 0 0,0 0 1,0 0-1,0 0 1,0 0-1,-1 0 0,1 0 1,0 0-1,0 0 1,0 0-1,0 0 0,0 0 1,0 0-1,-1 0 1,1-1-1,0 1 0,0 0 1,0 0-1,0 0 0,0 0 1,0 0-1,0 0 1,0 0-1,0 0 0,0 0 1,-1-1-1,1 1 1,-6 12-92,3-4 165,1 0-1,0 1 0,0-1 0,1 1 0,0-1 0,0 1 0,1 0 0,0-1 0,2 10 0,-2-17-60,0 0 0,1 0 0,-1 0 0,0-1 0,1 1 0,-1 0 0,0-1 0,1 1 0,-1 0-1,1-1 1,-1 1 0,1 0 0,0-1 0,-1 1 0,1-1 0,0 1 0,-1-1 0,1 0 0,0 1 0,-1-1 0,1 1 0,0-1 0,0 0 0,-1 0 0,1 0 0,0 1 0,0-1-1,0 0 1,-1 0 0,1 0 0,0 0 0,0 0 0,0 0 0,-1 0 0,1-1 0,0 1 0,0 0 0,0 0 0,-1-1 0,1 1 0,0 0 0,0-1 0,0 0 0,2 0 8,0-1 1,0 1-1,0-1 1,0 0-1,0 0 1,0 0-1,-1 0 1,1-1-1,2-2 1,6-14-13,-1-1 0,-1 0 0,8-25 0,-22 79 0,4-30 0,0 1 0,0 0 0,0 0 0,0 1 0,1-1 0,0 0 0,0 0 0,1 0 0,-1 0 0,1 0 0,1 6 0,0-10-236,-1 0 1,0 0-1,1 0 1,-1 0-1,1 0 1,-1 0-1,1 0 1,0 0-1,-1 0 1,1-1-1,0 1 1,-1-1-1,1 1 1,0-1-1,0 0 1,-1 0-1,1 0 1,0 0-1,0 0 0,0 0 1,-1 0-1,4-1 1,-1 1-852,0-1 0,1 0 0,-1 1 0,0-1 0,0-1 0,0 1 0,0-1 0,-1 0 0,5-2 0,10-11-12478</inkml:trace>
</inkml:ink>
</file>

<file path=ppt/ink/ink1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1:47.2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122 1 17232,'0'0'13640,"-9"7"-12930,-28 25-331,36-31-364,-1 1 0,1-1-1,-1 0 1,1 0 0,0 0 0,0 1-1,-1-1 1,1 1 0,0-1 0,0 1 0,1-1-1,-1 1 1,0-1 0,0 1 0,1 0 0,-1 0-1,1-1 1,-1 4 0,1-4-29,1 0 0,-1 0 0,1-1 0,-1 1 0,1 0 0,-1 0 0,1-1 0,-1 1 0,1-1 0,0 1 0,-1 0 1,1-1-1,0 1 0,0-1 0,-1 0 0,1 1 0,0-1 0,0 0 0,0 1 0,-1-1 0,1 0 0,0 0 0,0 0 0,0 0 0,1 0 0,5 1-126,-1-1 0,1 0 0,-1 0 0,0-1 0,1 0 1,-1 0-1,11-3 0,-16 3 151,0 0 0,0 1 0,1-1 0,-1 1 0,0-1 0,0 1 0,0-1 1,0 1-1,1 0 0,-1 0 0,0-1 0,0 1 0,1 0 0,-1 0 0,0 0 0,0 0 1,1 0-1,-1 1 0,0-1 0,0 0 0,1 1 0,-1-1 0,0 1 0,2 0 0,-3 0 24,1 0 0,0 0-1,-1 0 1,1 1 0,-1-1 0,0 0-1,1 0 1,-1 0 0,0 1-1,0-1 1,0 0 0,0 0-1,0 1 1,0-1 0,0 0 0,0 1-1,0-1 1,-1 0 0,1 2-1,-3 4 96,1 1-1,-1-1 1,0 0-1,0 0 1,-1-1-1,1 1 1,-7 6-1,-46 47-2128,-5-5-4693,36-35-4828</inkml:trace>
</inkml:ink>
</file>

<file path=ppt/ink/ink1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8.5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4 486 11531,'-3'19'8943,"19"-37"-3618,-8 7-5783,59-80 2582,84-153 1,-75 117-736,-76 126-1375,0 0 0,0 1 1,0-1-1,0 0 0,1 1 0,-1-1 1,0 1-1,0-1 0,1 0 1,-1 1-1,1-1 0,-1 1 1,1-1-1,-1 1 0,0-1 0,1 1 1,0-1-1,-1 1 0,1 0 1,-1-1-1,1 1 0,-1 0 1,1-1-1,0 1 0,-1 0 0,1 0 1,0-1-1,-1 1 0,1 0 1,0 0-1,-1 0 0,1 0 1,0 0-1,0 0 0,-1 0 0,2 1 1,-1 0-9,0 1 1,1-1 0,-1 1 0,0 0-1,-1-1 1,1 1 0,0 0-1,0 0 1,-1 0 0,1 0-1,-1 0 1,1 2 0,4 67 24,-5-70-11,-1 68 57,3 79-20,-1-135-64,1 1 1,1-1-1,-1 0 1,2 0-1,0 0 0,1 0 1,0 0-1,9 15 1,-8-20 646,1-6-4516,-6-2 3603,-1-1-1,0 1 1,0-1 0,0 1 0,0-1 0,0 1-1,0-1 1,1 1 0,-1-1 0,-1 1-1,1-1 1,0 1 0,0-1 0,0 1-1,0-1 1,0 1 0,0-1 0,0 1-1,-1-1 1,1 1 0,0-1 0,0 1-1,-1-1 1,1 1 0,0 0 0,-1-1 0,1 1-1,0-1 1,-1 1 0,1 0 0,-1-1-1,-15-14-6361,-4 0-5478</inkml:trace>
</inkml:ink>
</file>

<file path=ppt/ink/ink1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48.9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67 13421,'0'0'12556,"49"-50"-11467,-14 42-449,4 2-416,2 3-160,0 3-64,-5 0-1537,-6 0-3107,-5 0-3140</inkml:trace>
</inkml:ink>
</file>

<file path=ppt/ink/ink1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37.1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14414,'0'0'11450,"8"10"-10921,-4-5-473,0 0-31,0-1 0,-1 1 0,0-1 0,0 1 0,0 0 0,0 0 1,-1 0-1,0 1 0,0-1 0,0 1 0,-1-1 0,1 1 0,-2-1 0,2 7 0,-3 124 753,1-56-2204,1-46-4246,-5-56-943,-4-4-4777</inkml:trace>
</inkml:ink>
</file>

<file path=ppt/ink/ink1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37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90 14926,'0'0'10666,"66"-22"-9641,-31 14-512,4 0-257,2 0-128,-4 0-96,0 0-32,-4 1-769,-4 1-1761,-9-1-2403,0-1-4195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2.9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200 53 16015,'0'0'9001,"-11"1"-8590,5 0-276,1-1 0,-1 2 1,1-1-1,0 0 0,-1 1 1,1 0-1,0 0 0,0 1 1,0 0-1,0-1 1,1 2-1,-1-1 0,1 0 1,0 1-1,0 0 0,-6 7 1,5-6 128,1 1 0,0-1 0,0 1 0,0 1 0,1-1 0,0 0 0,0 1 0,1-1 0,-1 1 0,1 0 0,1 0 0,-2 8 0,4-15-260,-1 1-1,0 0 1,0-1-1,1 1 1,-1 0-1,0-1 1,1 1-1,-1-1 1,1 1-1,-1 0 1,1-1 0,-1 1-1,1-1 1,-1 1-1,1-1 1,-1 0-1,1 1 1,0-1-1,-1 1 1,1-1-1,0 0 1,-1 0-1,1 1 1,0-1 0,0 0-1,-1 0 1,1 0-1,0 0 1,-1 0-1,1 0 1,0 0-1,0 0 1,-1 0-1,1 0 1,1-1-1,29-3 78,-15-2-123,-1-1-1,0-1 0,0 0 1,-1-1-1,0-1 0,0 0 0,-1-1 1,-1 0-1,1-1 0,-2-1 1,0 1-1,18-29 0,-18 23 80,-15 28-73,-25 44-29,20-37 124,-86 145 372,57-102-62,3 1-1,2 2 1,-31 85 0,64-148-373,-7 26-558,7-17 57,7-16-42,119-165 582,116-214-1,-235 374-34,-3 4-2,0 0 0,1 1 1,0-1-1,0 1 0,11-11 1,-16 42-298,-5 0 278,-1 0 0,-16 44 0,15-50 109,0 0 0,1 1 0,1 0 0,1 0-1,-3 37 1,7-55-78,0-1 0,0 1 0,0-1 0,0 0 0,0 1 0,0-1-1,0 1 1,0-1 0,0 1 0,0-1 0,1 0 0,-1 1 0,0-1-1,0 1 1,0-1 0,0 0 0,1 1 0,-1-1 0,0 1 0,0-1 0,1 0-1,-1 0 1,0 1 0,1-1 0,-1 0 0,0 1 0,1-1 0,-1 0-1,0 0 1,1 0 0,-1 1 0,1-1 0,-1 0 0,1 0 0,18-5 471,14-17 80,-11-3-551,-2-1 0,0 0 0,-1-2-1,-2 0 1,25-55 0,-71 177-10,27-87 0,0-1 0,0 1 0,1-1 0,0 1 0,1 0 0,0 11 0,0-17 0,0-1 0,0 1 0,1-1 0,-1 1 0,0-1 0,1 0 0,-1 1 0,0-1 0,1 0 0,-1 1 0,1-1 0,-1 0 0,0 0 0,1 1 0,-1-1 0,1 0 0,-1 0 0,1 0 0,-1 0 0,1 1 0,-1-1 0,1 0 0,-1 0 0,1 0 0,-1 0 0,1 0 0,-1 0 0,1-1 0,-1 1 0,1 0 0,-1 0 0,1 0 0,-1 0 0,1 0 0,-1-1 0,1 1 0,-1 0 0,1-1 0,20-8 0,0-8 0,-1-1 0,-1-1 0,-1 0 0,0-2 0,-2 0 0,0-1 0,13-25 0,-43 70-205,2 0 0,0 1 0,2 1 0,-10 33 0,18-46-1597,2-7-2765</inkml:trace>
</inkml:ink>
</file>

<file path=ppt/ink/ink1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38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99 9993,'0'0'17895,"-6"2"-17762,2 0-123,1 0-1,-1 0 1,1 0 0,0 0-1,0 0 1,0 1 0,0-1-1,0 1 1,0 0-1,1 0 1,-1 0 0,1 0-1,0 0 1,-3 6 0,-24 60 214,54-90 1031,-12 7-1260,0 2-1,1 0 0,23-15 1,-36 26-6,0 0 0,0 0 0,0 0 0,1 1 0,-1-1 0,0 1 1,1-1-1,-1 1 0,0-1 0,1 1 0,-1 0 0,1 0 0,-1-1 0,0 1 1,1 0-1,-1 0 0,1 0 0,-1 1 0,1-1 0,-1 0 0,0 1 0,1-1 0,-1 1 1,0-1-1,1 1 0,-1-1 0,0 1 0,0 0 0,1 0 0,-1-1 0,0 1 1,0 0-1,0 0 0,0 0 0,0 1 0,0-1 0,-1 0 0,1 0 0,0 0 0,0 1 1,-1-1-1,1 0 0,-1 0 0,1 1 0,-1 1 0,2 7 26,0 0 0,-1 0 1,0 1-1,-1-1 0,-1 12 0,0-4 325,16-36 1929,-10 2-2134,0-1 0,-1 0 0,-1-1 0,0 1 0,-2-1 0,0-26 0,44 45-135,-40-2 0,0 0 0,0 0 0,0-1 0,0 1 0,0-1 0,0 0 0,-1-1 0,1 1 0,-1-1 0,1 0 0,-1 0 0,0 0 0,0-1 0,0 0 0,-1 1 0,1-1 0,-1 0 0,0-1 0,0 1 0,0-1 0,3-8 0,-12 28 0,1 1 0,0 0 0,1 0 0,0 0 0,2 0 0,0 0 0,1 1 0,0-1 0,2 19 0,0-34-72,0 0 0,-1 1-1,1-1 1,0 0 0,0 1 0,0-1-1,0 0 1,0 0 0,0 0 0,0 0-1,0 0 1,0 0 0,1 0 0,-1 0 0,0 0-1,1-1 1,-1 1 0,0 0 0,1-1-1,-1 1 1,1-1 0,-1 0 0,1 1-1,-1-1 1,1 0 0,0 0 0,-1 0 0,1 0-1,-1 0 1,1-1 0,-1 1 0,3-1-1,0 1-404,1-1 0,-1 1 0,1-1 0,0 0 0,-1-1 1,0 1-1,1-1 0,-1 0 0,7-4 0,3-8-5550,-3-2-2926</inkml:trace>
</inkml:ink>
</file>

<file path=ppt/ink/ink1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39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56 12684,'-3'9'2621,"-6"21"-571,1 0 1,1 1-1,2 0 0,-1 36 0,5-47-1516,1 1 0,1-1-1,1 1 1,0-1 0,2 0-1,0 0 1,14 37 0,-18-78-3914,-9-20-682,-42-47 1612,54 86 2573,1 0 0,-1 0 1,1 0-1,-1 0 1,1 1-1,0 0 1,-1-1-1,1 1 1,5 0-1,6-4-71,-5 1-399,-1 0-1,1-1 1,-1-1-1,-1 1 1,1-1-1,-1-1 1,0 1-1,0-2 1,-1 1-1,0-1 1,0 0-1,-1 0 1,0-1 0,8-15-1,-8 12 452,-1-1 1,1 0-1,-2-1 1,3-14-1,-3 11 1429,-2-1 0,2-33 0,-25 258 4825,21-176-6174,2 1-1,1-1 1,1 0-1,2 0 1,1 0-1,1-1 1,15 35-1,-99-257 2834,75 191-3013,0 0 0,1-1 1,-1 1-1,1 0 1,-1 0-1,1 0 0,-1-1 1,1 1-1,0 0 0,-1-1 1,1 1-1,0 0 1,0-1-1,0 1 0,0-1 1,0 1-1,0 0 1,1-1-1,-1 1 0,0 0 1,1 0-1,-1-1 1,1 1-1,-1 0 0,1 0 1,0-1-1,-1 1 1,1 0-1,0 0 0,0 0 1,1-1-1,2-1 39,1 1 0,-1 0 0,1 0 1,0 1-1,-1-1 0,1 1 0,7-1 0,32-10-2835,-42 11 2402,-1 0 0,1 0 0,-1 0-1,1 0 1,-1 0 0,1 0 0,-1 0 0,0 0 0,0-1-1,0 1 1,1 0 0,-1-1 0,0 1 0,-1-1-1,1 1 1,0-1 0,0 1 0,-1-1 0,1 0 0,-1 0-1,1-2 1,0-15-5861</inkml:trace>
</inkml:ink>
</file>

<file path=ppt/ink/ink1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39.5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17649,'0'0'10570</inkml:trace>
</inkml:ink>
</file>

<file path=ppt/ink/ink1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40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14990,'0'0'10928,"6"11"-10501,16 38 224,-11-22 41,1 0 1,17 26-1,-28-51-669,0-1 0,0 0 0,-1 1 0,1-1 0,0 0 0,0 0 0,0 0 0,0 0 0,1 0 0,-1 0 0,0 0 0,0 0 0,1 0 0,-1-1 1,0 1-1,1 0 0,-1-1 0,1 1 0,-1-1 0,1 0 0,-1 1 0,1-1 0,-1 0 0,1 0 0,-1 0 0,3 0 0,-2-1 74,1 0 1,0 0-1,-1 0 0,1-1 1,-1 1-1,1-1 0,-1 1 0,0-1 1,0 0-1,1 0 0,-1 0 1,3-4-1,4-6 264,-1 0 1,0-1-1,-1 0 1,7-16-1,3-2-361,-10 35 0,-1 17 0,-6-20 0,0 1 0,0 0 0,1-1 0,-1 1 0,0-1 0,1 1 0,-1-1 0,1 1 0,-1-1 0,1 1 0,0-1 0,0 0 0,-1 1 0,1-1 0,0 0 0,0 1 0,0-1 0,1 0 0,-1 0 0,0 0 0,0 0 0,1 0 0,-1 0 0,0-1 0,3 2 0,-2-2 0,1 0 0,-1-1 0,0 1 0,0-1 0,1 1 0,-1-1 0,0 0 0,0 0 0,0 0 0,0 0 0,0 0 0,0 0 0,0-1 0,0 1 0,0-1 0,-1 1 0,3-3 0,23-26 0,-21 23 0,0 0 0,0 1 0,0-1 0,1 1 0,0 1 0,0-1 0,0 1 0,16-8 0,-22 13 0,-1 0 0,1 0 0,0 1 0,0-1 0,0 0 0,0 0 0,-1 1 0,1-1 0,0 1 0,0-1 0,0 0 0,-1 1 0,1 0 0,0-1 0,-1 1 0,1-1 0,0 1 0,-1 0 0,1-1 0,-1 1 0,1 0 0,-1 0 0,1-1 0,-1 1 0,0 0 0,1 0 0,-1 0 0,0 0 0,0-1 0,0 1 0,1 0 0,-1 0 0,0 0 0,0 0 0,0 0 0,0 0 0,-1-1 0,1 2 0,2 48 0,-2-38 0,0-11-164,0 0 0,0 0 0,0 0 0,0 0 0,0 0-1,1 0 1,-1 0 0,0 0 0,0 0 0,1 0 0,-1 0 0,1 0 0,-1 0 0,1 0 0,-1 0 0,1 0-1,0-1 1,-1 1 0,1 0 0,1 1 0,-1-2-54,-1 0 0,1 0 0,-1 0 1,1 0-1,0 0 0,-1 0 0,1 0 0,0 0 0,-1-1 0,1 1 0,0 0 0,-1 0 1,1-1-1,-1 1 0,1 0 0,0 0 0,-1-1 0,1 1 0,-1-1 0,1 1 1,-1-1-1,0 1 0,1 0 0,-1-1 0,1 0 0,-1 1 0,0-1 0,1 1 0,-1-1 1,0 1-1,0-1 0,1 0 0,-1 1 0,0-2 0,5-8-9658</inkml:trace>
</inkml:ink>
</file>

<file path=ppt/ink/ink1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41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77 5093,'0'0'13661,"3"-9"-10554,1-2-1886,5-15 234,-7-1 4997,-2 27-6424,-1 0 0,1-1-1,0 1 1,0 0 0,-1 0-1,1-1 1,0 1 0,-1 0-1,1 0 1,0-1 0,-1 1-1,1 0 1,0 0 0,-1 0-1,1-1 1,-1 1 0,1 0-1,0 0 1,-1 0 0,1 0-1,-1 0 1,1 0 0,-1 0-1,1 0 1,0 0 0,-1 0-1,1 0 1,-1 0 0,1 1-1,0-1 1,-1 0 0,1 0-1,-1 0 1,1 0 0,0 1-1,-1-1 1,1 0 0,0 0-1,-1 1 1,1-1 0,0 0 0,0 0-1,-1 1 1,1 0-1,-20 11 506,11-1-533,0-1 0,0 1 0,1 1 0,0-1 0,1 1 0,-6 13 0,10-18 0,0 0 0,0 0 0,0 0 0,1 0 0,0 0 0,1 0 0,0 0 0,0 1 0,0-1 0,1 0 0,0 1 0,0-1 0,2 9 0,-1-14-33,1 0 1,-1-1-1,0 1 1,0 0-1,1-1 1,-1 0-1,0 1 1,1-1-1,0 0 1,-1 0-1,1 0 0,0 0 1,-1 0-1,1 0 1,0 0-1,0 0 1,0-1-1,0 1 1,0-1-1,0 0 1,0 1-1,0-1 0,0 0 1,0 0-1,2-1 1,53-3-2272,-49 1 712,0 0-1,0-1 1,-1 0-1,1 0 0,12-10 1,9-8-6010</inkml:trace>
</inkml:ink>
</file>

<file path=ppt/ink/ink1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42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99 117 12364,'0'0'10196,"0"-9"-8066,0-43 1724,0 52-3798,0-1 1,0 0-1,0 0 0,0 1 0,0-1 0,0 0 0,-1 0 0,1 1 0,0-1 0,0 0 0,-1 1 1,1-1-1,0 0 0,-1 1 0,1-1 0,-1 1 0,1-1 0,-1 0 0,1 1 0,-1-1 0,1 1 1,-1 0-1,1-1 0,-1 1 0,0-1 0,1 1 0,-1 0 0,0-1 0,1 1 0,-1 0 0,0 0 1,0 0-1,1-1 0,-1 1 0,0 0 0,1 0 0,-1 0 0,0 0 0,0 0 0,1 0 0,-1 1 1,0-1-1,0 0 0,1 0 0,-1 0 0,0 1 0,1-1 0,-1 0 0,0 1 0,1-1 0,-1 0 1,1 1-1,-2 0 0,-1 1-75,-1 1 0,1-1 0,0 1 0,-1 0 0,1 0 0,1 0 0,-6 6 0,-23 55 31,29-59-4,1 0 0,-1-1 0,1 1 0,0 0 0,0 0 0,1 0 0,0 0 1,-1 0-1,2 0 0,-1 0 0,1 0 0,0 5 0,0-9-3,-1 0 0,1 0-1,0 0 1,-1 0 0,1-1 0,0 1-1,0 0 1,0 0 0,0-1 0,-1 1-1,1 0 1,0-1 0,0 1 0,0-1-1,0 1 1,0-1 0,0 0 0,0 1-1,1-1 1,-1 0 0,0 0-1,0 0 1,0 0 0,0 0 0,0 0-1,0 0 1,0 0 0,0 0 0,0 0-1,1-1 1,-1 1 0,1-1 0,33-13 164,-26 5-140,-2 1 0,1-1-1,-1-1 1,0 1 0,-1-1 0,0 0 0,9-21 0,5-8 263,-20 38-287,0 1 0,1-1 0,-1 0 0,1 1 0,-1-1 0,1 1 0,-1-1 0,1 1 0,-1-1 0,1 1 0,-1-1 0,1 1 0,-1 0 0,1-1 1,0 1-1,-1 0 0,1 0 0,0-1 0,-1 1 0,1 0 0,0 0 0,0 0 0,-1 0 0,1 0 0,0 0 0,-1 0 0,1 0 0,0 0 0,-1 0 0,1 0 0,0 0 0,0 1 0,-1-1 0,1 0 0,1 1 0,28 19 131,1-1-74,-27-19-62,0 0 0,-1 1 0,1-1 0,0-1 0,0 1 0,0 0 0,-1-1 0,1 0 0,0 0 0,-1 0 0,1 0 0,-1-1 0,1 0 0,-1 1 0,0-1 0,0 0 0,1 0 0,-1-1 0,-1 1 0,1-1 0,3-3 0,-1 1 0,0 1 0,1 0 0,-1 0 0,1 0 0,11-5 0,-14 47 0,-3-38 0,0 0 0,0 1 0,0-1 0,0 1 0,0-1 0,0 1 0,0-1 0,0 0 0,0 1 0,0-1 0,0 1 0,0-1 0,0 1 0,0-1 0,0 0 0,0 1 0,1-1 0,-1 1 0,0-1 0,0 0 0,1 1 0,-1-1 0,0 0 0,0 1 0,1-1 0,-1 0 0,0 0 0,1 1 0,-1-1 0,0 0 0,1 0 0,-1 1 0,0-1 0,1 0 0,-1 0 0,1 0 0,-1 0 0,0 0 0,1 0 0,-1 1 0,1-1 0,-1 0 0,1 0 0,0-1 0,22-11 0,19-26 0,-36 31 0,-4 5 0,0-1 0,0 0 0,0 1 0,0 0 0,0-1 0,1 1 0,-1 0 0,1 0 0,-1 1 0,1-1 0,0 0 0,0 1 0,0 0 0,4-2 0,22 43 0,-8-18-603,-20-21 558,-1 0 0,0-1 0,1 1 0,-1 0 0,0-1 1,1 1-1,-1 0 0,0-1 0,0 1 0,0 0 0,0-1 0,0 1 0,0 0 1,0 0-1,0-1 0,0 1 0,0 0 0,0-1 0,0 1 0,0 0 1,-1-1-1,1 1 0,0 0 0,0-1 0,-1 1 0,1 0 0,0-1 0,-1 1 1,1-1-1,-1 1 0,1 0 0,-1-1 0,1 0 0,-1 1 0,1-1 1,-1 1-1,0-1 0,1 1 0,-1-1 0,0 0 0,-1 1 0</inkml:trace>
</inkml:ink>
</file>

<file path=ppt/ink/ink1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0:42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94 7079,'0'0'19592,"9"-9"-17970,71-54 1918,-66 47-3273,-15 16-258,1-1-1,0 1 1,0 0 0,0-1-1,0 1 1,0 0-1,0 0 1,-1-1-1,1 1 1,0 0-1,0 0 1,0 0-1,0-1 1,-1 1 0,1 0-1,0 0 1,0 0-1,-1 0 1,1-1-1,0 1 1,0 0-1,-1 0 1,1 0-1,0 0 1,0 0 0,-1 0-1,1 0 1,0 0-1,-1 0 1,1 0-1,0 0 1,0 0-1,-1 0 1,1 0-1,-1 0 1,-2 0 24,0 0-1,0 1 1,0-1 0,0 1-1,0 0 1,0 0-1,0 0 1,0 0 0,0 1-1,-4 2 1,-2 3-33,0 0 0,0 1 0,0 1 0,1-1 0,-9 13 0,14-16 0,0-1 0,0 1 0,1-1 0,-1 1 0,1 0 0,0 0 0,1 0 0,-1 1 0,1-1 0,0 0 0,0 0 0,0 1 0,1 9 0,0-13 0,1-1 0,-1 0 0,0 1 0,1-1 0,-1 0 0,1 0 0,-1 1 0,1-1 0,0 0 0,-1 0 0,1 0 0,0 0 0,0 0 0,0 0 0,0 0 0,0 0 0,0 0 0,0 0 0,0 0 0,0-1 0,0 1 0,2 1 0,38 8 0,-29-10 0,1 1 0,-1-2 0,1 0 0,18-3 0,-7-5-2669,-4-6-5926,-12 3-6438</inkml:trace>
</inkml:ink>
</file>

<file path=ppt/ink/ink1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55.8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29 7335,'2'0'852,"-1"-1"0,0 0 1,1 0-1,-1 0 0,0 0 0,1 0 1,-1 0-1,0 0 0,0-1 0,0 1 1,0 0-1,0-1 0,0 1 0,0-1 1,0 1-1,0-3 0,-1 4-641,0-1-1,-1 1 0,1 0 1,0-1-1,-1 1 0,1-1 1,-1 1-1,1-1 1,0 1-1,-1 0 0,1-1 1,-1 1-1,1 0 0,-1 0 1,1-1-1,-1 1 1,1 0-1,-1 0 0,1 0 1,-1 0-1,1-1 1,-1 1-1,1 0 0,-1 0 1,0 0-1,1 0 0,-1 0 1,1 0-1,-1 0 1,0 1-1,-5-1-51,-1 1 0,1-1 0,-1 1 0,1 1 0,0-1 0,0 1 0,-9 4 0,3 1-79,1-1 0,0 2 0,1 0 1,0 0-1,0 0 0,0 2 0,1-1 0,-12 18 0,16-21-4,1 0 1,0 1 0,1-1-1,0 1 1,0 0 0,0 0-1,1 0 1,0 0-1,0 0 1,1 1 0,0-1-1,0 1 1,1-1 0,0 1-1,0-1 1,2 13 0,-1-17-62,1 0 1,-1 0 0,0 0-1,1 0 1,0 0-1,0 0 1,0-1 0,0 1-1,0-1 1,0 1 0,1-1-1,-1 0 1,1 0 0,0 0-1,-1 0 1,1 0-1,0 0 1,0-1 0,0 0-1,0 1 1,1-1 0,-1-1-1,0 1 1,0 0 0,1-1-1,-1 1 1,6-1 0,6 1 61,-1 0 1,1-1 0,0-1 0,29-5 0,-30 3-116,1-1-1,-1-1 1,0 0-1,0-1 1,0 0-1,-1-1 1,0-1 0,0 0-1,17-14 1,-21 5-3247,-8 5-4000,-1 8 4498,0-7-12545</inkml:trace>
</inkml:ink>
</file>

<file path=ppt/ink/ink1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57.3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9161,'0'0'14595,"0"12"-13992,0 20-144,1 64 631,-1-90-1150,1 0-1,0 1 1,0-1-1,0 0 1,1 0-1,0 0 1,0 0 0,1-1-1,0 1 1,0-1-1,0 1 1,8 9-1,-26-15-14747</inkml:trace>
</inkml:ink>
</file>

<file path=ppt/ink/ink1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57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92 13645,'0'0'11819,"79"-8"-10410,-40-3-864,2-4-385,-2 1-96,-2 1-384,-5 2-1794,-9 1-2178,-5 1-1826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3.7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71 26 10890,'0'-26'7286,"-6"33"-1431,-11 45 38,11-35-6328,-3 12 707,0 0-1,2 1 0,1 0 1,2 0-1,-2 49 0,6-78-266,0 1 0,-1-1 0,1 1 0,0-1 0,0 1 0,0-1 0,1 1 0,-1-1 0,0 0 0,0 1 0,1-1 0,-1 1 0,1-1 0,-1 0-1,1 1 1,0-1 0,0 0 0,-1 1 0,1-1 0,0 0 0,0 0 0,0 0 0,0 0 0,0 0 0,0 0 0,1 0 0,-1 0 0,0-1 0,0 1 0,1 0-1,-1-1 1,0 1 0,1-1 0,-1 1 0,1-1 0,-1 0 0,0 1 0,1-1 0,-1 0 0,1 0 0,-1 0 0,1 0 0,-1 0 0,1 0 0,-1-1-1,1 1 1,-1 0 0,0-1 0,1 1 0,1-2 0,4 0 35,0-1 1,1-1-1,-1 1 0,0-1 0,0 0 1,-1-1-1,1 1 0,6-8 0,7-11 7,-15 17-38,0 0-1,1 0 1,0 0-1,0 0 1,0 1 0,9-6-1,-13 56-195,-14 49 753,12-93-560,0-1 0,0 1-1,0 0 1,0-1 0,0 1 0,0 0-1,0-1 1,0 1 0,1-1 0,-1 1-1,0-1 1,0 1 0,0 0 0,1-1-1,-1 1 1,0-1 0,1 1 0,-1-1-1,0 1 1,1-1 0,-1 1-1,1-1 1,-1 0 0,0 1 0,1-1-1,-1 1 1,1-1 0,0 0 0,-1 0-1,1 1 1,-1-1 0,2 0 0,21-4 171,20-22 6,3-22-296,-43 44 33,-1 0 0,1 0 1,-1 0-1,0 0 1,0 0-1,0 0 1,0 0-1,-1-1 0,0 1 1,0-1-1,0 1 1,0-7-1,-1 10-148,0 1 1,0 0-1,-1 0 0,1-1 0,0 1 0,0 0 1,-1-1-1,1 1 0,0 0 0,-1 0 0,1 0 1,0-1-1,-1 1 0,1 0 0,0 0 0,-1 0 1,1 0-1,-1 0 0,1 0 0,0 0 0,-1 0 0,1 0 1,-1 0-1,1 0 0,0 0 0,-1 0 0,1 0 1,-1 0-1,1 0 0,-1 0 0,-1 0-1321,-10 0-6661</inkml:trace>
</inkml:ink>
</file>

<file path=ppt/ink/ink1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58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88 1185,'0'0'23574,"2"77"-22388,-2-43-226,0 0-575,0 4-257,0-6-64,3-2-64,2-8-737,2-4-576,-1-8-32,-2-7 64,1-3-545,-2-3-320,-3-13-1185,0-6-2435</inkml:trace>
  <inkml:trace contextRef="#ctx0" brushRef="#br0" timeOffset="1">1 125 14286,'0'0'12054,"10"-4"-10351,-4 3-1633,107-39 2298,-99 34-2852,1-1 1,-2 0 0,1 0-1,-1-2 1,0 0 0,16-13 0,-25 15-3417,-3 2-3982</inkml:trace>
</inkml:ink>
</file>

<file path=ppt/ink/ink1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58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67 16464,'0'0'9096,"70"-14"-6982,-47 0-737,0 0-928,0 3-321,-7 3-32,-2 3-96,-4 4-320,-4 1-865,-3 0-961,-3 10-96,0 3-545,-8 3-288,-7 2-1121,-4 2-929</inkml:trace>
</inkml:ink>
</file>

<file path=ppt/ink/ink1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2:58.7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0 139 10954,'0'0'16848,"63"-1"-14670,-28-16-864,-1-2-770,-1-2-320,-3 1-160,-1 2-128,-8 1-1473,-7 3-2018,-3 3-3973</inkml:trace>
</inkml:ink>
</file>

<file path=ppt/ink/ink1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33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11018,'0'0'1730,"55"34"-1217,15-34-193,13 0-96,7-6-2498</inkml:trace>
</inkml:ink>
</file>

<file path=ppt/ink/ink1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3:33.6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 8008,'0'0'1153,"55"0"-1185,-24-2-5894</inkml:trace>
</inkml:ink>
</file>

<file path=ppt/ink/ink1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01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43 833,'-1'0'-2,"1"0"-1,0-1 1,-1 1 0,1 0-1,-1 0 1,1-1 0,0 1 0,-1 0-1,1 0 1,0-1 0,-1 1 0,1 0-1,0-1 1,-1 1 0,1 0 0,0-1-1,0 1 1,-1-1 0,1 1-1,0-1 1,0 1 0,0 0 0,0-1-1,0 1 1,-1-1 0,1 1 0,0-1-1,0 1 1,0-1 0,0 1-1,0 0 1,1-1 0,-1 1 0,0-1-1,0 1 1,0-1 0,0 1 0,0-1-1,1 1 1,-1-1 0,0 0 2,1 0-1,-1-1 1,0 1 0,1 0 0,-1 0 0,1 0 0,-1 0-1,1 0 1,0 0 0,-1 0 0,1 0 0,0 0 0,0 0 0,0 1-1,0-1 1,0 0 0,-1 0 0,3 0 0,55-6-772,-44 7 812,-4 0-45</inkml:trace>
</inkml:ink>
</file>

<file path=ppt/ink/ink1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02.2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0 480,'0'0'193</inkml:trace>
</inkml:ink>
</file>

<file path=ppt/ink/ink1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07.1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29 641,'0'0'10260,"-6"-3"-10084,1 0-239,-12-8 512,19 8-93,14 4-57,32 3-644,77-3 1,-9-11-4716,-91 5 2695</inkml:trace>
</inkml:ink>
</file>

<file path=ppt/ink/ink1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07.4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 1217,'0'0'7431,"53"3"-7046,-32-7-193,5 2-160,-1 0 0,3 2 0,1-1-32,0 1-192,-5-1-1954,2 1-705</inkml:trace>
</inkml:ink>
</file>

<file path=ppt/ink/ink1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07.8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1 801,'0'0'4516,"8"0"-4313,264 13-961,-199-9-2559,39-5 8274,-42 1-5876,-52 0-2258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4.0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21941,'0'0'6246</inkml:trace>
</inkml:ink>
</file>

<file path=ppt/ink/ink1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02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32 1922,'0'0'320,"-48"-21"-2562,40 17 2242,0 2 320,1 0 129,0 1-321,1-1-288</inkml:trace>
</inkml:ink>
</file>

<file path=ppt/ink/ink1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03.1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1954,'0'0'2082,"11"0"-1890,-10 0 224,0 0-159</inkml:trace>
</inkml:ink>
</file>

<file path=ppt/ink/ink1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04.4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0 114 1185,'0'0'2894,"9"-6"-2756,27-16-58,-31 20-27,-1 1-1,1-1 0,0 1 0,0 0 1,0 0-1,0 0 0,0 1 0,0-1 0,0 1 1,0 1-1,0-1 0,8 2 0,7 0 22,5-3-39,-1 0 1,0-1-1,0-2 0,40-10 0,-114 13 1045,24-1-628,-31 3 55,25 0 175,0-1-1,-35-4 1,127 8-477,1-2-1,81-8 1,-134 6-200,-2 0-2,0 0 0,1-1-1,-1 0 1,0 0 0,0 0-1,0 0 1,0-1 0,-1 0-1,8-4 1,-13 6-2,0 0 0,0 0-1,0 0 1,1 0 0,-1 0 0,0 0-1,0-1 1,0 1 0,0 0-1,0 0 1,0 0 0,0-1 0,0 1-1,1 0 1,-1 0 0,0 0 0,0 0-1,0-1 1,0 1 0,0 0 0,0 0-1,0 0 1,0-1 0,0 1 0,0 0-1,0 0 1,0 0 0,0-1 0,-1 1-1,1 0 1,0 0 0,0 0 0,0 0-1,0-1 1,0 1 0,0 0-1,0 0 1,0 0 0,-1 0 0,1-1-1,0 1 1,0 0 0,0 0 0,0 0-1,-1 0 1,1 0 0,-14-6 6,-16 1 23,30 5-27,-16-2 38,1 0 0,0 1 0,-1 1 0,1 1 0,-1 0 0,1 1 1,0 0-1,0 1 0,-21 8 0,113-18 87,32-10-131,-52 9 6,-43 5 1,-17 2 3,-20 1 41,-1 1 1,1 1 0,-1 1 0,1 0-1,0 2 1,0 1 0,-33 13-1,51-17-977</inkml:trace>
</inkml:ink>
</file>

<file path=ppt/ink/ink1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7:07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819 76 897,'-3'-7'343,"0"0"1,-1 0-1,0 1 1,0-1-1,-1 1 1,-9-11-1,10 15-211,1-1-1,-1 1 1,1 0-1,-1 1 1,0-1 0,1 1-1,-1-1 1,0 1-1,0 0 1,0 0-1,0 1 1,0-1-1,0 1 1,-8 1-1,-2-1-120,-1 2-1,1 0 0,0 1 1,-18 6-1,17-5 179,1 0 1,-1-1-1,0 0 0,-19 0 1,16-3-151,0 1 0,0 0 0,0 1 1,1 1-1,-1 1 0,1 0 1,0 2-1,0 0 0,0 0 0,1 2 1,0 0-1,1 1 0,-22 16 0,-17 13-35,10-8 19,0 2 1,-57 57 0,98-85 6,0-1 0,0 1 0,0 0 0,0 0 0,1 0 0,-1 0 0,1 1 0,0-1 0,0 1 0,1-1-1,-1 1 1,1-1 0,0 1 0,0 0 0,1 0 0,0 0 0,-1-1 0,2 1 0,-1 0 0,0 0 0,1 0 0,0 0 0,0-1 0,0 1-1,1 0 1,3 7 0,5 7 18,1 0-1,0-1 1,2 0-1,25 28 1,-13-15-42,-12-14-23,0 0 1,2-1-1,-1-1 1,26 20-1,-34-31 30,0 0 0,1 0 0,-1-1 1,1 0-1,0 0 0,0-1 0,0 1 0,0-1 0,1-1 0,-1 0 0,0 0 0,1 0 0,-1-1 0,1 0 0,-1 0 0,11-3 0,19-4 124,0-2 0,-1-1 0,-1-2 0,46-21 0,-21 3-42,85-55 0,-134 77-66,-1 0-1,0 0 1,-1-1-1,0 0 1,0-1-1,-1 0 1,0 0-1,-1-1 1,0 0 0,0 0-1,-2 0 1,9-24-1,-7 15 61,-1-1 0,-2-1 0,0 1 0,-1-1-1,-1 0 1,-2-39 0,0 55-79,-1-1 0,0 1-1,0 0 1,-1 0 0,0 0 0,0 1-1,0-1 1,-1 0 0,0 1-1,0-1 1,0 1 0,0 0 0,-1 0-1,0 0 1,0 0 0,-1 1 0,1 0-1,-1 0 1,0 0 0,0 0 0,0 1-1,0 0 1,-10-4 0,2 1 60,0 1 1,1 1 0,-2 0-1,1 1 1,0 0-1,-1 1 1,1 1-1,-1 0 1,-23 1 0,20 3-72,1-1 1,-1 2 0,1 0 0,-1 1-1,1 1 1,-30 14 0,-85 61-1220,83-49-147,-20 9-1591</inkml:trace>
</inkml:ink>
</file>

<file path=ppt/ink/ink1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11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3 512,'-10'-2'609,"0"1"-257,-2 1-31,0 0-321,0 0 32,-2 0-64,0 0-96,-1 0-193,-1 0-159</inkml:trace>
</inkml:ink>
</file>

<file path=ppt/ink/ink1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11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0 384,'0'0'257</inkml:trace>
</inkml:ink>
</file>

<file path=ppt/ink/ink1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12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1 705,'0'0'64</inkml:trace>
</inkml:ink>
</file>

<file path=ppt/ink/ink1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16:12.4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2242,'0'0'6396,"8"0"-6028,115 1-220,-28 1-5565,-70-2 3410</inkml:trace>
</inkml:ink>
</file>

<file path=ppt/ink/ink1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30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72 5221,'0'0'5018,"-1"-9"-4580,-5-28 64,5 36-376,1 0 0,0-1 1,0 1-1,-1-1 0,1 1 1,-1 0-1,1-1 1,-1 1-1,0 0 0,1-1 1,-1 1-1,0 0 0,0 0 1,0 0-1,0 0 1,0 0-1,0 0 0,-2-1 1,3 1-25,-1 1 1,0 0-1,0 0 1,0 0-1,0 0 1,0-1-1,1 1 1,-1 0-1,0 1 1,0-1-1,0 0 1,0 0-1,0 0 1,0 0-1,1 1 1,-1-1-1,0 0 1,0 1-1,0-1 1,1 1-1,-2 0 1,-1 1 67,0 1 1,-1-1 0,1 1-1,1 0 1,-1 0 0,0 1 0,1-1-1,-4 6 1,-6 23-174,0 1 0,3 0-1,1 0 1,1 1 0,1 0 0,3 0 0,0 1-1,3-1 1,5 57 0,-4-80 6,1-1-1,0 1 1,1-1-1,0 0 1,1 0-1,0 0 1,1 0-1,0 0 1,0-1-1,11 14 1,-14-20 0,0-1 0,0 1 0,0-1 0,0 0-1,0 0 1,0 0 0,1 0 0,-1 0 0,1-1 0,-1 1 0,1-1 0,0 1 0,0-1-1,-1 0 1,1 0 0,0 0 0,0-1 0,0 1 0,0-1 0,0 1 0,0-1 0,0 0 0,0 0-1,0-1 1,0 1 0,0-1 0,0 1 0,0-1 0,0 0 0,0 0 0,0 0 0,0 0-1,-1-1 1,1 1 0,0-1 0,-1 1 0,1-1 0,-1 0 0,0 0 0,0 0 0,3-4 0,12-11 171,-1-2 0,-1 0 0,0 0 0,-2-1 0,0-1 0,-1-1 0,-1 0 0,-2 0 0,0-1 0,-1 0 1,-1 0-1,-1-1 0,-1 0 0,-2 0 0,0 0 0,-1 0 0,-2-30 0,-1 48-106,0 0 0,0 0-1,0 0 1,-1 0 0,1 0 0,-1 0-1,-1 1 1,1-1 0,-1 1 0,0 0-1,0 0 1,-1 0 0,0 0 0,1 0-1,-7-5 1,8 8-169,0 1-1,0-1 0,-1 0 1,1 1-1,0-1 1,-1 1-1,1 0 0,-1 0 1,0 0-1,1 0 1,-1 0-1,0 1 0,0-1 1,1 1-1,-1 0 1,0-1-1,0 1 1,0 1-1,1-1 0,-1 0 1,0 1-1,0-1 1,1 1-1,-1 0 0,0 0 1,1 0-1,-1 0 1,1 0-1,-1 1 0,1-1 1,0 1-1,-1-1 1,1 1-1,-2 2 0,-13 12-4088,0 0-3076</inkml:trace>
</inkml:ink>
</file>

<file path=ppt/ink/ink1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1:31.8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256 13 1217,'0'0'8654,"-11"-2"-7015,5 0-1461,1 0-42,0 1 0,0-1-1,0 1 1,1 0 0,-1 1 0,0-1-1,0 1 1,0 0 0,0 0 0,0 1-1,0-1 1,0 1 0,0 0 0,0 0-1,0 1 1,1-1 0,-1 1-1,0 0 1,-5 4 0,-2 4 19,1-1 0,0 2 0,1-1 0,0 2 0,0-1 0,1 1 0,1 1 0,0-1 0,1 2 0,0-1 0,1 1 0,1-1 0,0 2 0,0-1 0,2 0 0,0 1 0,0 0 0,2 0 0,0 0 0,0 0 0,2 0 0,-1 0 0,2-1 0,0 1 0,1 0 0,1-1 0,0 1 0,0-1 0,12 23 0,-12-29-173,1-1 0,-1 1 0,2-1 0,-1 0 0,1 0-1,0 0 1,0-1 0,1 0 0,0 0 0,0-1 0,0 1 0,1-2 0,-1 1 0,15 5 0,-16-8 47,0 0 0,0-1 0,0 0 0,0 0 0,0 0 0,0-1 0,0 0 0,1 0 0,-1 0 0,0-1-1,0 0 1,0 0 0,0-1 0,0 0 0,-1 0 0,1 0 0,0 0 0,-1-1 0,0 0 0,1 0 0,-1-1 0,5-4 0,4-4 280,-1-2 0,0 1 0,-1-1 0,0-1 0,-1 0 0,-1-1 0,0 0 0,-2 0 0,1-1 0,-2 0 0,0-1 1,-2 0-1,0 0 0,0 0 0,-2 0 0,0-1 0,-1 1 0,-1-28 0,-1 42-255,-1 0 0,1-1-1,-1 1 1,0 0 0,0 0 0,-1 0 0,1 0-1,-1 0 1,0 0 0,0 1 0,0-1 0,0 0-1,-1 1 1,0 0 0,1-1 0,-1 1 0,0 0-1,-1 0 1,1 1 0,0-1 0,-1 1 0,0 0-1,1 0 1,-1 0 0,0 0 0,-8-2 0,8 3-379,0 0 0,0 0 1,0 0-1,0 1 0,0 0 0,0 0 1,-8 1-1,8-1-362,0 1 0,1 0 1,-1 0-1,0 1 0,1-1 0,-1 1 0,1 0 1,-1-1-1,-2 4 0,-9 5-6050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4.4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124 0 17104,'0'0'4821,"-4"13"-3487,-30 69-172,18-48 538,1 1 0,-19 72 0,34-105-1675,-1 0 0,1 0-1,0 0 1,-1 0 0,1 0 0,0 0-1,1 0 1,-1 0 0,0 0-1,0 0 1,1 0 0,0 0 0,1 4-1,-2-5-7,1 0-1,0 0 1,-1-1 0,1 1-1,0 0 1,0 0-1,-1-1 1,1 1-1,0-1 1,0 1 0,0 0-1,0-1 1,0 0-1,0 1 1,0-1-1,0 0 1,0 1 0,0-1-1,2 0 1,4 0 34,0 0 0,0-1 0,1 0 0,-1-1 0,0 0 0,9-3 1,-14 5-52,3-2-11,0 0 1,0 1-1,1 0 1,-1 0-1,0 0 0,1 1 1,-1-1-1,0 1 1,1 1-1,-1-1 1,0 1-1,1 0 0,6 2 1,-10-2 5,1 0 1,-1 1-1,0 0 0,1-1 1,-1 1-1,0 0 1,0 0-1,0 0 0,0 0 1,-1 1-1,1-1 1,-1 0-1,1 1 0,-1-1 1,0 1-1,0-1 1,0 1-1,0 0 0,0-1 1,-1 1-1,1 0 1,-1 0-1,0 0 0,0-1 1,0 1-1,0 5 1,-1-3 61,0 0 0,0 0 0,0 0 0,0-1-1,-1 1 1,0 0 0,0 0 0,0-1 0,0 1 0,-1-1 0,0 0 0,0 1 0,0-1 0,0-1 0,-1 1 0,1 0 0,-1-1 0,0 0 0,0 0 0,0 0 0,-9 4 0,8-4 11,0 0 0,-1 0 1,0-1-1,0 1 0,1-1 1,-1-1-1,0 1 0,-1-1 0,1 0 1,0-1-1,0 1 0,0-1 1,-1 0-1,1-1 0,0 1 0,0-1 1,-11-4-1,15 4-130,0 0-1,-1 0 1,1 0 0,0-1 0,0 1-1,0-1 1,0 1 0,0-1-1,1 0 1,-1 0 0,1 0 0,-1 0-1,1 0 1,-1 0 0,1 0-1,0 0 1,0 0 0,0-1 0,0 1-1,1-1 1,-1 1 0,0 0 0,1-1-1,0 1 1,0-1 0,-1 1-1,2-1 1,-1 1 0,0-1 0,0 1-1,1-1 1,-1 1 0,1-1-1,0 1 1,0 0 0,0-1 0,0 1-1,0 0 1,0 0 0,1 0-1,-1 0 1,1 0 0,-1 0 0,1 0-1,0 0 1,0 1 0,2-3 0,52-14-8923,-33 13 4319,8-4-4222</inkml:trace>
</inkml:ink>
</file>

<file path=ppt/ink/ink1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24.1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5029,'0'0'11301,"6"-7"-10767,-2 167 711,-3-45-520,11-40-711,-8-58-9,-1 0-1,0 0 0,0 20 1,-6 49-215,0 37-157,3-120 364,0 1 0,1-1-1,-1 1 1,0-1-1,1 1 1,0-1 0,0 1-1,0-1 1,0 0-1,4 7 1,-4-9 40,1 0-1,-1 1 1,1-1-1,-1 0 1,1 0-1,0 0 1,-1 0-1,1 0 1,0-1 0,0 1-1,0 0 1,0-1-1,0 1 1,0-1-1,0 0 1,0 0 0,0 1-1,-1-1 1,5-1-1,2 1 304,6 1-359,0-1 0,0 0-1,0-1 1,0-1-1,0 0 1,0-1 0,0 0-1,22-9 1,-36 11 13,0 1 1,1 0-1,-1-1 1,1 1-1,-1 0 1,1-1 0,-1 1-1,1 0 1,-1 0-1,1-1 1,-1 1-1,1 0 1,-1 0-1,1 0 1,-1 0-1,1 0 1,-1 0-1,1 0 1,-1 0 0,1 0-1,0 0 1,-1 0-1,1 0 1,-1 0-1,1 0 1,-1 1-1,1-1 1,-1 0-1,1 0 1,-1 1-1,1-1 1,-1 0 0,1 0-1,-1 1 1,0-1-1,1 1 1,-1-1-1,1 0 1,-1 1-1,0-1 1,0 1-1,1-1 1,-1 1-1,0-1 1,0 1-1,1-1 1,-1 1 0,0-1-1,0 1 1,0-1-1,0 1 1,0-1-1,0 1 1,0 0-1,0-1 1,0 1-1,0-1 1,0 1-1,0 0 1,0-1 18,0 1 0,0-1 1,0 1-1,0-1 0,0 1 0,0-1 1,0 0-1,0 1 0,0-1 0,0 1 1,0-1-1,0 1 0,1-1 0,-1 0 0,0 1 1,0-1-1,0 1 0,1-1 0,-1 0 1,0 1-1,0-1 0,1 0 0,-1 1 1,0-1-1,1 0 0,-1 0 0,1 1 0,1-2-90,-1 1-1,0-1 0,1 1 0,-1-1 0,0 0 1,0 0-1,0 1 0,0-1 0,0 0 0,0 0 1,0 0-1,0-1 0,0 1 0,0 0 0,0 0 1,0 0-1,-1-1 0,1 1 0,-1 0 0,1 0 1,0-3-1,13-39 426,-9 28-303,5-19 280,-1-1 0,-1-1 0,-2 1 0,-2-1 0,0-66 0,-25-181 1958,12 255-1829,4 28-2853,3 16-4747,2-11 281</inkml:trace>
</inkml:ink>
</file>

<file path=ppt/ink/ink1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1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 1 15631,'0'0'6278,"-5"79"-4485,-2-39-95,1 3-833,3 2-417,0 0-256,0-6-127,3-6-65,0-6-353,0-9 97,0-9-32,4-5-769,1-4-769,-4 0-416,1-13-1794,-1-10-3811</inkml:trace>
</inkml:ink>
</file>

<file path=ppt/ink/ink1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1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 17969,'0'0'10090,"77"-5"-9258,-42 5-479,4 0-193,0 0-64,-1 0-64,-7 0-64,-2 0-513,-9 0-608,-6 0-1153,-8 0-993,-4 5-1345,-2 0-3364</inkml:trace>
</inkml:ink>
</file>

<file path=ppt/ink/ink1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1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13261,'0'0'8199,"-22"58"-6341,27-48-288,15-4-545,8-4-417,10-2-352,2 0-224,0 0-1281,-6 0-1441,-7 0-1763,-13 0-1921</inkml:trace>
  <inkml:trace contextRef="#ctx0" brushRef="#br0" timeOffset="1">0 276 8040,'0'0'17840,"72"31"-16590,-25-43-738,4 0-416,1-1-480,-1 0-2499,-7 1-2242,-7 3-4644</inkml:trace>
</inkml:ink>
</file>

<file path=ppt/ink/ink1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2.7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1 8296,'-1'38'13300,"0"1"-7430,0 89-3852,11-100-3231,-5-23-1278,-5-19-195,-13-36-4494,3 14 1548</inkml:trace>
</inkml:ink>
</file>

<file path=ppt/ink/ink1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3.0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12075,'0'0'16112,"56"52"-16080,-38-45-513,0-2-1312,2-2-898,-2-3-1633,-2 0-2563</inkml:trace>
</inkml:ink>
</file>

<file path=ppt/ink/ink1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3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0 14414,'0'0'3480,"-8"7"-608,-7 4-1795,-1-1 1554,1 1-1,-27 25 1,42-36-2636,1 1-1,-1-1 1,0 1 0,0-1-1,0 0 1,0 1 0,1-1 0,-1 0-1,0 1 1,0-1 0,1 0 0,-1 1-1,0-1 1,0 0 0,1 1 0,-1-1-1,1 0 1,-1 0 0,0 1 0,1-1-1,-1 0 1,0 0 0,1 0 0,-1 0-1,1 1 1,-1-1 0,0 0-1,1 0 1,-1 0 0,1 0 0,-1 0-1,1 0 1,0 0 0,25 5-551,-20-4 309,74 23-2942,-75-23 3082,0 1 0,-1 0 1,1 1-1,-1-1 0,1 1 1,-1 0-1,0 0 0,0 0 1,0 1-1,-1-1 1,1 1-1,-1 0 0,0 0 1,3 5-1,-5-8 157,0 1-1,0 0 1,0-1 0,-1 1-1,1-1 1,-1 1 0,1 0-1,-1-1 1,0 1 0,1 0-1,-1 0 1,0-1 0,0 1-1,0 0 1,0 0 0,-1-1-1,1 1 1,0 0 0,-1 0-1,1-1 1,-1 1 0,0-1-1,1 1 1,-1 0 0,-2 1-1,1 0 173,-1-1-1,1 0 0,-1 0 0,0 0 0,0 0 1,0 0-1,0 0 0,0-1 0,0 0 0,0 1 1,-1-1-1,-3 0 0,-12 3 930,0-1-1,0-1 1,-30-1-1,44-1-1116,-11-5-3180,16 4 2957,0 1 0,0-1 0,0 1-1,0-1 1,0 0 0,0 1 0,0-1 0,0 1-1,0-1 1,0 1 0,0-1 0,0 1-1,1-1 1,-1 1 0,0-1 0,0 1-1,1-1 1,-1 1 0,0-1 0,1 1 0,-1 0-1,0-1 1,1 1 0,-1-1 0,0 1-1,1 0 1,-1-1 0,1 1 0,-1 0-1,1 0 1,-1-1 0,1 1 0,14-9-6788</inkml:trace>
</inkml:ink>
</file>

<file path=ppt/ink/ink1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3.7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 64 17777,'0'0'10623,"-9"-4"-9790,9 4-828,-4-1 37,1 0 1,-1 0-1,0 0 1,1 0-1,-1 0 1,0 1-1,0-1 1,1 1 0,-5 1-1,6-1 10,0 1-1,0-1 1,1 1 0,-1 0-1,1 0 1,-1 0-1,1 0 1,-1 0 0,1 0-1,-1 0 1,1 0 0,0 0-1,-1 1 1,1-1-1,0 1 1,0-1 0,0 1-1,0-1 1,1 1 0,-1-1-1,0 1 1,1 0-1,-1 0 1,1-1 0,-1 1-1,1 0 1,0 0 0,-1 3-1,1-4-19,0 1 1,-1 0-1,1-1 0,0 1 0,0-1 1,0 1-1,0 0 0,0-1 0,0 1 1,1 0-1,-1-1 0,0 1 0,1-1 1,-1 1-1,1-1 0,0 1 0,-1-1 1,1 1-1,0-1 0,0 0 0,0 1 1,0-1-1,2 2 0,-1-1-6,1-1-1,-1 0 0,0 0 1,0 0-1,1-1 1,-1 1-1,0-1 0,1 1 1,-1-1-1,0 0 1,1 1-1,-1-1 1,1 0-1,3-1 0,1 0 2,1 0-1,0-1 1,0 0-1,-1-1 1,1 1-1,-1-1 1,1-1-1,-1 0 1,7-4-1,37-41-171,-48 46 145,0-1-1,0 0 1,0 1 0,-1-1 0,0 0-1,0 0 1,0 0 0,0-1-1,0 1 1,-1 0 0,0-1-1,0 1 1,1-5 0,-5 10 19,0 1 0,0 0 0,0 0 1,1 0-1,-1 1 0,1-1 0,0 1 0,0-1 1,-4 5-1,3 0 14,0 0-1,0 0 1,0 1 0,1-1 0,-1 0 0,2 1 0,-1 0-1,1-1 1,1 1 0,-1 0 0,2 9 0,-1-14-154,0 0 0,1 0 1,-1 0-1,1 0 1,0 0-1,0-1 1,0 1-1,0 0 0,1 0 1,-1-1-1,1 1 1,-1-1-1,1 1 1,0-1-1,0 0 0,0 1 1,0-1-1,1 0 1,-1-1-1,0 1 1,1 0-1,0-1 0,-1 1 1,1-1-1,0 0 1,0 0-1,-1 0 1,1 0-1,0 0 0,0-1 1,4 1-1,29 1-6295,5-2-5532</inkml:trace>
</inkml:ink>
</file>

<file path=ppt/ink/ink1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4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21 13293,'0'0'10986,"0"10"-9449,-1 13-1084,0 0 0,2-1 0,1 1 0,0-1 0,2 1 0,7 22 0,-10-92-274,-6-59 0,6 108-164,1 1 0,0-1 1,0 0-1,0 0 0,1 0 0,-1 0 0,0-1 0,1 1 1,-1-1-1,1 1 0,0-1 0,-1 0 0,1 0 0,0 0 1,0 0-1,-1 0 0,5 0 0,62 12 64,-55-13-52,0 0 0,0-1 0,0 0 0,-1-1 0,23-7 0,-32 8 7,0 0 0,1 0 0,-1-1 0,0 1 0,-1-1 0,1 0 0,0-1 0,0 1 0,-1 0 0,1-1 0,-1 0 1,0 0-1,0 0 0,0 0 0,0-1 0,-1 1 0,1-1 0,-1 1 0,0-1 0,0 0 0,0 0 0,1-6 0,-2 10-18,-1-1 0,0 0-1,0 1 1,0-1 0,1 1 0,-1-1-1,0 0 1,0 1 0,0-1-1,0 1 1,0-1 0,0 0 0,0 1-1,0-1 1,0 1 0,-1-1-1,1 0 1,0 1 0,0-1 0,0 1-1,-1-1 1,1 0 0,0 1-1,-1-1 1,1 1 0,0-1 0,-1 1-1,1 0 1,-1-1 0,0 0-1,-19 3 70,-19 21-155,32-17 86,0 1 1,0 0-1,1 0 1,0 1-1,0 0 0,0 0 1,1 0-1,1 1 0,-1 0 1,1 0-1,1 0 0,0 0 1,0 1-1,0-1 0,0 12 1,3-20-22,0 1 1,1 0 0,-1-1-1,1 1 1,-1 0 0,1-1 0,0 1-1,0-1 1,-1 1 0,1-1-1,0 1 1,0-1 0,0 0-1,1 1 1,-1-1 0,0 0-1,0 0 1,1 0 0,-1 0 0,1 0-1,-1 0 1,1 0 0,-1-1-1,1 1 1,-1 0 0,1-1-1,0 1 1,-1-1 0,1 0-1,2 1 1,60 4-2295,-53-5 1283,73-1-8908,-43-6 2269</inkml:trace>
</inkml:ink>
</file>

<file path=ppt/ink/ink1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5.2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17 9289,'0'0'19261,"-10"-4"-18023,8 2-1209,-2 1 1,1-1-1,0 1 0,0-1 0,0 1 0,0 0 1,-1 1-1,1-1 0,-1 0 0,1 1 0,0 0 1,-1 0-1,1 0 0,-1 0 0,1 0 0,-1 1 0,1 0 1,0-1-1,-1 1 0,1 1 0,0-1 0,0 0 1,0 1-1,0-1 0,0 1 0,0 0 0,0 0 1,1 0-1,-1 0 0,1 1 0,-5 5 0,4-5-16,1 0-1,-1 0 0,1 1 0,0-1 1,0 1-1,0 0 0,1 0 0,-1 0 1,1 0-1,0 0 0,0 0 0,0 0 0,1 0 1,-1 0-1,1 0 0,0 7 0,1-9-46,-1 0-1,1 1 0,0-1 1,0 0-1,0 0 0,0 0 1,0 1-1,0-1 0,0 0 1,1-1-1,-1 1 0,1 0 0,-1 0 1,1 0-1,0-1 0,0 1 1,0-1-1,0 0 0,0 1 1,0-1-1,0 0 0,0 0 0,0 0 1,0-1-1,1 1 0,-1 0 1,0-1-1,1 1 0,2-1 1,6 1-780,0 0 1,-1 0 0,1-1 0,0-1 0,10-1 0,-13 1-580,0-1 0,-1 0 1,1-1-1,-1 1 0,0-1 1,0-1-1,11-5 0,17-18-10907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4.7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0 18193,'0'0'13528,"-6"9"-12599,-4 6-918,1-1 1,1 1 0,0 0 0,1 1-1,0 0 1,1 0 0,1 0 0,1 1-1,-4 27 1,8-44-29,0 1 0,0-1-1,0 0 1,0 0 0,0 1 0,0-1 0,0 0 0,0 0-1,1 0 1,-1 1 0,0-1 0,0 0 0,0 0 0,0 0-1,0 0 1,0 1 0,1-1 0,-1 0 0,0 0-1,0 0 1,0 0 0,1 0 0,-1 0 0,0 1 0,0-1-1,0 0 1,1 0 0,-1 0 0,0 0 0,0 0 0,0 0-1,1 0 1,-1 0 0,0 0 0,0 0 0,0 0 0,1 0-1,-1 0 1,0 0 0,0 0 0,1 0 0,-1 0-1,0 0 1,0 0 0,0-1 0,1 1 0,-1 0 0,0 0-1,0 0 1,0 0 0,0 0 0,1-1 0,-1 1 0,0 0-1,0 0 1,0 0 0,0 0 0,0-1 0,0 1-1,1 0 1,-1 0 0,0 0 0,0-1 0,0 1 0,0 0-1,0 0 1,0 0 0,0-1 0,12-14-3154,-10 3-1922,1-2-2242</inkml:trace>
</inkml:ink>
</file>

<file path=ppt/ink/ink1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5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1 4388,'0'0'21946,"-6"9"-21310,-2 5-370,0 2 0,2-1 0,0 1 1,0 0-1,2 1 0,0-1 1,1 1-1,-2 31 0,-5 207 2196,10-254-2452,0 0 70,0-15 283,0-9-341,0 0-1,-2 1 0,-1-1 1,-1 1-1,0-1 0,-2 1 1,-12-32-1,20 48-40,11 8-164,20 10-1079,-23-8 78,40 5-5867,-17-7-1053,-4-1-3919</inkml:trace>
</inkml:ink>
</file>

<file path=ppt/ink/ink1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36.5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95 108 8904,'0'0'18082,"-9"1"-16913,5-1-1061,0 1 1,0-1 0,1 1 0,-1 0 0,0 0 0,0 0 0,1 0-1,-1 1 1,1 0 0,-1 0 0,1 0 0,0 0 0,0 0-1,0 0 1,0 1 0,0 0 0,0-1 0,1 1 0,-1 0 0,1 0-1,0 1 1,0-1 0,0 0 0,0 1 0,0-1 0,1 1-1,0 0 1,0-1 0,0 1 0,0 0 0,0 0 0,1 0 0,0-1-1,-1 1 1,2 8 0,0-11-96,0 1 1,0 0-1,0 0 0,0-1 0,1 1 1,-1-1-1,0 1 0,1-1 1,-1 0-1,1 1 0,-1-1 0,1 0 1,0 0-1,-1 0 0,1 0 1,0 0-1,0-1 0,0 1 0,0-1 1,0 1-1,0-1 0,0 1 1,0-1-1,0 0 0,0 0 0,0 0 1,2 0-1,64-2 169,-64 1-159,15-2-190,-1-1 1,1-1-1,-1 0 0,-1-1 1,1-2-1,18-9 1,52-20-201,-87 37 361,0-1 0,0 1 0,0-1 0,0 1-1,0 0 1,0-1 0,0 1 0,0 0-1,1 0 1,-1 0 0,0 0 0,0 0 0,0 0-1,0 0 1,0 0 0,1 1 0,0 0-1,1 11 23,0 9 166,2-19-286,1-1 1,-1-1-1,1 1 1,-1-1-1,1 1 0,0-2 1,-1 1-1,1-1 1,6-1-1,60-18-5490,-61 16 3461,0-1 0,-1 0 1,1 0-1,-1-1 0,0 0 0,0-1 1,16-15-1,-21 13 6982,-12 9 1674,-6 6-1160,8-3-5933,3-2 650,1 1 1,0-1-1,0 0 1,0 1-1,0-1 0,0 1 1,0-1-1,1 1 1,-1 0-1,0-1 1,1 1-1,-1 0 1,1-1-1,0 1 0,-1 0 1,1 0-1,0-1 1,0 1-1,0 0 1,0-1-1,1 1 1,-1 0-1,0 0 1,1-1-1,-1 1 0,2 2 1,28 45-126,-9-18 10,-13-15-302,0 0-1,-2 1 0,0 0 1,0 0-1,-2 0 0,0 1 1,-1-1-1,0 20 0,-3-26 308,0 0 1,-1 0-1,0 0 0,0 0 0,-2 0 0,-2 11 0,2-15 394,0 1 0,0-1 0,0 0-1,-1-1 1,0 1 0,-1-1 0,1 1 0,-1-1-1,-8 7 1,13-12-286,0-1 0,-1 1-1,1 0 1,0-1 0,-1 1 0,1 0 0,-1-1-1,1 1 1,-1-1 0,1 1 0,-1-1 0,0 1-1,1-1 1,-1 1 0,0-1 0,1 0 0,-1 1-1,0-1 1,1 0 0,-1 0 0,0 1-1,0-1 1,1 0 0,-1 0 0,0 0 0,0 0-1,1 0 1,-1 0 0,0 0 0,0 0 0,1 0-1,-1-1 1,0 1 0,0 0 0,1 0 0,-1-1-1,0 1 1,1 0 0,-1-1 0,0 1 0,1 0-1,-1-1 1,1 1 0,-1-1 0,0 1-1,1-1 1,-1 0 0,1 1 0,0-1 0,-1 0-1,1 1 1,-1-1 0,1 0 0,0 1 0,0-1-1,-1 0 1,1 1 0,0-1 0,0 0 0,0 0-1,0 0 1,0 1 0,0-1 0,0 0-1,0 0 1,0 1 0,0-2 0,0-61-85,1 57 132,0-8-282,2-1 0,-1 1-1,2-1 1,0 1 0,0 0 0,2 0 0,0 1-1,0-1 1,1 1 0,10-14 0,12-11-357,59-63-1,-54 65 856,40-55-1,-73 89-327,1 1-1,-1-1 0,0 0 1,0 1-1,0-1 0,0 0 1,0 0-1,0 0 0,0 0 1,0 0-1,-1 0 1,1 0-1,-1 0 0,0 0 1,0 0-1,1 0 0,-2-4 1,1 6-3,-1-1-1,1 0 1,-1 1 0,1-1 0,-1 0 0,1 1-1,-1-1 1,0 1 0,1-1 0,-1 1 0,0-1-1,0 1 1,1 0 0,-1-1 0,0 1 0,0 0-1,0 0 1,1-1 0,-1 1 0,0 0 0,0 0-1,0 0 1,0 0 0,1 0 0,-1 0 0,0 0-1,0 1 1,-1-1 0,-3 1 21,-1 0 0,1 1 0,0-1-1,0 1 1,-1 0 0,1 1 0,1-1 0,-1 1-1,0 0 1,1 0 0,-1 1 0,-3 3 0,4-2 40,0-1-1,1 1 1,0-1 0,0 1 0,0 0-1,0 0 1,1 1 0,0-1 0,0 0 0,0 1-1,1-1 1,0 1 0,0 0 0,0-1 0,1 1-1,0 0 1,0-1 0,1 11 0,0-12-35,0 0 0,1 0 0,-1 0 0,1 0 0,-1-1 0,1 1 0,0 0 0,0-1 0,1 1 0,-1-1 0,1 0 0,0 0 0,0 0 0,0 0 0,0 0 0,0-1 0,1 0 0,-1 1 0,1-1 0,-1 0 0,1-1 0,0 1 0,0-1 0,0 1 0,0-1 0,5 1 0,8 1-23,1-1 0,-1 0 1,1-1-1,33-3 0,-44 1-13,-1 1-1,0-1 0,1 0 0,-1-1 0,0 0 1,0 0-1,0 0 0,0 0 0,0-1 0,0 0 1,-1 0-1,1-1 0,-1 0 0,0 0 1,0 0-1,8-9 0,-13 12 1,1 0 0,0 1 0,-1-1 0,1 0 0,-1 0 0,1 0 0,-1 0 0,0 0 0,1 0 0,-1 0 0,0 1 0,1-1 0,-1 0 0,0 0 0,0 0 0,0 0 0,0 0 0,0 0 0,0 0 0,0 0 0,-1 0 0,1 0 0,0 0 0,0 0 0,-1 0 0,1 0 0,0 0 0,-1 0 0,1 0 0,-1 0 0,0 1 0,1-1 0,-1 0 0,1 0 0,-1 1 0,0-1 0,0 0 0,1 1 0,-1-1 0,0 1 0,0-1 0,0 1 0,0-1 0,0 1 0,0-1 0,0 1 0,0 0 0,0 0 0,0 0 0,0-1 0,0 1 0,0 0 0,0 0 0,0 0 0,-1 1 0,0-2 0,0 1 0,-1-1 0,1 1 0,-1 0 0,1 0 0,-1 0 0,1 1 0,0-1 0,-1 1 0,1-1 0,-1 1 0,1 0 0,0-1 0,0 1 0,-1 1 0,1-1 0,0 0 0,0 0 0,0 1 0,0-1 0,0 1 0,1 0 0,-4 3 0,3-2-110,1 0 0,0 0 0,0 1 0,0-1 0,0 0 0,0 1 0,1-1 0,0 0 0,-1 1 0,1-1 0,0 1 0,1-1 0,-1 0 0,1 1 0,0 3 0,0-4-231,0 0 0,0-1 0,1 1 0,-1-1 0,0 1 0,1-1 0,0 0 1,-1 1-1,1-1 0,0 0 0,0 0 0,0 0 0,0-1 0,1 1 0,-1 0 1,1-1-1,-1 1 0,5 1 0,23 6-11409</inkml:trace>
</inkml:ink>
</file>

<file path=ppt/ink/ink1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40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14894,'1'0'340,"-1"0"-1,1 0 1,-1 1 0,1-1 0,0 0-1,-1 0 1,1 0 0,-1 1-1,1-1 1,-1 0 0,0 0-1,1 1 1,-1-1 0,1 1 0,-1-1-1,0 0 1,1 1 0,-1-1-1,0 1 1,1-1 0,-1 1-1,0-1 1,1 1 0,-1 0 0,6 20 3431,-3 26-2158,-3-40-969,0 23 244,-9 58 1,4-52-590,8-21-48,7-19-2235,9-21-5700,-13 10 894,0-2-4650</inkml:trace>
</inkml:ink>
</file>

<file path=ppt/ink/ink1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41.3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43 641,'0'0'23542,"5"-2"-22218,9-1-692,0 0 1,0 0 0,1 2-1,-1 0 1,21 1 0,-17 0-528,1-1 0,-1 0 1,30-7-1,-42 7-101,4-3-4,1 0 0,0 1-1,0 1 1,0 0 0,0 0-1,0 1 1,0 1 0,0-1-1,1 2 1,-1 0 0,0 0-1,21 6 1,-24-5-11,0 0-1,0-1 1,0 1-1,1-2 1,-1 1 0,0-1-1,0-1 1,10 0-1,15-1-8,-30 41 618,-4-29-413,0 1 0,-1-1 0,0 0 0,-5 14 0,4-13-101,0-1 0,1 1 0,0 0 0,-1 15 1,4-20 333,-2 5-4512,-8-5-7674,3-6 3066</inkml:trace>
</inkml:ink>
</file>

<file path=ppt/ink/ink1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2:41.7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1 105 11243,'0'0'10703,"8"-3"-9827,16-7 387,0 2 0,47-9 0,126-8-303,-80 13-1391,-109 12 176,0-1 0,0 0 0,-1-1 0,1 0 0,-1 0 0,1-1 0,-1 0 0,10-5 0,-14 1-5303</inkml:trace>
</inkml:ink>
</file>

<file path=ppt/ink/ink1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3:39.21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274 70 5509,'0'0'5307,"6"-9"-4453,0 0-379,6-10-134,2-3 3044,-11 12 5200,-14 16-6841,-14 18-1540,15-10 83,1 1 0,1 0 0,0 0 0,-6 17 0,8-18-9,0 1-1,-1-1 1,0-1 0,-2 0 0,-15 21-1,-3-5-6,2 1-1,-30 46 1,41-55 770,9-14-1040,0 0 0,1 0 0,0 0 0,-5 14 0,-7-20-814,16-2 517,-1 1 0,1 0 0,0 0 0,-1 0 0,1 0 0,0-1 0,-1 1 0,1 0 0,0 0 0,-1-1 0,1 1 0,0 0 0,-1 0 0,1-1 0,0 1 0,0 0 0,-1-1 0,1 1 0,0-1 0,0 1 1,0 0-1,0-1 0,-1 1 0,1-1 0,0 1 0,0 0 0,0-1 0,0 1 0,0-1 0,0 0 0,2-8-6441</inkml:trace>
</inkml:ink>
</file>

<file path=ppt/ink/ink1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3:39.86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 14 6598,'2'-13'9229,"3"14"-1998,1 8-2939,-3 5-3877,0 106 2938,-6 61-2761,-8-51-295,9-112-4045,1-12-4081,-4-13 2843,-2 2-1073</inkml:trace>
</inkml:ink>
</file>

<file path=ppt/ink/ink1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3:40.229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50 14862,'0'0'15508,"10"-2"-14830,29-6 57,65-2 0,-15 2-3721,-46 1-2786,-1-2-4178,-23 4-3860</inkml:trace>
</inkml:ink>
</file>

<file path=ppt/ink/ink1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3:41.02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 11275,'0'0'14173,"3"8"-13495,5 20-120,-2 0 0,0 1 1,2 57-1,-4 102 220,-4-154-330,-1-10-380,1-16 190,-1-1-1,1 0 1,0 0 0,1 1 0,0-1-1,0 0 1,0 0 0,1 0-1,0 0 1,0 0 0,4 7 0,-4-11 131,0-11-13372,-1-5 3593</inkml:trace>
</inkml:ink>
</file>

<file path=ppt/ink/ink1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3:41.69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0 7399,'0'0'21674,"2"4"-20751,5 8-508,1 0 1,0-1-1,16 17 0,-14-16-377,1 0 1,-1 1 0,13 24-1,-5-3 14,34 53-1,-43-75-25,0 0 0,1-1-1,0 0 1,1-1 0,0 0 0,1-1 0,17 11 0,-22-16-139,0 0-17,0 0 1,-1 0 0,1 0 0,-1 1-1,0 0 1,0 1 0,10 10-1,-16-12-1678,-12-1-18324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5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46 4548,'-2'5'21173,"7"-6"-20832,6-1 491,-1 0-1,1-1 1,-1-1 0,19-8-1,30-10-2320,-53 21 426,7-3-5775</inkml:trace>
</inkml:ink>
</file>

<file path=ppt/ink/ink1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3:42.112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74 12107,'0'0'17692,"9"-1"-16822,27-3-506,0-1 1,-1-2-1,44-15 0,70-13 277,-136 36-6243</inkml:trace>
</inkml:ink>
</file>

<file path=ppt/ink/ink1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4:30.19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 82 10410,'0'0'14483,"3"-3"-14067,-2 1-122,8-9-363,1 7 4643,-8 7-4469,0 1 0,-1 0-1,1 0 1,-1-1 0,0 1 0,0 0-1,0 0 1,-1 0 0,1 0-1,-1 0 1,0 0 0,0 0-1,-1 6 1,-10 58 1088,-4-35-1193,12-30 0,1 1 0,0-1 0,0 1 0,0 0 0,0 0 0,1 0 0,0 0 0,0 0 0,0 0 0,0 0 0,0 0 0,1 0 0,0 1 0,0-1 0,0 0 0,0 0 0,2 8 0,2-10 0,1 0 0,0-1 0,-1 1 0,1-1 0,0 0 0,0-1 0,0 1 0,-1-1 0,1 0 0,9-1 0,-5 1 0,189-1 0,-197 0 0,1 0 0,0 0 0,-1-1 0,1 1 0,-1 0 0,1-1 0,-1 1 0,0-1 0,1 0 0,-1 1 0,0-1 0,0 0 0,0 0 0,-1 1 0,1-1 0,0 0 0,0-3 0,13-36 0,-7-6 0,-2 0 0,-1-86 0,7 127-7661,-5 2 268</inkml:trace>
</inkml:ink>
</file>

<file path=ppt/ink/ink1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21.8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452 184 11275,'-10'-2'1510,"-20"-5"134,-1 0-1,-57-3 0,77 10-1428,1 0 1,-1 0 0,1 1-1,-1 0 1,1 0 0,-1 2 0,1-1-1,0 1 1,0 1 0,1-1-1,-1 2 1,1-1 0,-13 9-1,10-2-82,0 1 0,0 0-1,1 0 1,1 1 0,0 1-1,1 0 1,0 0-1,1 0 1,1 1 0,0 1-1,1-1 1,1 1 0,0 0-1,1 0 1,1 0 0,-2 24-1,3-16-49,1 0 0,1 0 0,0 0-1,2-1 1,1 1 0,1 0 0,1-1 0,1 0-1,1 0 1,19 42 0,-20-52-82,2-1-1,-1 1 1,2-1 0,0-1 0,0 0-1,1 0 1,0-1 0,1 0-1,0 0 1,0-1 0,1-1 0,0 0-1,22 10 1,-22-13 35,0-1 0,0 0 0,1-1 0,-1 0 0,1-1 0,0 0 1,0-1-1,0 0 0,0-1 0,0-1 0,0 0 0,0-1 0,0 0 0,-1-1 0,20-6 0,-8-1 296,0-1 0,0-1 0,-1-1 0,0-1 0,-2-1-1,1-1 1,-2-1 0,0 0 0,-1-2 0,24-30 0,-23 24-8,-2 0 0,-1 0 0,-1-2 0,-2 0 0,0-1 0,-2 0-1,-1-1 1,13-52 0,-19 58-183,-1 0 0,-2-1-1,0 1 1,-1-1 0,-1 0 0,-1 0-1,-1 1 1,-2-1 0,-7-27-1,9 41-127,-1 0-1,-1 1 0,0 0 0,0 0 0,-1 0 0,0 0 0,-1 1 0,0 0 0,0 0 0,-1 0 1,0 1-1,0 0 0,-1 0 0,1 1 0,-2 0 0,1 0 0,0 1 0,-1 0 0,0 0 1,-1 1-1,1 0 0,0 1 0,-21-4 0,11 3 5,0 2 0,-1 1 0,1 0 0,-1 1 0,1 1 0,-1 1 0,1 1 0,0 1 0,0 0 0,0 1 0,1 1 0,-1 1 0,2 1 0,-22 12 0,13-5-541,1 1 0,1 0-1,-31 30 1,30-23-2426,1 2 0,-33 43-1,31-31-5142</inkml:trace>
</inkml:ink>
</file>

<file path=ppt/ink/ink1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01.3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32 2242,'0'0'13330,"3"-5"-12107,-1 1-1159,10-13 2915,7 12 5898,2 59-6507,2 48-1905,-22-40-306,-1-33 750,0-29-861,3-9-9368</inkml:trace>
</inkml:ink>
</file>

<file path=ppt/ink/ink1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01.9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4805,'0'0'16298,"-8"17"-13299,8-12 1972,10-1-4842,0-2 0,1 1 0,-1-1 0,1-1 0,0 0 0,0 0 0,-1-1 1,1 0-1,0-1 0,15-3 0,-26 4-159,1 0-1,-1 0 1,1 0 0,-1 0-1,1 0 1,-1 0 0,0 0 0,1-1-1,-1 1 1,1 0 0,-1 0-1,0 0 1,1-1 0,-1 1-1,0 0 1,1 0 0,-1-1 0,0 1-1,1 0 1,-1-1 0,0 1-1,0 0 1,1-1 0,-1 1 0,0-1-1,0 1 1,0 0 0,1-1-1,-5-10-9356,2 5 1855</inkml:trace>
</inkml:ink>
</file>

<file path=ppt/ink/ink1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02.2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7 218 6598,'0'0'12561,"-1"-9"-11856,-4-46 1094,5 33 1349,1 1 0,5-37 0,2 40-4228,3 2-6625,-4 7 870,0 0-8140</inkml:trace>
</inkml:ink>
</file>

<file path=ppt/ink/ink1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43.7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321 59 4068,'0'0'6054,"-9"-9"-5366,-28-25-63,35 32-538,-1 0 0,0 0 1,1 1-1,-1-1 0,0 1 1,0 0-1,0 0 0,0 0 1,0 0-1,0 1 0,0-1 0,0 1 1,0-1-1,0 1 0,-1 0 1,1 1-1,0-1 0,0 0 1,0 1-1,-3 1 0,-2 0-42,1 0 0,0 1-1,1 0 1,-1 1 0,0-1-1,-5 6 1,0-1-25,0 1-1,1 1 1,0 0-1,0 1 1,1 0 0,1 0-1,0 1 1,0 0 0,1 1-1,-7 17 1,7-12 5,1 0 0,2 0 0,0 1 0,0 0 0,2 0 0,0 0 0,1 30 0,1-32 0,2 0-1,0 0 0,0 0 1,2 0-1,0 0 0,1 0 0,1-1 1,9 23-1,-12-35-16,0 0 0,0 1 0,1-1 0,0 0 1,0 0-1,0 0 0,0-1 0,0 1 0,1-1 0,0 1 0,-1-1 0,1 0 0,0-1 0,1 1 0,-1-1 0,0 0 1,1 0-1,-1 0 0,1 0 0,0-1 0,0 0 0,-1 0 0,1 0 0,0-1 0,0 1 0,0-1 0,0 0 0,0-1 1,0 1-1,0-1 0,-1 0 0,1 0 0,0 0 0,5-3 0,2-1 70,1-1 0,-1 0 0,-1 0 0,1-1-1,-1-1 1,0 0 0,-1-1 0,0 0 0,0 0 0,11-14 0,-2-1 175,0-1 0,-1-1 0,19-37-1,-27 44-209,-1-1 0,0 0 0,-2 0-1,-1 0 1,0-1 0,-1 0-1,-2 0 1,3-42 0,-6 62-41,0-1-1,1 0 1,-1 0-1,0 1 1,0-1 0,0 0-1,0 1 1,-1-1 0,1 0-1,0 1 1,-1-1 0,1 0-1,-1 1 1,0-1 0,1 1-1,-1-1 1,0 1 0,0-1-1,0 1 1,0-1 0,0 1-1,0 0 1,-1 0 0,1 0-1,0 0 1,-1-1 0,1 2-1,-1-1 1,1 0 0,-1 0-1,1 0 1,-1 1 0,1-1-1,-1 1 1,0-1 0,1 1-1,-1 0 1,-2-1 0,-5 2-343,-1 0 0,1 0 0,-1 1 1,1 0-1,0 1 0,-9 3 1,-20 5-4259,7-9-3632</inkml:trace>
</inkml:ink>
</file>

<file path=ppt/ink/ink1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4:52.9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649 40 2915,'0'0'9326,"3"-7"-7847,9-19-241,-9 20 2622,-14 12 2091,-14 9-3777,15 1-1937,1 0 1,0 0-1,1 1 1,0 0-1,-8 30 1,-6 14-62,14-47 0,0 0 0,-1-1 0,-1 0-1,0-1 1,-16 16 0,-5 7-78,-116 132 95,81-81-23,45-55 36,-33 36 0,33-45-104,1 1 1,0 0 0,-22 37 0,39-54-47,-1 0 0,0-1 1,0 0-1,-1 0 1,0-1-1,-6 6 1,-8 8-4,63-19-12203,-27-4 4180</inkml:trace>
</inkml:ink>
</file>

<file path=ppt/ink/ink1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4:53.5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93 10154,'100'1'13653,"-27"0"-10504,133-9-5137,-122-6 3723,-51 6-1507,1 1 0,0 2 0,54-2 0,-85 7-493,24 0 1549,-18-1-173,-12-1-790,2 1-783,0 0-1,1 0 1,-1 1 0,0-1 0,0 0-1,1 0 1,-1 0 0,0 0 0,1 0-1,-1 0 1,1 0 0,-1-1 0,1 1-1,0 0 1,-1 0 0,1 0 0,0 0-1,0-1 1,0 1 0,0 0 0,0 0 0,0-2-1,0 3 220,0-16-7161</inkml:trace>
</inkml:ink>
</file>

<file path=ppt/ink/ink1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4:54.0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9 8392,'0'0'16827,"-8"-9"-15733,6 13-880,0 0 0,1 0 0,0 1 0,0-1 0,0 0 0,0 1 0,1-1 0,0 1 1,0 6-1,10 251 1031,-2 93-2117,-12-325 645,0 6-617,6-14-5217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6.4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67 0 10666,'0'0'14323,"-8"12"-13714,6-9-546,-5 5 18,1 1 0,0 0 0,0 0 0,1 1 0,0-1 0,1 1 0,0 0 0,1 0 0,0 1-1,0-1 1,1 0 0,-1 13 0,4-22-63,-1-1 0,0 1 0,1 0 0,-1-1 0,1 1 0,-1 0 0,1-1-1,-1 1 1,1 0 0,-1-1 0,1 1 0,-1-1 0,1 1 0,0-1 0,-1 1 0,1-1 0,0 0-1,0 1 1,-1-1 0,1 0 0,0 0 0,0 1 0,0-1 0,-1 0 0,1 0 0,0 0 0,0 0-1,0 0 1,-1 0 0,1 0 0,0 0 0,0 0 0,0-1 0,-1 1 0,1 0 0,0 0-1,0-1 1,1 0 0,34-12 315,-18 1-263,-1-1 1,18-16-1,-23 18-56,1 0 1,0 1-1,1 0 0,28-15 1,-42 25-1,1-1 1,0 1 0,-1 0 0,1-1 0,0 1 0,-1 0 0,1-1 0,0 1 0,-1 0 0,1 0 0,0 0 0,-1-1 0,1 1 0,0 0 0,0 0 0,-1 0 0,1 0 0,0 0 0,0 1 0,-1-1 0,1 0 0,0 0 0,-1 0 0,1 1 0,0-1 0,-1 0 0,1 1 0,0-1 0,-1 0 0,1 1 0,0-1 0,-1 1 0,1-1 0,-1 1-1,1-1 1,-1 1 0,0-1 0,1 1 0,-1 0 0,1-1 0,-1 1 0,0 0 0,1-1 0,-1 1 0,0 0 0,0-1 0,0 1 0,0 0 0,1 0 0,-1-1 0,0 1 0,0 0 0,0 0 0,-1-1 0,1 1 0,0 0 0,0 0 0,0 1 32,0-1 0,0 0-1,0 1 1,0-1 0,0 0 0,0 0 0,1 1 0,-1-1 0,0 0-1,1 1 1,-1-1 0,1 0 0,0 0 0,-1 0 0,1 0 0,0 0-1,0 1 1,-1-1 0,1 0 0,0-1 0,0 1 0,0 0 0,0 0 0,1 0-1,-1-1 1,0 1 0,0 0 0,0-1 0,2 1 0,12 1 143,1-2 0,-1 0 1,1 0-1,-1-2 0,0 0 0,1 0 1,-1-2-1,20-6 0,-12 3 62,0 2-1,33-4 0,-44 8-251,34 1 0,-44 0 0,0 1 0,0-1 0,0 1 0,0 0 0,0-1 0,0 1 0,-1 0 0,1 0 0,0 0 0,0 1 0,-1-1 0,1 0 0,-1 1 0,1-1 0,-1 1 0,0-1 0,1 1 0,-1-1 0,1 4 0,-1-4 0,1 0 0,-1 0 0,0 0 0,0-1 0,1 1 0,-1 0 0,1 0 0,-1-1 0,1 1 0,-1-1 0,1 1 0,-1-1 0,1 0 0,-1 0 0,1 0 0,0 1 0,-1-1 0,1-1 0,-1 1 0,1 0 0,-1 0 0,1-1 0,1 0 0,37-9 0,13-6-2265,28 1-5901,-67 13 6660,2-1-7761</inkml:trace>
</inkml:ink>
</file>

<file path=ppt/ink/ink1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44.7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385 0 5862,'-14'2'412,"0"1"0,0 0 1,1 1-1,-1 1 0,1 0 1,0 1-1,0 0 1,0 1-1,1 0 0,-14 11 1,-35 18 747,45-28-815,2 0 0,-1 0 1,1 1-1,0 1 1,1 0-1,-17 17 1,25-21-325,0 0 0,0 0 1,1 1-1,0 0 0,0-1 1,0 1-1,1 1 1,0-1-1,1 0 0,-1 1 1,2 0-1,-1-1 0,1 1 1,0 0-1,0 13 1,1-11 0,0 0 0,1-1 0,0 1 1,0 0-1,1-1 0,1 1 1,-1-1-1,1 0 0,1 0 0,0 0 1,0 0-1,1-1 0,0 0 0,0 0 1,1 0-1,0 0 0,1-1 1,-1 0-1,2 0 0,-1-1 0,0 0 1,17 10-1,-13-11 9,0 0-1,0 0 1,1-1 0,-1-1-1,1 0 1,-1 0 0,1-1-1,0-1 1,0 0 0,0-1-1,0 0 1,0 0-1,0-2 1,0 1 0,0-1-1,0-1 1,-1 0 0,1-1-1,-1 0 1,15-8 0,-5 1 197,0 0 0,0-1 0,-2-1 0,0-1 1,0 0-1,-1-2 0,-1 0 0,0-1 0,21-30 0,-29 34-137,-1-1 0,-1 0 0,0 0 0,-1-1-1,0 0 1,-2 0 0,1-1 0,3-29-1,-8 39-20,1-1-1,-1 0 1,0 0-1,0 0 1,-1 0-1,0 1 1,0-1-1,-1 0 0,0 1 1,-3-9-1,3 12-7,0-1-1,0 1 0,0 0 1,-1 0-1,1 0 0,-1 0 1,1 0-1,-1 0 1,0 1-1,0-1 0,0 1 1,-1 0-1,1 0 0,0 0 1,-1 1-1,1-1 0,-1 1 1,0-1-1,-4 0 0,-5 0-15,-1 0-1,1 0 1,-1 1-1,0 1 1,1 0-1,-1 1 1,1 0-1,-1 1 1,-17 5-1,5 1-221,-1 2-1,1 0 1,-37 21 0,55-28-189,7-2 196,-1 0 1,1-1-1,0 1 0,-1 0 1,1 0-1,0-1 1,0 1-1,-1 0 1,1 0-1,0 1 0,0-1 1,0 0-1,0 0 1,-1 3-1,6-4-4136,14-2 288,16-12-3094</inkml:trace>
</inkml:ink>
</file>

<file path=ppt/ink/ink1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4:54.5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 52 6822,'0'0'4549,"-32"-51"-14254</inkml:trace>
</inkml:ink>
</file>

<file path=ppt/ink/ink1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4:54.9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0 0 737</inkml:trace>
</inkml:ink>
</file>

<file path=ppt/ink/ink1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4:55.2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 7143,'1'0'248,"-1"-1"0,0 1 1,1-1-1,-1 1 0,1 0 0,-1-1 1,1 1-1,-1 0 0,1-1 0,-1 1 1,1 0-1,-1-1 0,1 1 0,0 0 1,-1 0-1,1 0 0,-1 0 1,1-1-1,0 1 0,-1 0 0,1 0 1,-1 0-1,1 0 0,0 0 0,-1 1 1,1-1-1,-1 0 0,1 0 0,0 0 1,-1 0-1,1 1 0,-1-1 1,1 0-1,-1 1 0,1-1 0,-1 0 1,1 1-1,-1-1 0,2 1 0,-1 28 10449,-2-10-12544,3 161 4639,-2 140-1836,-11-198-298,0 31 1380,11-155-2018,0-1 0,0 1-1,1-1 1,-1 1 0,1-1 0,-1 1 0,1-1 0,0 1 0,0-1 0,0 1 0,0 0 0,0-1 0,1 1 0,-1 0 0,1 0 0,-1 0 0,1 0 0,0 0 0,0 0 0,0 1 0,0-1 0,0 1 0,3-3 0,24-7-3107,3 8-6242,-21 3 3948,-2 0-2109</inkml:trace>
</inkml:ink>
</file>

<file path=ppt/ink/ink1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4:55.9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4708,'0'0'22886,"5"11"-21706,10 16-869,1 0 1,1-1-1,1-1 1,1 0-1,33 32 0,50 57-163,-66-71-102,65 60 1,-86-90-31,14 11 1,-1 1 0,-2 1 0,0 1-1,-2 1 1,26 38 0,-41-52 0,2-1 1,-1 0-1,2-1 1,0 0-1,0-1 0,23 15 1,-20-14-100,0 0 0,-1 0 0,0 1 0,18 24 0,-31-36 6,-1-1 1,0 0-1,0 1 1,0-1 0,0 0-1,0 1 1,0-1-1,0 0 1,0 1 0,1-1-1,-1 0 1,0 1-1,0-1 1,-1 0-1,1 1 1,0-1 0,0 0-1,0 1 1,0-1-1,0 0 1,0 1-1,0-1 1,-1 0 0,1 1-1,0-1 1,0 0-1,0 0 1,-1 1 0,1-1-1,0 0 1,0 0-1,-1 1 1,1-1-1,0 0 1,0 0 0,-1 0-1,1 1 1,0-1-1,-1 0 1,-22 9-2663,-23 0-7266,30-9 2450</inkml:trace>
</inkml:ink>
</file>

<file path=ppt/ink/ink1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4:56.3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9993,'0'0'13902,"11"2"-11890,29 4 86,53 2-1,127-9-398,-87-2-1689,-31 5-341,-38 0-512,0-2-1,83-12 1,-139 12 38</inkml:trace>
</inkml:ink>
</file>

<file path=ppt/ink/ink1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45.4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454 127 8968,'-13'-3'1063,"-32"-7"-384,-1 2-1,-49-1 1,80 8-583,0 1-1,0 0 0,0 1 1,0 0-1,0 2 1,0-1-1,1 2 1,-1 0-1,1 1 1,0 0-1,-19 11 0,28-12-38,0 0 0,0 0-1,1 1 1,-1 0-1,1 0 1,0 0-1,1 0 1,-1 1 0,1-1-1,0 1 1,0 0-1,1 0 1,0 0-1,0 0 1,0 1 0,1-1-1,0 0 1,0 1-1,1-1 1,-1 0-1,2 1 1,-1-1 0,0 1-1,4 10 1,-2 0 53,2 1 0,0-1 0,2 0 0,-1-1 1,2 1-1,0-1 0,18 28 0,-13-27-67,1-1 0,0-1 0,1 0 0,0-1 0,2 0 0,-1-1-1,2-1 1,0 0 0,0-2 0,30 15 0,-30-18 35,0 0-1,0-1 0,0-1 1,0-1-1,1 0 1,0-1-1,0-1 1,0-1-1,0-1 0,0 0 1,-1-1-1,26-5 1,-30 2 30,1 0 1,-1-1 0,0 0-1,0-1 1,0-1-1,-1 0 1,0-1 0,-1 0-1,0-1 1,0 0-1,0 0 1,-1-2 0,-1 1-1,0-1 1,13-20 0,-12 16-2,-1-1 0,0 1 1,-2-2-1,0 1 1,-1-1-1,0 0 0,-1 0 1,-1-1-1,-1 1 1,-1-1-1,1-35 1,-4 41-35,-1 0 1,0-1 0,-1 1 0,0 0 0,-1 0 0,-1 0 0,0 1-1,0-1 1,-1 1 0,-1 1 0,0-1 0,0 1 0,-1 0-1,0 1 1,-1-1 0,0 2 0,0-1 0,-1 1 0,0 1 0,0 0-1,-1 0 1,0 1 0,0 1 0,0-1 0,-1 2 0,0 0-1,0 0 1,0 1 0,-24-3 0,15 4-165,0 1 0,-1 0 0,1 2 0,0 0 0,-1 2 0,1 0 0,-23 8 0,6 1-1515,2 1 0,-70 37-1,39-15-2861,3-3-3774</inkml:trace>
</inkml:ink>
</file>

<file path=ppt/ink/ink1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5.2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237 84 9001,'0'0'7996,"3"-9"-3154,11-30-1420,-14 38-3268,0 0 0,1 0 0,-1 1 0,0-1 0,0 0-1,0 0 1,0 0 0,0 0 0,0 0 0,0 0 0,0 0 0,0 0 0,0 0-1,-1 0 1,1 0 0,0 1 0,-1-1 0,1 0 0,0 0 0,-1 0 0,1 0-1,-1 1 1,1-1 0,-1 0 0,0 0 0,1 1 0,-1-1 0,0 0 0,-2-1 25,1 1 0,-1 0 1,1 0-1,-1 0 0,1 0 1,-1 0-1,1 1 1,-1-1-1,-5 0 0,-1 1-61,0-1-1,0 2 1,0-1 0,-17 4-1,15 0-101,0 0 1,1 1-1,0 0 0,-1 1 1,2 0-1,-1 0 0,-13 13 1,18-15-10,0 0 1,0 1 0,0 0-1,1-1 1,-1 2 0,1-1-1,1 0 1,-1 1 0,1 0-1,0 0 1,0 0 0,1 0-1,-1 0 1,-1 10 0,4-15-5,1 0 0,-1 0 0,0-1 0,1 1 0,-1 0 0,1 0 0,-1-1 0,1 1 0,0 0 0,-1 0 0,1-1 0,0 1 0,-1-1 0,1 1 0,0-1 0,0 1 0,-1-1 0,1 1 0,0-1 0,0 0 0,0 1 0,0-1 0,0 0 0,0 0 0,-1 0 0,1 0 0,0 1 0,0-1 0,0-1 0,0 1 1,0 0-1,0 0 0,0 0 0,0 0 0,0-1 0,1 0 0,39-7 173,-24 1-182,0-2 0,0 0 0,-1-1 1,-1 0-1,1-1 0,14-15 0,-4 5-145,-27 54-383,0-28 528,0 1 33,0 0-1,1 0 1,-1-1 0,1 1-1,1 0 1,0 7-1,-1-12-16,1 1-1,-1-1 1,1 0-1,-1 1 1,1-1-1,0 0 1,0 1-1,0-1 1,-1 0-1,1 0 1,0 0-1,0 0 0,1 0 1,-1 0-1,0 0 1,0 0-1,0 0 1,1-1-1,-1 1 1,0 0-1,1-1 1,-1 1-1,0-1 1,1 1-1,-1-1 0,1 0 1,-1 0-1,1 0 1,1 1-1,12 0 16,1-1-1,-1 0 0,1-1 0,0-1 1,-1 0-1,0-1 0,0 0 0,0-2 1,0 0-1,17-8 0,-31 13-22,0-1-1,-1 1 1,1-1-1,0 0 1,-1 1-1,1-1 1,-1 0-1,1 0 0,-1 0 1,1 1-1,-1-1 1,1 0-1,-1 0 1,0 0-1,1 0 1,-1 0-1,0 0 1,0 0-1,0 1 1,0-1-1,0 0 1,0 0-1,0 0 1,0 0-1,0 0 0,0 0 1,0 0-1,-1 0 1,1 0-1,0 0 1,-1 1-1,1-1 1,-1 0-1,1 0 1,-1 0-1,1 0 1,-1 0-1,-24-37 62,21 32-59,-35-42-4,39 48 1,0 0-1,0 0 1,-1 0-1,1 0 1,0-1-1,0 1 1,0 0 0,0 0-1,0 0 1,0 0-1,1-1 1,-1 1-1,0 0 1,0 0-1,0 0 1,0 0 0,0 0-1,0-1 1,0 1-1,0 0 1,0 0-1,0 0 1,0 0 0,0 0-1,1-1 1,-1 1-1,0 0 1,0 0-1,0 0 1,0 0-1,0 0 1,1 0 0,-1 0-1,0 0 1,0 0-1,0 0 1,0-1-1,1 1 1,-1 0 0,0 0-1,0 0 1,0 0-1,0 0 1,1 0-1,-1 0 1,0 0-1,0 0 1,0 0 0,0 1-1,1-1 1,-1 0-1,0 0 1,0 0-1,0 0 1,0 0 0,0 0-1,1 0 1,-1 0-1,0 0 1,0 0-1,0 1 1,0-1-1,0 0 1,13 2-181,14 6-1264,-16-4-1371,0 0-1,1-1 1,18 2 0,-4-3-4579</inkml:trace>
</inkml:ink>
</file>

<file path=ppt/ink/ink1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6.0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1 5349,'0'0'20297,"-10"2"-18589,2 0-1391,1 0 0,0 1 0,0-1 0,0 1 0,0 1 0,-13 8 0,17-10-255,0 0 0,1 0 0,-1 1-1,0-1 1,1 1 0,0 0 0,-1 0 0,1 0 0,1 0-1,-1 0 1,0 1 0,1-1 0,-1 0 0,1 1 0,0-1 0,0 1-1,0-1 1,1 1 0,-1-1 0,1 6 0,2 8-103,1 0 0,0 0 0,1-1 0,1 0 0,1 1 0,0-2 0,14 26 0,4 13-21,-14-28-30,26 71-217,-33-86 346,-1-1 0,0 0-1,0 1 1,-1-1 0,0 0 0,-1 1 0,-2 16-1,2-25 9,-1 1 0,0-1 0,0 0 0,0 0 0,0-1-1,-1 1 1,1 0 0,0 0 0,-1-1 0,0 1-1,1 0 1,-1-1 0,0 0 0,1 1 0,-1-1 0,0 0-1,0 0 1,0 0 0,0 0 0,0 0 0,-1-1 0,1 1-1,0-1 1,0 1 0,0-1 0,-1 0 0,1 0 0,-3 0-1,1 1 14,1-1-1,0 0 1,-1 0-1,1 0 1,0 0-1,-1-1 1,1 1-1,0-1 0,0 0 1,0 0-1,-1 0 1,1 0-1,0-1 1,0 1-1,0-1 1,1 0-1,-1 0 1,-4-3-1,5 1-60,-1-1 1,1 1-1,0-1 1,0 1-1,0-1 1,1 0-1,0 0 0,0 1 1,0-1-1,0 0 1,1 0-1,0 0 1,0 0-1,0 0 0,1 0 1,-1 0-1,1 0 1,0 0-1,1 0 1,-1 1-1,1-1 0,0 1 1,0-1-1,4-5 1,6-10-57,0 0 1,2 1 0,26-30 0,-37 46 45,71-79-59,145-127 0,-219 209 75,0 1 0,0-1 0,0 0 0,0 1 0,0-1 0,0 0 0,0 0 0,0 1 0,0-1 0,1 0 0,-1 1 0,0-1 0,0 0 0,0 0 0,0 1 0,0-1 0,0 0 0,1 0 0,-1 1 0,0-1 0,0 0 0,0 0 0,1 0 0,-1 0 0,0 1 0,0-1 0,1 0 0,-1 0 0,0 0-1,0 0 1,1 0 0,-1 1 0,0-1 0,0 0 0,1 0 0,-1 0 0,0 0 0,1 0 0,-1 0 0,0 0 0,0 0 0,1 0 0,-1 0 0,0 0 0,1 0 0,-1 0 0,0-1 0,0 1 0,1 0 0,-1 0 0,0 0 0,0 0 0,1 0 0,-1-1 0,0 1 0,1 0 0,-14 40 200,4-10-122,8-26-81,0 0 0,1-1 0,0 1 0,-1 0 0,1-1 0,1 1 0,-1-1 0,0 1 0,1 0 0,0-1 0,0 1 0,0-1 0,0 1 0,0-1 0,3 4 0,-2-4 0,0-1 0,0 0 0,1 0 0,-1-1 0,1 1 0,-1 0 0,1-1 0,-1 1 0,1-1 0,0 0 0,0 0 0,0 0 0,0 0 0,-1-1 0,1 1 0,0-1 0,0 1 0,5-1 0,8 0 0,-1 0 0,1-1 0,0 0 0,-1-1 0,1-1 0,-1 0 0,22-8 0,3-6 0,52-27 0,-42 19 0,-29 17 0,-15 18 0,0 3 0,-5-11 0,0-1 0,0 1 0,0-1 0,1 0 0,-1 0 0,0 0 0,1 1 0,-1-1 0,1 0 0,-1-1 0,1 1 0,-1 0 0,1 0 0,0-1 0,-1 1 0,1-1 0,0 1 0,0-1 0,-1 0 0,3 0 0,42 1 0,-31-2 0,17 0 0,53-10 0,-54 5 0,55-1 0,-85 7 0,0 0 0,-1 0 0,1 0 0,0 1 0,0-1 0,-1 0 0,1 0 0,0 1 0,-1-1 0,1 0 0,0 1 0,-1-1 0,1 1 0,0-1 0,-1 1 0,1-1 0,-1 1 0,1-1 0,-1 1 0,1 0 0,-1-1 0,1 1 0,-1-1 0,0 1 0,1 0 0,-1 0 0,0-1 0,0 1 0,0 0 0,1 0 0,-1-1 0,0 1 0,0 0 0,0 0 0,0 0 0,0 0 0,0 0 0,0 0 0,0 0 0,0 0 0,0 0 0,1 0 0,-1 0 0,0 0 0,1 0 0,-1-1 0,1 1 0,-1 0 0,1 0 0,-1 0 0,1 0 0,-1-1 0,1 1 0,0 0 0,-1-1 0,1 1 0,0 0 0,0-1 0,-1 1 0,1-1 0,0 1 0,0-1 0,0 0 0,0 1 0,0-1 0,0 0 0,0 1 0,1-1 0,34 0-3630,17-6-8905,-27 0-416</inkml:trace>
</inkml:ink>
</file>

<file path=ppt/ink/ink1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6.8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0 408 15535,'0'0'10778,"11"-1"-10468,14 0-125,-2 1-143,-1-1 0,33-6 0,-51 6 36,1 0 0,-1 0 0,1 0 0,-1 0 0,0-1-1,0 1 1,0-1 0,0 0 0,0-1 0,0 1-1,0-1 1,-1 1 0,1-1 0,-1 0 0,0 0 0,0-1-1,0 1 1,0-1 0,3-6 0,-6 10-39,1-1 0,-1 1 1,1-1-1,-1 0 0,0 0 0,0 1 1,1-1-1,-1 0 0,0 0 0,0 1 1,0-1-1,0 0 0,0 0 0,0 1 1,0-1-1,0 0 0,0 0 0,0 1 1,0-1-1,0 0 0,-1 0 0,1 1 1,0-1-1,-1 0 0,1 0 0,0 1 1,-1-1-1,1 1 0,-1-1 0,1 0 1,-2 0-1,1 0-23,-1 0 1,0 0-1,0 1 1,1-1-1,-1 1 1,0-1-1,0 1 1,0 0-1,0 0 0,0-1 1,0 1-1,-3 1 1,-3 0-41,0 0 1,0 0 0,0 1-1,0 0 1,-11 5-1,14-5 57,0 1-1,-1-1 1,1 1-1,1 0 1,-1 1-1,0-1 1,1 1-1,0 0 1,0 0-1,0 1 1,0-1-1,1 1 1,-1-1-1,1 1 1,1 0-1,-1 1 1,1-1-1,-1 0 1,1 1 0,1-1-1,-2 8 1,3-11-19,1-1 0,-1 1 1,1-1-1,-1 1 0,1-1 1,-1 1-1,1-1 1,0 1-1,0-1 0,0 0 1,0 1-1,0-1 1,0 0-1,0 0 0,0 0 1,1 0-1,-1 0 0,0 0 1,1 0-1,-1 0 1,0 0-1,1-1 0,-1 1 1,1-1-1,0 1 0,-1-1 1,1 1-1,-1-1 1,1 0-1,0 0 0,-1 0 1,1 0-1,2 0 1,5 1 14,0-1 0,1 0 0,-1-1 1,17-3-1,-4-3-182,-1-2 0,0 0 0,0-1 0,-1-1 0,0-1 0,-1-1 0,-1 0 0,18-17-1,-7 7-1810,56-34-1,-84 57 2067,0-1 0,-1 1 0,1 0 1,0 0-1,0 0 0,-1 0 0,1 0 0,0 0 0,0 0 0,0 0 0,-1 0 0,1 0 0,0 0 0,0 0 0,-1 0 0,1 1 0,0-1 0,0 0 0,-1 1 0,1-1 0,0 0 0,-1 1 0,1-1 0,0 1 0,0 0-135,0 0 0,0 0-1,1-1 1,-1 1 0,0-1 0,0 1 0,1-1 0,-1 1 0,0-1 0,1 0 0,-1 1 0,0-1 0,1 0 0,-1 0 0,0 0-1,1 0 1,-1 0 0,1 0 0,-1-1 0,0 1 0,1 0 0,-1-1 0,1 0 0,6-3-23,-1 0 0,-1-1 0,1 0 0,-1 0 1,0-1-1,0 0 0,0 0 0,-1 0 0,0-1 0,0 1 1,0-1-1,-1 0 0,4-10 0,4-10 317,-1 1-1,11-41 1,-20 59 169,1-1-1,-2 1 1,1-1 0,-1 0-1,0-9 1,-19 41-296,7 1-113,0 2 1,2-1 0,1 2 0,1-1 0,2 1-1,-5 41 1,2 165 155,8-224-175,1 2 653,2-17 49,-1-20-307,-6 11-376,-1 0 0,-1 0 1,0 1-1,-1 0 0,0 0 0,-1 0 0,-10-12 1,9 14-3,0 0 1,2-1 0,0 0-1,0 0 1,1-1 0,0 0 0,2 0-1,-5-17 1,9 29-20,0 1 0,0-1 0,0 1 0,1-1 0,-1 1 0,0-1 0,0 1 0,1 0 0,-1-1 0,1 1 0,0 0 0,-1-1 0,1 1 0,0 0 0,0 0 0,0-1 0,0 1 0,0 0 0,0 0 0,0 0 0,0 0 0,0 0 0,0 1 0,0-1 0,1 0 0,-1 0 0,0 1 0,1-1 0,-1 1 0,0-1 0,1 1 0,-1 0 0,1-1 0,-1 1 0,1 0 0,1 0 0,11-2 0,1 1 0,-1 1 0,15 1 0,-9 0 0,155 8-462,-46 0-1692,-45-8-3366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19.7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1399 8104,'-14'3'10938,"8"-14"-6895,6 9-3947,0 0 0,0-1 1,0 1-1,0 0 1,0 0-1,0-1 0,1 1 1,-1 0-1,1 0 1,-1 0-1,2-4 1,8-7 84,0 1 0,1 0 0,0 1 0,1 0 0,0 1 0,20-14 0,8-7 30,38-28 15,3 2-1,2 5 1,154-73 0,-111 56 367,165-118 0,17-12-408,-110 79-12,114-61 188,-261 155-286,-1-3 0,-1-3 0,50-41-1,-91 69 395,-5 2-2537,-1-20-20996</inkml:trace>
</inkml:ink>
</file>

<file path=ppt/ink/ink1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57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 17809,'0'0'3747,"86"9"-2882,-33-9 1025,11 0-1153,9 0-545,-1-5-160,0-3-577,-7-2-864,-8 3 96,-15-1-225,-15 1-1056,-13 5-2211</inkml:trace>
</inkml:ink>
</file>

<file path=ppt/ink/ink1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57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69 10410,'0'0'3427,"-57"17"-1121,47-12 97,10-2-482,20-3-928,19 0 417,15-6-449,16-6-481,3-3-352,9 2-96,-6 2-769,-11 0-2402,-8-1-2306,-11-2-6630</inkml:trace>
</inkml:ink>
</file>

<file path=ppt/ink/ink1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58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15 15535,'0'0'1142,"12"-3"91,6-1-619,0 1-1,0 1 1,0 0-1,0 2 1,0 0-1,1 1 1,32 5-1,-46-5-563,0 0 0,0 0 0,-1 0 0,1 1-1,0 0 1,-1 0 0,1 0 0,-1 0-1,0 1 1,1-1 0,-1 1 0,0 0-1,-1 1 1,1-1 0,-1 1 0,1-1-1,-1 1 1,0 0 0,0 0 0,-1 0 0,1 1-1,-1-1 1,0 1 0,0-1 0,0 1-1,-1 0 1,0 0 0,0 0 0,0-1-1,0 1 1,-1 0 0,0 0 0,0 0-1,0 0 1,-2 10 0,-1-3 19,0 0 0,-1 0 1,0 0-1,-1 0 0,0-1 0,-1 0 0,-1 0 1,1 0-1,-2-1 0,1 0 0,-17 17 0,-12 8 154,-60 47-1,91-78-253,3-2-32,-35 26-1466,12-15-3387,6-9-5077</inkml:trace>
</inkml:ink>
</file>

<file path=ppt/ink/ink1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59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 17777,'0'0'5642,"-9"2"-4574,6-2-1016,0 1-1,0 0 1,-1 1 0,1-1-1,0 0 1,0 1-1,0 0 1,1-1 0,-1 1-1,0 0 1,1 1 0,-4 2-1,3-1 4,0 1-1,0 0 1,0-1 0,1 1-1,-1 0 1,1 0-1,1 0 1,-1 1 0,-1 7-1,-5 37 250,3 0-1,2 1 1,5 78-1,0-62-316,3 41 8,0 45 1473,-5-153-1426,0 1 0,0 0 0,0-1 0,1 1 0,-1-1 0,0 1 0,0 0 0,0-1 0,0 1 0,0 0 0,0-1 1,0 1-1,-1 0 0,1-1 0,0 1 0,0 0 0,0-1 0,-1 1 0,1-1 0,0 1 0,-1 0 0,1-1 0,0 1 0,-1-1 0,1 1 0,-1-1 0,1 1 0,-1-1 0,1 0 0,-1 1 0,1-1 0,-1 0 0,1 1 0,-1-1 0,0 0 0,1 1 0,-1-1 0,1 0 0,-1 0 0,0 0 0,1 0 0,-1 0 0,0 0 0,1 0 0,-1 0 0,0 0 1,1 0-1,-1 0 0,0 0 0,1 0 0,-1 0 0,1 0 0,-1-1 0,0 1 0,1 0 0,-1-1 0,1 1 0,-2-1 0,0-1 118,-1 1 0,0-1 0,1 0 0,-1 0-1,1-1 1,0 1 0,0 0 0,0-1 0,0 0 0,0 1 0,-1-4 0,-3-8-160,2 0 0,-1 0 0,2-1 0,0 1 0,0-1 0,2 0 0,0 1 0,0-1 0,2 0 0,0 0 0,4-26 0,-3 35 0,-1 0 0,1-1 0,0 1 0,0 0 0,1 0 0,0 0 0,0 0 0,0 1 0,1-1 0,0 1 0,0 0 0,0 0 0,1 0 0,-1 0 0,1 1 0,0 0 0,1 0 0,-1 0 0,1 1 0,-1 0 0,1 0 0,0 0 0,0 1 0,1 0 0,-1 0 0,0 0 0,1 1 0,9-1 0,-7 1-64,0 0-1,0 1 1,1 0-1,-1 1 1,0 0 0,0 0-1,15 5 1,-21-5 45,0 0 0,0 0 0,-1 0 0,1 0 0,-1 1 0,1-1 0,-1 1 0,1 0 0,-1 0 0,0 0 0,0 0 0,0 0 0,0 0 0,0 1 0,-1-1 0,1 0 0,-1 1 0,0-1 0,1 1 0,-1 0 0,0 0 1,0-1-1,-1 1 0,1 0 0,0 0 0,-1 0 0,0 5 0,-7 43 535,5-38-152,8-34-198,-1-8-166,-1-1 0,-1 1 0,-2-48 0,-1 59 0,0 18 2,1-1 1,-1 1-1,0 0 1,1 0-1,-1-1 0,0 1 1,1 0-1,-1 0 1,1 0-1,-1-1 0,1 1 1,-1 0-1,1 0 1,-1 0-1,0 0 1,1 0-1,-1 0 0,1 0 1,-1 0-1,1 0 1,-1 0-1,1 0 0,-1 0 1,1 0-1,-1 0 1,1 0-1,-1 1 0,0-1 1,1 0-1,-1 0 1,1 1-1,-1-1 0,1 1 1,18 6-305,-19-7 191,12 5-1580,-1-1 1,1-1-1,-1 0 1,1-1-1,14 1 0,60 0-14352,-85-3 15869,28 0-3627</inkml:trace>
</inkml:ink>
</file>

<file path=ppt/ink/ink1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5:59.6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0 2851,'0'0'26425,"-6"5"-26201,3-3-178,0 0-1,0 0 1,1 0 0,-1 0 0,0 0 0,1 1-1,0-1 1,0 1 0,0 0 0,0-1 0,0 1-1,0 0 1,1 0 0,-1 0 0,1 0 0,0 0-1,0 1 1,0-1 0,1 0 0,-1 1-1,1-1 1,-1 0 0,1 1 0,0-1 0,1 7-1,0-9-25,0 0-1,0 1 0,1-1 1,-1 0-1,0 0 0,0 0 1,1 0-1,-1 0 1,1 0-1,-1 0 0,1 0 1,-1 0-1,1-1 0,0 1 1,-1-1-1,1 1 0,0-1 1,-1 0-1,1 1 0,0-1 1,0 0-1,-1 0 1,4-1-1,47-2 192,-48 3-198,23-5 31,-1 0 1,1-2-1,40-17 0,-37 13 13,-1 1-1,42-8 1,-71 18-46,1 0 0,0 0 1,-1 0-1,1 1 0,-1-1 0,1 0 0,0 0 1,-1 1-1,1-1 0,-1 0 0,1 1 0,-1-1 1,1 1-1,-1-1 0,1 1 0,-1-1 0,0 1 1,1-1-1,-1 1 0,1-1 0,-1 1 0,0-1 1,0 1-1,1 0 0,-1-1 0,0 1 0,0-1 1,0 1-1,0 0 0,0-1 0,0 1 0,0 0 1,0-1-1,0 1 0,0 0 0,0 0 0,0 35 534,-1-25-463,2-10-82,0-1 0,-1 1 0,1-1 0,0 1 0,0-1 0,0 1 0,-1-1 0,1 0 0,0 1 0,0-1 0,0 0 0,0 1 0,0-1 0,0 0 0,-1 0 0,1 0 0,0 0 0,0 0 0,0 0 0,0 0 0,0 0 0,0-1 0,0 1 0,0 0 0,0 0 0,1-1 0,28-6 0,22-11 0,-34 10 0,1 1 0,0 1 0,1 1 0,-1 1 0,1 0 0,0 2 0,23-1 0,-43 3 0,1 0 0,0 0 0,0 0 0,0 0 0,0 1 0,0-1 0,-1 0 0,1 0 0,0 1 0,0-1 0,-1 0 0,1 1 0,0-1 0,0 1 0,-1-1 0,1 1 0,0-1 0,-1 1 0,1-1 0,-1 1 0,1 0 0,-1-1 0,1 1 0,-1 0 0,1 0 0,-1-1 0,1 1 0,-1 1 0,2 27 0,1 6 0,-3-34 0,1 0 0,-1 0 0,1 0 0,0 0 0,-1 0 0,1 0 0,0 0 0,0 0 0,0 0 0,0 0 0,0 0 0,0-1 0,0 1 0,0 0 0,0-1 0,0 1 0,0-1 0,0 1 0,0-1 0,1 1 0,-1-1 0,0 0 0,0 1 0,0-1 0,1 0 0,1 0 0,48 1-1856,0-10-4365,-19-4-4568</inkml:trace>
</inkml:ink>
</file>

<file path=ppt/ink/ink1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0.7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7495,'0'0'21343,"2"12"-21017,4 289 1722,-6-217-973,0-83-1063,1-1 0,-1 0 1,0 0-1,0 0 1,1 0-1,-1 0 0,0 0 1,0 1-1,1-1 1,-1 0-1,0 0 0,1 0 1,-1 0-1,0 0 1,0 0-1,1 0 0,-1 0 1,0 0-1,1 0 1,-1 0-1,0 0 1,0-1-1,1 1 0,-1 0 1,0 0-1,1 0 1,-1 0-1,0 0 0,0-1 1,1 1-1,-1 0 1,0 0-1,0 0 0,0-1 1,1 1-1,-1 0 1,5-11-11,0-1 1,0 1-1,-1-1 0,-1 0 1,0 1-1,-1-2 1,0 1-1,0-21 1,0 21-4,2-154 1,-4 172 0,0 0 0,1 0 0,0 0 0,0 0 0,0 0 0,1 0 0,-1 0 0,1 0 0,1-1 0,-1 1 0,1-1 0,0 0 0,0 0 0,1 0 0,-1 0 0,8 8 0,-7-11 0,-1 1 0,1 0 0,0-1 0,-1 0 0,1 0 0,0 0 0,0 0 0,0 0 0,1-1 0,-1 0 0,0 0 0,0 0 0,1-1 0,-1 1 0,1-1 0,-1 0 0,0 0 0,1 0 0,-1-1 0,1 0 0,-1 0 0,0 0 0,0 0 0,6-3 0,-1 0 0,-1-1 0,1-1 0,-1 1 0,0-1 0,-1-1 0,1 1 0,-1-1 0,-1-1 0,1 1 0,-1-1 0,-1 0 0,1 0 0,-1-1 0,-1 0 0,0 0 0,0 0 0,0 0 0,-2-1 0,1 1 0,-1-1 0,0 0 0,0-12 0,-2 22 0,0 0 0,0 0 0,0 0 0,0-1 0,0 1 0,0 0 0,0 0 0,0 0 0,0 0 0,0 0 0,0-1 0,0 1 0,0 0 0,0 0 0,0 0 0,0 0 0,0 0 0,0 0 0,0 0 0,0-1 0,0 1 0,0 0 0,0 0 0,-1 0 0,1 0 0,0 0 0,0 0 0,0 0 0,0 0 0,0 0 0,0 0 0,0-1 0,0 1 0,-1 0 0,1 0 0,0 0 0,0 0 0,0 0 0,0 0 0,0 0 0,0 0 0,-1 0 0,1 0 0,0 0 0,0 0 0,0 0 0,0 0 0,0 0 0,0 0 0,-1 0 0,1 0 0,0 0 0,0 1 0,0-1 0,0 0 0,0 0 0,0 0 0,0 0 0,-1 0 0,1 0 0,0 0 0,0 0 0,0 0 0,0 1 0,-12 10 0,-8 15 0,9-5 0,1 1 0,1 0 0,-8 30 0,15-42 0,-1 1 0,1-1 0,1 0 0,0 1 0,0-1 0,1 1 0,1-1 0,0 1 0,4 20 0,-4-28 0,0-1 0,0 1 0,0-1 0,0 1 0,1 0 0,-1-1 0,1 0 0,0 1 0,0-1 0,0 0 0,0 0 0,0 0 0,0 0 0,0-1 0,1 1 0,-1 0 0,5 1 0,-1-1 0,0 1 0,0-1 0,0-1 0,0 1 0,0-1 0,1 0 0,11 0 0,-7-1 0,0-1 0,0 0 0,1 0 0,-1-1 0,0-1 0,0 1 0,-1-2 0,20-8 0,-19 6 0,0-1 0,0-1 0,-1 0 0,0 0 0,-1-1 0,1 0 0,8-12 0,-13 15 0,-1 0 0,1-1 0,-2 1 0,1-1 0,-1 0 0,0 0 0,0-1 0,-1 1 0,0 0 0,0-1 0,-1 0 0,0 1 0,0-10 0,-1 16 0,0 1 0,0-1 0,0 0 0,-1 0 0,1 0 0,0 0 0,-1 1 0,1-1 0,0 0 0,-1 0 0,1 1 0,-1-1 0,1 0 0,-1 1 0,0-1 0,1 1 0,-1-1 0,0 1 0,1-1 0,-1 1 0,0-1 0,0 1 0,1 0 0,-1-1 0,0 1 0,0 0 0,0-1 0,0 1 0,1 0 0,-1 0 0,0 0 0,0 0 0,0 0 0,0 0 0,0 0 0,1 0 0,-1 0 0,0 1 0,0-1 0,0 0 0,0 0 0,1 1 0,-1-1 0,-1 1 0,-3 1 0,1-1 0,0 0 0,-1 1 0,1 0 0,0 0 0,0 0 0,-6 5 0,6-3 0,0 1 0,0-1 0,0 1 0,0 0 0,1 0 0,0 0 0,0 0 0,1 0 0,-1 1 0,1-1 0,0 1 0,-2 8 0,4-12 0,0 1 0,0-1 0,0 1 0,0 0 0,0-1 0,0 1 0,1-1 0,-1 1 0,1 0 0,0-1 0,0 1 0,0-1 0,0 0 0,0 1 0,0-1 0,1 0 0,-1 0 0,1 0 0,0 1 0,-1-2 0,1 1 0,0 0 0,0 0 0,0-1 0,0 1 0,1-1 0,-1 1 0,0-1 0,6 2 0,0 0-453,0 0 1,0 0-1,1 0 0,14 1 1,38 0-7033,-13-4-5541</inkml:trace>
</inkml:ink>
</file>

<file path=ppt/ink/ink1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1.5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 11627,'0'0'243,"0"0"0,-1 0 0,1 0 0,0 0 0,0 0 0,-1 0 0,1 0 0,0 0 0,0 0 0,0 0-1,-1 0 1,1 0 0,0 0 0,0 0 0,0 0 0,-1 0 0,1 0 0,0 0 0,0 0 0,0 1 0,-1-1 0,1 0 0,0 0 0,0 0 0,0 0 0,0 1 0,-1-1 0,1 0 0,0 0 0,0 0-1,0 0 1,0 1 0,0-1 0,0 0 0,0 0 0,0 1 0,0-1 0,-1 0 0,1 0 0,0 0 0,0 1 0,0-1 0,0 0 0,0 0 0,1 1 0,-1-1 0,0 0 0,0 23 2844,6 20-1810,-3-22-254,0 0 0,0 25 1,-4-33-830,2 1 0,0-1-1,0 0 1,1 0 0,1 0 0,0 0 0,1 0 0,10 23 0,-12-44-10271,1-45-1023,-3 15 257</inkml:trace>
</inkml:ink>
</file>

<file path=ppt/ink/ink1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1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7911,'0'0'16400,"24"54"-18066,-6-31-1665,2-1-1249,5-2-4260</inkml:trace>
</inkml:ink>
</file>

<file path=ppt/ink/ink1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2.2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0 17969,'0'0'3107,"-11"0"-822,5 0-2020,-80 5 3500,79-4-3593,1 0 1,-1 1-1,1-1 1,-1 1-1,1 1 1,0-1-1,0 1 1,0 0-1,0 0 1,0 1-1,0 0 1,-6 5-1,12-9-172,0 0 0,-1 1 0,1-1 1,-1 0-1,1 0 0,0 0 0,-1 1 0,1-1 0,0 0 0,-1 0 0,1 1 0,0-1 0,0 0 0,-1 1 0,1-1 0,0 0 0,0 1 0,-1-1 0,1 0 0,0 1 0,0-1 0,0 0 0,0 1 0,0-1 0,-1 1 0,1-1 0,0 0 0,0 1 1,0-1-1,0 1 0,0-1 0,0 0 0,0 1 0,1-1 0,-1 1 0,0-1 0,0 0 0,0 1 0,0-1 0,0 1 0,1-1 0,-1 0 0,0 1 0,0-1 0,0 0 0,1 1 0,-1-1 0,0 0 0,1 0 0,-1 1 0,0-1 0,1 0 0,-1 0 0,0 1 1,1-1-1,-1 0 0,0 0 0,1 0 0,-1 0 0,1 0 0,0 1 0,31 0-101,-21-1 61,-8 1 12,25 0-455,-1 2 1,32 7-1,-52-9 424,-1 1-1,0 0 1,0 0 0,0 0 0,0 1-1,0 0 1,0 0 0,-1 0 0,1 1-1,-1-1 1,0 2 0,0-1 0,0 0-1,-1 1 1,7 8 0,-9-10 134,-1 1 1,1-1-1,-1 0 0,0 1 1,0 0-1,0-1 1,-1 1-1,1 0 0,-1-1 1,0 1-1,0 0 0,0 0 1,0-1-1,-1 1 1,1 0-1,-1-1 0,0 1 1,0-1-1,-1 1 1,1-1-1,-1 1 0,1-1 1,-1 0-1,0 0 0,0 1 1,-1-2-1,1 1 1,-1 0-1,1 0 0,-1-1 1,-5 4-1,4-2 58,-1 0 1,0 0-1,0 0 0,-1-1 0,1 1 0,-1-2 1,0 1-1,1 0 0,-1-1 0,0 0 0,-1-1 1,1 1-1,0-1 0,0 0 0,-1-1 0,1 1 1,-12-2-1,17 1-222,1-1 0,-1 1 0,1-1 0,-1 1 0,1 0 0,-1-1 0,1 1 0,-1-1 0,1 1 0,-1-1 0,1 1 0,0-1 0,-1 0 0,1 1 0,0-1 0,0 1 0,-1-1 0,1 0 0,0 1 0,0-1 0,0 0 0,0 1 0,0-1 0,0 0 0,0 1 0,0-1 0,0 0 0,0 0 0,4-21-3816,13-1-1370,9 0-880</inkml:trace>
</inkml:ink>
</file>

<file path=ppt/ink/ink1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2.6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37 18610,'0'0'6288,"-11"-4"-5087,-39-12-64,47 16-1058,0-1-1,-1 1 1,1 0-1,-1 0 1,1 0-1,0 1 0,-1-1 1,1 1-1,0 0 1,-1-1-1,1 2 1,0-1-1,0 0 1,0 1-1,0-1 0,0 1 1,0 0-1,0 0 1,1 0-1,-1 0 1,1 1-1,-1-1 0,1 1 1,0-1-1,0 1 1,0 0-1,0 0 1,1 0-1,-1 0 0,1 0 1,0 0-1,-1 0 1,1 1-1,1-1 1,-1 0-1,0 1 0,1-1 1,0 7-1,0-9-75,1 0 1,0 1-1,-1-1 0,1 0 0,0 0 0,0 1 0,-1-1 0,1 0 1,0 0-1,0 0 0,1 0 0,-1 0 0,0 0 0,0 0 0,0 0 1,1-1-1,-1 1 0,0 0 0,1-1 0,-1 1 0,0-1 0,1 0 1,-1 1-1,1-1 0,2 0 0,51 7 52,-32-5-160,-18-1 79,1-1-1,-1 1 1,-1 0-1,1 1 1,0-1-1,0 1 1,0 0-1,-1 0 0,1 0 1,-1 1-1,0 0 1,1 0-1,-1 0 1,-1 0-1,1 0 1,0 1-1,-1 0 1,0 0-1,1 0 0,-2 0 1,1 0-1,0 0 1,-1 1-1,0-1 1,0 1-1,0 0 1,-1 0-1,1 0 1,-1 0-1,0 0 0,-1 0 1,1 0-1,-1 0 1,0 0-1,-1 7 1,1 2 226,-1 1-1,0-1 1,-2 1 0,1-1-1,-2 0 1,0 0 0,0 0 0,-1-1-1,-1 1 1,0-1 0,-1 0-1,-1-1 1,0 0 0,0 0 0,-1-1-1,-15 15 1,23-25-200,1-1 0,-1 1 0,1-1 0,-1 1 0,1-1 0,-1 1 0,0-1 0,1 0 0,-1 1 0,0-1 0,1 0 0,-1 1 0,0-1 0,1 0 0,-1 0 0,0 1 0,0-1 0,0 0 0,1 0 0,-1 0 0,0 0 0,0 0 0,1 0 0,-1 0 0,0-1 0,0 1 0,1 0 0,-2-1 0,1 0 0,0 0 0,0 0 0,0 0 0,0 0 0,1 0 0,-1 0 0,1 0 0,-1-1 0,0 1 0,1 0 0,0-1 0,-1 1 0,1 0 0,0 0 0,0-2 0,0-57 0,0 54 0,1-8-22,1 1-1,1-1 1,0 1 0,0-1-1,1 1 1,1 0 0,1 0-1,-1 1 1,2-1 0,14-20-1,5 0-104,1 1 1,38-34-1,-4 4 54,-59 60 82,1-1 0,0 0 0,-1 1 0,0-1 0,0 0 0,0 0 0,0 0 0,0-1 0,0 1 0,-1 0 0,0-1 0,1 1 0,-1-1 0,0 1 0,0-5 0,-1 8 0,-1 0 1,1-1 0,0 1-1,-1 0 1,1-1 0,0 1-1,-1 0 1,1-1-1,-1 1 1,1 0 0,0-1-1,-1 1 1,1 0 0,-1 0-1,1 0 1,-1-1-1,1 1 1,-1 0 0,1 0-1,0 0 1,-1 0 0,1 0-1,-1 0 1,1 0-1,-1 0 1,1 0 0,-1 0-1,1 0 1,-1 0 0,1 0-1,-1 1 1,0-1-1,-19 5 229,12 0-238,0 0 0,0 0 0,1 1 0,-1 0 0,1 1 0,1 0 0,-1 0 0,-7 11 0,11-14 0,0-1 0,0 1 0,1 0 0,-1 0 0,1 0 0,0 1 0,0-1 0,1 1 0,-1-1 0,1 1 0,0-1 0,0 1 0,0 0 0,1-1 0,0 1 0,0 0 0,0-1 0,0 1 0,2 5 0,-1-8-84,0-1 0,-1 1 0,1-1 0,0 1 0,1-1 0,-1 0 0,0 1 0,0-1 0,1 0 0,-1 0 0,0 0 1,1 0-1,-1 0 0,1 0 0,0 0 0,-1-1 0,1 1 0,0-1 0,-1 1 0,1-1 0,0 1 0,3-1 0,45 2-3919,-36-2 2730,28-2-4188,6-9-2595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22.7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53 4869,'0'0'8968,"6"4"-8034,0 0-676,0-1-1,0 0 1,0-1-1,1 1 1,-1-1-1,1-1 1,0 1-1,0-1 1,-1 0-1,1-1 1,0 1-1,8-2 0,133 22 2178,119 3-461,-149-10-756,-104-13-1225,13 4 294,-1-3-1,1 0 0,0-1 1,0-2-1,0-1 1,0-1-1,33-8 1,-23 3-148,-1 2 0,1 2-1,0 1 1,-1 2 0,56 5 0,8-1 795,-45-2-763,48-1 115,108-13-1,-96 4 421,191 9-1,10 0-514,-292-1-192,0 0 0,0 2 1,-1 0-1,1 2 1,0 1-1,-1 1 0,0 0 1,39 16-1,-5-3 24,1-2-1,1-3 1,101 10-1,-105-16 0,48 4 52,134-4-1,106-23 185,39 1-97,234-6 26,-221 6-159,-162 12-19,-97-3 42,142-26 0,237-28 168,46 50-187,-321 30-32,-82-3 0,137 12 12,196 8 34,-487-37-46,959-29 70,-784 12 10,526-29 288,900 20 11,-1185 24-361,-198 5-30,-219-3-397,0-11-13778,-3-15 1397</inkml:trace>
</inkml:ink>
</file>

<file path=ppt/ink/ink1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3.1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4 7976,'0'0'7922,"-10"-1"-3742,-5 0-2496,-1 0 0,0 1 0,-27 3 0,35-2-1163,0 1-1,1-1 1,-1 1 0,0 1 0,0 0 0,1 0-1,-1 0 1,1 1 0,0 0 0,-11 9 0,17-13-515,0 1 1,1-1 0,-1 1 0,0-1-1,0 1 1,1 0 0,-1-1-1,0 1 1,1 0 0,-1-1 0,1 1-1,-1 0 1,0 0 0,1-1-1,0 1 1,-1 0 0,1 0-1,0 0 1,-1 0 0,1 0 0,0-1-1,0 1 1,0 0 0,-1 0-1,1 0 1,0 0 0,0 0 0,1 0-1,-1 2 1,1-2-4,0 0 0,0 0 0,1 0 0,-1 0-1,0 0 1,1 0 0,-1-1 0,1 1 0,-1 0 0,0-1 0,1 1 0,0-1 0,-1 1-1,1-1 1,2 1 0,69 3-54,-67-4 58,12-1-337,-1-1 0,1-1 0,30-9 0,-32 8 126,-1 0 0,1 1 1,1 0-1,30 0 0,-45 4 279,-1-1 0,1 1 0,0 0 0,0-1 0,-1 1 0,1 0 0,0 0 0,-1 0-1,1 1 1,-1-1 0,0 0 0,1 0 0,-1 1 0,0-1 0,0 1 0,0-1 0,0 1 0,0 0-1,1 2 1,0-1-47,-1-1-1,0 0 0,1 0 0,0 1 1,-1-1-1,1 0 0,0 0 0,0-1 1,0 1-1,0 0 0,0-1 1,3 3-1,6-2-91,-1 0-1,0-1 1,0 0 0,1 0 0,-1-1 0,0-1 0,1 1-1,-1-2 1,0 1 0,0-2 0,0 1 0,0-1 0,15-7-1,-11 5-38,1 1 0,0 0 0,0 0-1,30-1 1,-44 5 132,-1 1 0,1-1 0,0 1 0,0 0 0,0-1-1,-1 1 1,1 0 0,0 0 0,0 0 0,-1-1 0,1 1 0,-1 0 0,1 0 0,-1 0-1,1 0 1,-1 0 0,0 0 0,1 0 0,-1 0 0,0 0 0,0 0 0,0 0-1,0 0 1,0 0 0,0 0 0,0 0 0,0 0 0,0 0 0,0 0 0,-1 2 0,1-1 18,0-1 1,0 1 0,0 0 0,0 0 0,0 0 0,0 0 0,0 0-1,1 0 1,-1 0 0,1 0 0,-1-1 0,1 1 0,0 0 0,0 0-1,0-1 1,0 1 0,0 0 0,0-1 0,0 1 0,3 2 0,1-3-45,0 1 1,1 0-1,-1-1 1,0 0-1,1-1 1,-1 1-1,0-1 0,1 0 1,-1 0-1,10-2 1,57-14-898,-54 12 132,1-1-1280,0 0 0,1 2 0,31-2 0,-51 5 1885,0 0-1,1 0 0,-1 0 1,1 0-1,-1 0 1,0 0-1,1 0 0,-1 0 1,1 0-1,-1 0 0,0 0 1,1 0-1,-1 0 0,1 0 1,-1 0-1,0 0 0,1 0 1,-1 1-1,0-1 1,1 0-1,-1 0 0,0 0 1,1 1-1,-1-1 0,0 0 1,1 1-1,-1-1 0,0 0 1,0 0-1,1 1 1,-1-1-1,0 0 0,0 1 1,0-1-1,0 0 0,1 1 1,-1-1-1,0 1 0,0-1 1,0 0-1,0 1 0,0-1 1,0 1-1,0-1 1,0 0-1,0 1 0,0-1 1,0 1-1,0-1 0,0 1 1,0 1-527,0 6-4232</inkml:trace>
</inkml:ink>
</file>

<file path=ppt/ink/ink1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3.9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34 230 19250,'0'0'9091,"8"1"-8989,-7 0-98,37-2 60,-37 1-57,0 0-1,0-1 1,1 1-1,-1 0 1,0-1-1,0 0 0,0 1 1,0-1-1,1 1 1,-1-1-1,0 0 1,0 0-1,0 0 1,-1 0-1,1 0 1,0 0-1,0 0 1,0 0-1,-1 0 1,1 0-1,0 0 1,-1 0-1,1 0 1,-1-1-1,0 1 1,1 0-1,-1 0 1,0-1-1,0 1 1,0 0-1,0 0 1,0-1-1,0 1 1,0 0-1,0-1 1,0 1-1,-1-2 1,1 2 3,-1 0-1,0 0 1,1 1 0,-1-1 0,0 0 0,0 0-1,1 1 1,-1-1 0,0 0 0,0 1 0,0-1-1,0 1 1,0-1 0,0 1 0,0 0 0,0-1-1,0 1 1,0 0 0,0 0 0,0-1-1,0 1 1,0 0 0,0 0 0,0 0 0,0 0-1,0 0 1,0 1 0,0-1 0,0 0 0,0 0-1,0 1 1,-1 0 0,-35 12 505,34-9-458,-1 1 1,1-1-1,-1 1 1,1 0-1,1 0 1,-1 0-1,1 0 1,0 0-1,0 0 1,0 1-1,-1 5 1,3-9-54,-1 0-1,1-1 1,-1 1 0,1 0 0,-1 0 0,1 0-1,0 0 1,0 0 0,0 0 0,0 0-1,0-1 1,1 1 0,-1 0 0,0 0 0,1 0-1,0 0 1,-1-1 0,1 1 0,0 0-1,0 0 1,0-1 0,0 1 0,0-1 0,0 1-1,0-1 1,1 1 0,-1-1 0,0 0-1,1 0 1,-1 1 0,1-1 0,0 0 0,-1 0-1,4 1 1,1-1-156,0 0-1,0 0 1,-1 0-1,1-1 1,0 1-1,0-1 1,0-1-1,0 1 1,0-1 0,0 0-1,-1-1 1,1 1-1,0-1 1,6-4-1,-2 1-454,-1 0-1,0-1 0,0 0 1,0-1-1,-1 0 0,0 0 1,9-11-1,2-6-1809,-1 0 0,-1-2-1,-2 0 1,21-45 0,-16 19-1247,-16 30 5748,-4 21-1928,0 1-1,1 0 1,-1 0 0,0 0 0,0 0 0,0 0-1,0 0 1,0-1 0,0 1 0,0 0 0,0 0-1,0 0 1,0 0 0,0 0 0,0 0 0,0-1 0,0 1-1,0 0 1,-1 0 0,1 0 0,0 0 0,0 0-1,0 0 1,0-1 0,0 1 0,0 0 0,0 0-1,0 0 1,0 0 0,0 0 0,0 0 0,-1 0 0,1 0-1,0 0 1,0 0 0,0-1 0,0 1 0,0 0-1,0 0 1,-1 0 0,1 0 0,0 0 0,0 0-1,0 0 1,0 0 0,0 0 0,0 0 0,-1 0-1,1 0 1,0 0 0,0 0 0,0 0 0,0 0 0,0 0-1,0 0 1,-1 1 0,-10 6 2476,-8 11-1408,11-8-748,-1 1 0,1 0 0,1 0-1,0 0 1,1 1 0,0 0 0,1 1 0,0-1 0,1 1-1,0 0 1,1 0 0,1 0 0,0 0 0,0 14 0,2-26-470,0 0 1,0 0-1,0 0 1,1 0 0,-1 0-1,0 0 1,1 0 0,-1 0-1,0 0 1,1 0 0,-1 0-1,1 0 1,0 0 0,-1 0-1,1 0 1,0-1 0,0 1-1,-1 0 1,1 0-1,0-1 1,0 1 0,0-1-1,0 1 1,0-1 0,1 1-1,35 6 105,-26-7-214,1-1-1,0 0 0,-1-1 0,15-4 1,2 1 192,-27 6-25,0 0 1,-1 0 0,1 1 0,-1-1-1,1 0 1,-1 0 0,1 1 0,-1-1 0,1 0-1,-1 1 1,0-1 0,0 0 0,0 1-1,0-1 1,0 0 0,0 2 0,0 0-1,0-2-41,0 0-1,0 0 1,0 0-1,1 0 1,-1 0-1,0 1 1,1-1-1,-1 0 1,0 0-1,1 0 1,-1 0-1,1 0 1,0 0-1,-1-1 1,1 1-1,0 0 1,-1 0-1,1 0 0,0 0 1,0-1-1,0 1 1,0 0-1,0-1 1,0 1-1,0-1 1,1 1-1,1 0 8,0-1 0,-1 1 0,1-1 0,0 0 0,0 0 0,-1 0 0,1 0 0,0 0 0,0-1 0,3 0 0,4-2 6,-2 0 0,1 0 0,0-1 0,-1 0 0,11-7 0,-17 10-26,9-6 26,-1 0 0,0 0 0,-1-1 0,0-1 0,0 1 0,9-13 0,-18 20 343,0 33 96,0-29-475,0-1 0,0 1 0,0 0 0,0-1 0,0 1 0,0 0 0,1-1 0,0 1 0,-1-1 0,1 1 0,0-1 0,0 1 0,0-1 0,1 1 0,-1-1 0,0 0 0,1 0 0,0 0 0,2 3 0,-1-3 0,1-1 0,-1 1 0,1 0 0,-1-1 0,1 0 0,0 0 0,-1 0 0,1-1 0,0 1 0,0-1 0,0 0 0,-1 0 0,6-1 0,-6 1-285,-1 0 1,1 0-1,-1-1 1,1 1-1,-1-1 1,1 0-1,-1 0 1,0 0-1,1 0 1,-1 0-1,0-1 0,0 1 1,0 0-1,0-1 1,0 0-1,0 1 1,0-1-1,0 0 1,-1 0-1,1 0 1,-1 0-1,1-1 0,0-1 1,0 0-598,0 0 0,-1-1 0,1 1 0,-1 0 0,0-1 0,0 1 0,0 0 0,-1-1 0,0 1 0,1-1 0,-2 1 0,0-8 0,-2 2-10259</inkml:trace>
</inkml:ink>
</file>

<file path=ppt/ink/ink1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4.2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23318,'0'0'7783,"38"58"-11562,-20-42-1250,6 1-3203</inkml:trace>
</inkml:ink>
</file>

<file path=ppt/ink/ink1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04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10 17681,'0'0'14082,"-9"-3"-13222,5 1-856,0 1 1,0 0-1,0 0 1,0 1-1,0-1 1,0 1-1,0 0 1,0 0-1,0 0 1,0 0-1,0 1 1,0 0-1,0 0 1,0 0-1,0 0 1,0 1-1,0-1 1,0 1-1,1 0 1,-1 0-1,1 0 1,-1 1-1,1-1 1,0 1-1,0 0 1,0 0-1,0 0 1,1 0-1,-1 0 1,1 1-1,-3 5 1,4-7-9,-1 0 0,1 0 1,0 0-1,0 0 0,1 1 0,-1-1 0,0 0 1,1 1-1,-1-1 0,1 0 0,0 1 0,0-1 0,0 0 1,0 1-1,0-1 0,0 1 0,1-1 0,-1 0 1,1 1-1,-1-1 0,1 0 0,0 0 0,2 4 1,-1-3-29,1 0 0,0-1 0,-1 1 0,1-1 0,0 0 0,1 1 0,-1-1 0,0 0 0,0-1 0,1 1 0,-1-1 0,1 1 0,5 0 0,11 2-569,1 0 0,-1-1 0,1-2-1,23 0 1,-1-2-6872,-1-4-5308</inkml:trace>
</inkml:ink>
</file>

<file path=ppt/ink/ink1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2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136 50 5445,'0'0'19427,"5"-9"-17388,-2 4-1801,10-22 1513,-20 18-791,-17 10-215,17 1-696,1 0 0,-1 1 0,1-1-1,-1 2 1,1-1 0,0 1 0,0 0 0,0 0 0,1 1 0,-1-1 0,1 1 0,0 0-1,1 1 1,-1-1 0,-6 13 0,7-13-5,1 1 1,0-1-1,0 1 0,0 0 0,1 0 1,0 0-1,0 0 0,0 0 0,1 1 1,0-1-1,0 1 0,1-1 0,0 0 1,0 1-1,0-1 0,1 1 0,0-1 1,1 7-1,0-11-35,-1 0 0,0 0-1,0 0 1,1 0 0,-1-1 0,1 1 0,0 0 0,-1-1-1,1 1 1,0-1 0,0 0 0,0 1 0,0-1 0,0 0 0,0 0-1,0 0 1,1-1 0,-1 1 0,0-1 0,0 1 0,1-1 0,-1 1-1,0-1 1,1 0 0,-1 0 0,0 0 0,1-1 0,3 0 0,1 0 17,-1 1 0,0-2 0,0 1 0,1-1 0,-1 0 0,0 0 0,-1-1 0,1 1 1,8-6-1,-7 3-25,0-1 0,0 1-1,-1-1 1,0 0 0,0-1 0,0 1 0,-1-1 0,0 0 0,0 0 0,-1-1 0,0 0 0,0 1 0,-1-1 0,0-1 0,-1 1-1,1 0 1,-1-1 0,-1 1 0,0-1 0,0 1 0,-1-1 0,0-11 0,0 20-1,0-1 0,0 1 0,0-1 0,0 1 0,0-1 0,0 1 0,0-1 0,0 1 0,0-1 0,-1 1 0,1-1 0,0 1 0,0-1 0,0 1 0,-1-1 0,1 1 0,0-1 0,-1 1 0,1-1 0,0 1 0,-1 0 0,1-1 0,0 1 0,-1 0 0,1-1 0,-1 1 0,1 0 0,-1-1 0,1 1 0,-1 0 0,1 0 0,-1 0 0,1-1 0,-1 1 0,1 0 0,-1 0 0,1 0 0,-1 0 0,1 0 0,-1 0 0,1 0 0,-1 0 0,1 0 0,-1 0 0,1 0 0,-1 0 0,1 1 0,-1-1 0,1 0 0,-1 0 0,1 1 0,-1-1 0,0 0 0,-20 21 0,20-18 0,-1 0 0,0 0 0,1 0 0,0 0 0,0 1 0,0-1 0,0 0 0,0 0 0,1 1 0,-1-1 0,1 1 0,0-1 0,0 0 0,0 1 0,0-1 0,2 5 0,-1-6 0,0-1 0,0 1 0,0-1 0,1 0 0,-1 1 0,0-1 0,1 0 0,-1 0 0,1 0 0,-1 0 0,1 0 0,0 0 0,-1 0 0,1-1 0,0 1 0,0 0 0,0-1 0,-1 0 0,1 1 0,0-1 0,0 0 0,0 0 0,0 0 0,0 0 0,-1 0 0,1 0 0,0-1 0,0 1 0,0-1 0,1 0 0,8-2 0,1 0 0,-2-1 0,1 0 0,0-1 0,-1 0 0,0-1 0,13-9 0,-14 8 0,1 1 0,0 0 0,0 1 0,1 0 0,-1 1 0,1 0 0,18-5 0,-28 9 0,0 0 0,-1 0 0,1 0 0,-1 0 0,1 0 0,0 1 0,-1-1 0,1 0 0,0 0 0,-1 0 0,1 0 0,0 1 0,-1-1 0,1 0 0,-1 1 0,1-1 0,-1 0 0,1 1 0,-1-1 0,1 1 0,-1-1 0,1 1 0,-1-1 0,1 1 0,-1-1 0,0 1 0,1-1 0,-1 1 0,0 0 0,0-1 0,1 1 0,-1 0 0,4 32 0,-13 30 0,6-54 0,-5 32 0,8-40 0,0 0 0,0 0 0,0-1 0,1 1 0,-1 0 0,0 0 0,0-1 0,1 1 0,-1 0 0,1-1 0,-1 1 0,0 0 0,1-1 0,-1 1 0,1-1 0,0 1 0,-1 0 0,1-1 0,-1 1 0,1-1 0,0 0 0,-1 1 0,1-1 0,0 0 0,-1 1 0,1-1 0,0 0 0,0 0 0,0 1 0,-1-1 0,1 0 0,0 0 0,0 0 0,-1 0 0,1 0 0,0 0 0,0 0 0,0 0 0,-1-1 0,1 1 0,0 0 0,0 0 0,-1-1 0,1 1 0,0 0 0,-1-1 0,2 0 0,9-3 0,-1-1 0,0 0 0,0-1 0,0 0 0,-1 0 0,10-9 0,-11 8 0,1 0 0,0 1 0,0 0 0,0 1 0,1 0 0,19-7 0,-28 11 0,-1 1 0,0 0 0,0 0 0,1 0 0,-1 0 0,0 0 0,1 0 0,-1 0 0,0 0 0,0 0 0,1 0 0,-1 0 1,0 0-1,1 0 0,-1 0 0,0 0 0,0 0 0,1 0 0,-1 1 0,0-1 0,0 0 0,1 0 0,-1 0 0,0 0 0,0 0 0,1 1 0,-1-1 0,0 0 0,0 0 0,0 1 0,1-1 0,-1 0 0,0 0 0,0 0 0,0 1 0,0-1 0,0 0 0,1 1 1,-1-1-1,0 0 0,-1 19 2,-13 24-11,11-35-2,-2 18-1855,5-21-3055</inkml:trace>
</inkml:ink>
</file>

<file path=ppt/ink/ink1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3.4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0 19282,'0'0'8910,"-6"11"-6876,-5 8-1752,1 0 1,2 0-1,0 1 0,0 0 1,2 0-1,1 1 0,0 0 1,-2 30-1,7-40-282,0 1 0,0 0 0,1 0 0,1 0 0,5 22 0,-7-32 0,1 0 0,-1 0 0,1-1 0,0 1 0,0 0 0,0 0 0,0-1 0,0 1 0,0-1 0,0 1 0,0-1 0,1 1 0,-1-1 0,0 0 0,1 1 0,-1-1 0,1 0 0,0 0 0,-1 0 0,1 0 0,0 0 0,0-1 0,0 1 0,-1-1 0,1 1 0,0-1 0,0 1 0,0-1 0,0 0 0,0 0 0,0 0 0,0 0 0,0 0 0,0-1 0,-1 1 0,1 0 0,0-1 0,0 1 0,0-1 0,0 0 0,-1 0 0,1 0 0,0 0 0,-1 0 0,1 0 0,1-2 0,4-2 0,-1-1 0,0-1 0,0 1 0,-1-1 0,0 0 0,0 0 0,-1-1 0,0 0 0,0 1 0,5-17 0,-12 30 0,0 0 0,1 0 0,-1 0 0,1 1 0,1-1 0,-1 1 0,1-1 0,0 1 0,1-1 0,0 1 0,0 0 0,1 9 0,-1-15 0,1 0 0,0 0 0,-1 0 0,1 0 0,0 0 0,-1 0 0,1 0 0,0 0 0,0 0 0,0-1 0,-1 1 0,1 0 0,0-1 0,0 1 0,0 0 0,0-1 0,0 1 0,0-1 0,1 0 0,-1 1 0,0-1 0,0 0 0,0 0 0,0 0 0,0 0 0,1 0 0,-1 0 0,0 0 0,0 0 0,0 0 0,0 0 0,0-1 0,0 1 0,2-1 0,38-14 0,14-35 0,-41 36 0,-14 50 0,-6 16 0,2 0 0,2 0 0,2 0 0,9 65 0,-9-116 0,2 13 0,-1 0 0,0 0 0,-3 28 0,2-40 0,-1 1 0,1-1 0,-1 1 0,1-1 0,-1 1 0,0-1 0,0 1 0,0-1 0,-1 0 0,1 0 0,-1 1 0,-2 2 0,3-4 0,-1 0 0,1 0 0,0 0 0,-1 0 0,1-1 0,0 1 0,-1-1 0,1 1 0,-1-1 0,1 1 0,-1-1 0,1 0 0,-1 0 0,1 0 0,-1 0 0,0 0 0,1 0 0,-1 0 0,1 0 0,-1-1 0,1 1 0,-1 0 0,-2-2 0,1 0 0,0 0 0,1 0 0,-1 0 0,0-1 0,1 1 0,-1-1 0,1 1 0,0-1 0,-1 0 0,2 0 0,-1 0 0,0 0 0,0 0 0,1 0 0,0-1 0,0 1 0,0-1 0,0 1 0,-1-6 0,-8-70 0,9 66-32,0 0-1,1 1 1,1-1-1,0 0 1,1 1-1,0-1 1,1 1-1,5-14 1,-5 19-89,1 0 0,-1 1 0,1 0 0,0 0 0,0 0 1,1 0-1,0 1 0,0-1 0,0 1 0,1 0 0,0 1 0,0-1 0,0 1 1,0 1-1,12-6 0,17-6-5015,6-1-3709</inkml:trace>
</inkml:ink>
</file>

<file path=ppt/ink/ink1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4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116 42 8872,'0'0'6882,"2"-9"-3231,1-4-3851,3-6 6232,-5 56-1780,-8 98-3466,0 46 828,7-162-1505,2 0 1,0-1 0,1 1 0,1-1 0,1 1-1,0-1 1,10 20 0,0-12-110,-15-26 0,1 0 0,-1 0 0,0-1 0,0 1 0,1 0 0,-1 0 0,0 0 0,1 0 0,-1-1 0,0 1 0,0 0 0,1 0 0,-1 0 0,0-1 0,0 1 0,0 0 0,1 0 0,-1-1 0,0 1 0,0 0 0,0-1 0,0 1 0,0 0 0,0-1 0,1 1 0,-1 0 0,0 0 0,0-1 0,0 1 0,0 0 0,0-1 0,0 1 0,0 0 0,0-1 0,0 1 0,-1 0 0,1-1 0,0 1 0,0-1 0,0 1 0,-1-7 0,0-1 0,-1 1 0,1 0 0,-2-1 0,1 1 0,-1 0 0,0 0 0,0 0 0,-1 1 0,0-1 0,-9-11 0,-10-10 0,-30-28 0,40 42 0,1 3 0,9 9 0,1 1 0,-1-2 0,1 1 0,0 0 0,-1 0 0,1-1 0,0 1 0,0-1 0,1 1 0,-1-1 0,0 0 0,-1-4 0,28 4-32,148-20-4514,-144 17-791,53-19 0,-81 25 5323,36-18-6217,-24 4 6131,-8-5 7438,-10 18-1501,-13 10-2823,13-2-2628,-1 0 1,2 0-1,-1 1 0,1 0 1,0-1-1,1 1 0,0 0 0,0 1 1,1-1-1,0 1 0,0-1 0,1 1 1,-1 9-1,2-16-386,1-1 0,-1 0 0,0 0 0,1 0 0,-1 0 0,1 0 0,-1 0 0,1 0 0,0 0 0,-1 0 0,1 0 0,0 0 0,0 0 0,0 0 0,-1 0 0,1-1 0,0 1 0,0 0 0,0-1 0,0 1 0,0-1 0,0 1 0,1-1 0,-1 1 0,0-1 0,0 0 0,0 1 0,0-1 0,0 0 0,1 0 0,-1 0 0,0 0 0,2 0 0,48-1 0,-43 0 0,11-1 0,0 0 0,-1-1 0,0-1 0,1-1 0,32-14 0,-50 19 0,-1-1 0,1 1 0,-1-1 0,1 1 0,-1-1 0,1 1 0,-1-1 0,1 0 0,-1 1 0,0-1 0,0 0 0,1 1 0,-1-1 0,0 0 0,0 1 0,1-1 0,-1 0 0,0 0 0,0 1 0,0-1 0,0 0 0,0 1 0,0-1 0,0 0 0,-1 0 0,1 1 0,0-1 0,0 0 0,0 1 0,-1-1 0,1 0 0,0 1 0,-1-1 0,1 1 0,-1-1 0,1 0 0,0 1 0,-1-1 0,0 1 0,1-1 0,-1 1 0,1-1 0,-1 1 0,-31-32 0,23 24 0,-24-28 0,70 32 0,106 13-4292,-106-8-3844</inkml:trace>
</inkml:ink>
</file>

<file path=ppt/ink/ink1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5.1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60 15567,'0'0'10431,"4"-9"-7329,14-27-855,-18 35-2221,0 0-1,0 1 1,0-1-1,0 1 1,0-1-1,0 1 1,0-1 0,0 0-1,-1 1 1,1-1-1,0 1 1,-1-1-1,1 1 1,0-1-1,0 1 1,-1-1 0,1 1-1,-1 0 1,1-1-1,-1 1 1,1-1-1,0 1 1,-1 0 0,1 0-1,-1-1 1,0 1-1,1 0 1,-1 0-1,1-1 1,-1 1 0,1 0-1,-1 0 1,1 0-1,-1 0 1,0 0-1,1 0 1,-1 0-1,1 0 1,-1 0 0,0 0-1,1 0 1,-1 0-1,1 1 1,-1-1-1,-29 3 245,23-1-270,-1 1 0,1 1 0,0-1 0,0 1 0,0 0 0,0 1 0,1-1 0,0 1 0,0 1 0,0-1 0,0 1 0,1 0 0,0 0 0,0 1 0,1 0 0,0-1 0,0 1 0,0 1 0,1-1 0,0 0 0,-2 12 0,5-18 0,0 1 0,0-1 0,0 0 0,0 1 0,0-1 0,0 1 0,1-1 0,-1 1 0,1-1 0,-1 0 0,1 1 0,-1-1 0,1 0 0,0 0 0,0 1 0,-1-1 0,1 0 0,0 0 0,0 0 0,0 0 0,0 0 0,1 0 0,-1 0 0,0-1 0,0 1 0,0 0 0,1-1 0,-1 1 0,0 0 0,1-1 0,-1 0 0,1 1 0,-1-1 0,0 0 0,1 0 0,-1 0 0,1 0 0,-1 0 0,1 0 0,-1 0 0,3-1 0,5 1 0,0 0 0,0-2 0,0 1 0,0-1 0,15-5 0,-7 0 0,0-1 0,0-1 0,-1-1 0,0-1 0,0 0 0,-1-1 0,-1 0 0,0-1 0,-1-1 0,0 0 0,12-18 0,-25 81 0,-1-44 0,1 0 1,0 0-1,0 0 0,0 0 0,1 0 1,0 1-1,0-1 0,0 0 1,0-1-1,1 1 0,0 0 0,0 0 1,3 5-1,-2-7-1,0 0 0,0 0 0,0 0 0,0-1-1,0 1 1,0-1 0,0 1 0,1-1 0,0 0 0,-1-1 0,1 1 0,0 0 0,0-1-1,0 0 1,0 0 0,0 0 0,6 0 0,31 1-1767,-13-4-3842,6-4-6919</inkml:trace>
</inkml:ink>
</file>

<file path=ppt/ink/ink1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6.9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202 34 13229,'0'0'18609,"-6"-7"-17824,5 5-775,-1 0 1,1 0 0,-1 0-1,0 0 1,1 0-1,-1 0 1,0 1 0,0-1-1,-1 1 1,1-1-1,0 1 1,0 0 0,-1 0-1,1 0 1,0 0-1,-4-1 1,1 2-14,1 0 0,-1 0 0,1 1 0,-1 0 0,1-1 0,-1 1 0,1 1 0,-1-1 0,1 1 0,0-1 0,-5 4 0,3-2 3,-54 30 0,57-31 0,1-1 0,0 1 0,-1 0 0,1 0 0,0 0 0,0 0 0,0 1 0,0-1 0,1 1 0,-1-1 0,0 1 0,1-1 0,0 1 0,0 0 0,0 0 0,0-1 0,0 1 0,0 0 0,0 5 0,1-7-10,1-1 0,-1 1-1,0 0 1,1 0 0,-1 0 0,1 0 0,-1 0 0,1 0-1,0-1 1,-1 1 0,1 0 0,0 0 0,0-1 0,-1 1-1,1-1 1,0 1 0,0-1 0,0 1 0,0-1 0,0 1-1,0-1 1,-1 0 0,1 1 0,0-1 0,0 0 0,0 0-1,0 0 1,2 0 0,33 4-513,-31-4 433,30 0-527,-27-1 550,-1 0-1,1 1 1,-1 0-1,1 0 1,-1 0-1,1 1 1,-1 1-1,1-1 1,-1 1-1,0 0 1,0 1-1,9 4 1,-15-6 97,0-1 0,0 1-1,0 0 1,-1 0 0,1-1 0,-1 1 0,1 0 0,0 0 0,-1 0 0,1 0 0,-1 0 0,0 0-1,1 0 1,-1 0 0,0 0 0,0 0 0,1 0 0,-1 0 0,0 0 0,0 0 0,0 1 0,0-1-1,0 0 1,-1 0 0,1 0 0,0 0 0,0 0 0,-1 0 0,1 0 0,-1 0 0,1 0 0,-1 0-1,1 0 1,-1-1 0,1 1 0,-1 0 0,0 0 0,0 0 0,1-1 0,-1 1 0,0 0 0,0-1-1,-1 2 1,-41 25 1025,27-21-1051,0 0 0,0-1 0,0-1 0,-1-1 0,1 0 0,-1-1 0,-28 0 0,80-20-7113,-4 0-858,1 3-916</inkml:trace>
</inkml:ink>
</file>

<file path=ppt/ink/ink1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7.3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12524,'0'0'17323,"1"8"-16314,7 104 902,-8-111-1911,1 0 0,-1 0 0,0 0 0,0 0 0,1 0 0,-1 0 0,1 0 0,-1 0 0,1 0 0,-1 0 0,1 0 0,0 0 0,-1-1 0,1 1 0,0 0 0,0 0 0,-1-1 0,1 1 0,0 0 0,0-1 0,0 1 0,0-1 0,0 1 0,0-1 0,0 1 0,2 0 0,1-1 0,0 1 0,0-1 0,0 1 0,0-1 0,0 0 0,0-1 0,7 0 0,1-2 0,1 0 0,-1-1 0,23-10 0,5-9 0,-28 15 0,-1 1 0,1 0 0,1 1 0,-1 0 0,1 1 0,17-4 0,-30 9 0,1 1 0,0-1 0,-1 1 0,1-1 0,-1 1 0,1 0 0,-1-1 0,1 1 0,-1-1 0,0 1 0,1 0 0,-1-1 0,0 1 0,1 0 0,-1 0 0,0-1 0,0 1 0,1 0 0,-1 0 0,0-1 0,0 1 0,0 0 0,0 0 0,0-1 0,0 1 0,0 0 0,-1 0 0,1 0 0,0 0 0,-3 28 0,0-17 0,-1 16 0,5-28 0,-1 1 0,0-1 0,1 1 0,-1-1 0,1 1 0,-1 0 0,1-1 0,-1 0 0,1 1 0,-1-1 0,1 1 0,-1-1 0,1 0 0,0 1 0,-1-1 0,1 0 0,0 0 0,-1 1 0,1-1 0,0 0 0,-1 0 0,1 0 0,0 0 0,-1 0 0,1 0 0,0 0 0,-1 0 0,1 0 0,0 0 0,-1 0 0,1 0 0,0-1 0,-1 1 0,1 0 0,0 0 0,-1-1 0,1 1 0,-1-1 0,2 1 0,42-23-1138,-40 19 902,1 1 1,0 0-1,1 0 0,-1 0 0,0 1 0,1-1 1,0 1-1,-1 1 0,1-1 0,10 0 0,-16 2-602,0 0 607,0 1-1,0 0 0,0 0 1,0 0-1,0-1 0,0 1 1,0 0-1,0 0 0,1-1 1,-1 1-1,0 0 0,0 0 1,1-1-1,-1 1 0,0 0 1,1 0-1,-1-1 0,1 1 1,-1-1-1,1 1 1,-1 0-1,1-1 0,-1 1 1,1-1-1,0 1 0,-1-1 1,1 1-1,1 0 0,23-1-8145,-8-1 7206,12 1 867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3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9705,'0'0'11809,"-3"12"-10309,-10 50-71,2 0 0,3 1 1,-1 103-1,31-201-1044,-10 19-284,-8 9-96,14-25-204,1 1-1,1 1 1,2 0 0,1 2 0,48-46 0,-69 71 182,1 1 1,0 0 0,0 0 0,1 0 0,-1 0 0,0 0-1,1 1 1,6-3 0,-10 4 12,1 0 0,0 0 0,0 0 0,0 0 0,-1 0 0,1 0 0,0 1 0,0-1 0,0 0 0,-1 0 0,1 1 0,0-1 0,0 0 0,-1 1 0,1-1-1,0 0 1,-1 1 0,1-1 0,0 1 0,-1-1 0,1 1 0,-1 0 0,1-1 0,0 1 0,-1 0 0,0-1 0,1 1 0,-1 0 0,1-1 0,-1 1 0,0 0 0,0 0 0,1 0 0,-1-1 0,0 1 0,0 0 0,0 0 0,0 0 0,0-1 0,0 1 0,0 2 0,1 24 237,-1 1 1,-2 0-1,0-1 1,-8 33 0,1-4 466,9-44-365,3-10-96,13-21 9,22-48-281,-32 56-3,0 0-103,-2 3 62,0-1-1,1 0 1,0 1-1,0 0 1,1 0 0,0 1-1,1-1 1,-1 2-1,13-11 1,-19 17 71,1 0-1,-1-1 1,0 1 0,1 0 0,-1 0 0,0 0-1,1 0 1,-1-1 0,0 1 0,1 0 0,-1 0-1,1 0 1,-1 0 0,0 0 0,1 0 0,-1 0 0,0 0-1,1 0 1,-1 0 0,1 0 0,-1 0 0,0 0-1,1 1 1,-1-1 0,0 0 0,1 0 0,-1 0-1,0 0 1,1 1 0,-1-1 0,0 0 0,1 0-1,-1 1 1,0-1 0,0 0 0,1 0 0,-1 1-1,0-1 1,0 0 0,0 1 0,1-1 0,-1 0-1,0 1 1,0-1 0,0 1 0,0-1 0,0 1-1,2 19-74,-2-16 70,1 186-341,-1-189 247,0 0 0,0 0 0,0 1 0,0-1 0,0 0 1,0 1-1,0-1 0,0 0 0,0 0 0,1 1 0,-1-1 0,1 0 0,-1 0 1,1 0-1,-1 0 0,1 1 0,-1-1 0,1 0 0,0 0 0,0 0 0,0 0 1,-1 0-1,1-1 0,0 1 0,0 0 0,0 0 0,0-1 0,1 1 1,-1 0-1,0-1 0,0 1 0,0-1 0,0 1 0,1-1 0,-1 0 0,0 0 1,0 1-1,1-1 0,-1 0 0,0 0 0,0 0 0,1 0 0,-1-1 0,0 1 1,1 0-1,-1 0 0,0-1 0,0 1 0,0-1 0,2 0 0,3-1-1029,0-1 0,0 0 0,-1 0 0,1-1-1,-1 1 1,0-1 0,0 0 0,8-8 0,16-24-9842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24.4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92 234 11339,'12'-48'2996,"3"0"1,34-77 0,-40 112-1208,-5 21-76,-5 28-113,1-34-1652,-12 95 1275,-42 159 1,22-120-986,9-37-133,5-27-235,3 1-1,3 0 1,-2 82-1,16-145-1978,2-14 431,4-16-764,-5-17-1915,-3-7-1750</inkml:trace>
</inkml:ink>
</file>

<file path=ppt/ink/ink1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7.6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167 43 14189,'0'0'15615,"-9"-5"-14472,6 3-1121,0 0 0,0 0 0,0 0 0,0 1 0,0-1 1,-1 1-1,1 0 0,-1 0 0,1 0 0,-1 0 0,1 1 1,-1-1-1,1 1 0,-1 0 0,1 0 0,-1 0 0,0 0 1,1 1-1,-1 0 0,1-1 0,-1 1 0,1 1 0,0-1 1,-1 0-1,1 1 0,0 0 0,0-1 0,0 1 0,0 1 1,0-1-1,0 0 0,-2 4 0,-29 33 547,32-37-549,1-1 1,0 1 0,0-1 0,0 1 0,0 0-1,0 0 1,0-1 0,0 1 0,1 0 0,-1 0 0,1 0-1,-1 0 1,1 0 0,0 0 0,0 0 0,0 0-1,0 0 1,0 0 0,0 0 0,0 0 0,1 0 0,-1 0-1,1-1 1,0 4 0,1-4-21,-1 0 0,1 0 0,0 0 0,-1 0 0,1-1 0,0 1 0,0 0 0,0-1 0,-1 1 0,1-1 0,0 1 0,0-1 0,0 0 0,0 0 0,0 0 0,0 0 0,0 0 0,0-1 0,3 0 0,39-9 0,-35 6 0,-1-1 0,0 1 0,0-2 0,0 1 0,0-1 0,-1 0 0,0 0 0,0-1 0,0 0 0,-1-1 0,0 1 0,-1-1 0,0 0 0,0 0 0,-1-1 0,0 0 0,4-11 0,-35 60 0,23-31-784,1 0-1,1 0 1,-1 0 0,2 0-1,-1 0 1,0 16-1,2-24 640,0 1-1,0-1 0,0 0 0,0 1 0,0-1 0,0 1 0,0-1 1,0 0-1,0 1 0,1-1 0,-1 0 0,0 1 0,1-1 0,0 0 0,-1 0 1,1 1-1,0-1 0,-1 0 0,1 0 0,0 0 0,0 0 0,0 0 1,0 0-1,0 0 0,0 0 0,0 0 0,0 0 0,0-1 0,1 1 0,-1 0 1,0-1-1,0 1 0,1-1 0,-1 0 0,0 1 0,1-1 0,-1 0 1,1 0-1,-1 1 0,0-1 0,1 0 0,-1-1 0,0 1 0,1 0 0,-1 0 1,1-1-1,-1 1 0,0 0 0,0-1 0,1 1 0,-1-1 0,0 0 1,2 0-1,16-12-6025,2-8-4175</inkml:trace>
</inkml:ink>
</file>

<file path=ppt/ink/ink1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8.0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17 13100,'0'0'7431,"-6"12"-4751,-3 4-1836,0 1 0,2 0 0,0 1 1,1-1-1,0 1 0,2 1 0,0-1 0,-1 20 0,5-35-813,0 1 1,0 0-1,1-1 1,-1 0-1,1 1 0,0-1 1,0 1-1,0-1 1,1 0-1,-1 0 1,3 5-1,-3-7-26,0 0 0,0 0 0,-1-1-1,1 1 1,0 0 0,0 0 0,0-1 0,0 1 0,0 0-1,0-1 1,0 1 0,0-1 0,1 1 0,-1-1 0,0 0-1,0 0 1,0 1 0,0-1 0,1 0 0,-1 0 0,0 0-1,0 0 1,0 0 0,1 0 0,-1-1 0,0 1 0,0 0-1,0-1 1,0 1 0,1 0 0,-1-1 0,0 1 0,0-1-1,0 0 1,0 1 0,0-1 0,0 0 0,1-1 0,5-4-49,-1 0 1,0-1 0,0 0-1,-1 0 1,1 0-1,-1 0 1,-1-1 0,0 0-1,0 0 1,0 0 0,4-17-1,3-11-96,7-50 0,-15 58 204,-12 44 197,-10 45-10,12-29 73,2 0-1,1 1 1,2-1-1,2 37 1,0-65-548,0 0 0,0 0-1,1-1 1,0 1 0,0 0 0,0 0 0,0-1-1,0 1 1,1-1 0,0 1 0,3 5-1,-4-7-198,1-1 0,-1 1 0,1-1 0,-1 1 0,1-1 0,0 1 0,-1-1 0,1 0 0,0 0 0,0 0 0,0 0 0,0-1 0,0 1 0,0 0-1,0-1 1,0 1 0,0-1 0,0 0 0,0 1 0,0-1 0,0 0 0,0-1 0,3 1 0,12-3-19436</inkml:trace>
</inkml:ink>
</file>

<file path=ppt/ink/ink1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8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9353,'0'0'5840,"-2"9"-2904,-1 3-2005,1-1-1,0 0 1,1 1 0,0-1-1,1 1 1,1 12-1,-1-21-790,0 0 0,1 0 0,-1 0 0,1 0 0,0 0 0,0 0 0,0 0 0,0 0 0,1 0 0,-1 0 0,1 0-1,0-1 1,-1 1 0,1-1 0,1 1 0,-1-1 0,0 0 0,0 1 0,1-1 0,-1-1 0,1 1 0,0 0 0,-1-1 0,1 1-1,0-1 1,0 0 0,0 0 0,0 0 0,0 0 0,0 0 0,4 0 0,0-1-105,0 1-1,0-1 1,-1-1 0,1 1 0,0-1 0,0 0-1,0-1 1,-1 1 0,1-1 0,0-1-1,8-3 1,-11 4-36,0-1-1,-1 1 0,1 0 0,0-1 1,-1 0-1,1 0 0,-1 0 0,0 0 1,0 0-1,0-1 0,-1 1 0,1-1 1,-1 0-1,0 0 0,0 0 0,0 0 1,0 0-1,1-9 0,-2 13-3,-1 32-123,-1-23-89,5 36 656,-4-44-632,1 1 0,-1-1-1,1 0 1,-1 1 0,1-1-1,0 1 1,-1-1 0,1 0-1,0 1 1,0-1 0,0 0 0,0 0-1,0 0 1,0 0 0,0 0-1,1 0 1,-1 0 0,0 0-1,0 0 1,1 0 0,-1-1 0,1 1-1,-1-1 1,1 1 0,-1-1-1,3 1 1,15 0-5989</inkml:trace>
</inkml:ink>
</file>

<file path=ppt/ink/ink1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19.6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0 10858,'0'0'16736,"-4"10"-15471,-1 3-834,0 0-1,0 1 1,-4 25 0,9-35-350,-1 0 1,1-1 0,0 1-1,0 0 1,0 0-1,1 0 1,-1 0 0,1 0-1,0-1 1,1 5 0,-1-7-63,0 1 0,-1-1 0,1 1 1,0-1-1,0 1 0,0-1 0,1 0 1,-1 0-1,0 1 0,0-1 0,1 0 1,-1 0-1,0 0 0,1-1 0,-1 1 1,1 0-1,0 0 0,-1-1 0,1 1 1,-1-1-1,1 1 0,0-1 0,-1 0 1,3 0-1,4 1 11,1-2 1,-1 1-1,1-1 0,-1 0 1,0-1-1,0 0 1,0 0-1,0-1 0,0 0 1,0 0-1,0-1 1,-1 0-1,0 0 0,0-1 1,0 0-1,-1 0 0,1-1 1,-1 0-1,0 0 1,-1 0-1,0-1 0,0 1 1,0-1-1,-1-1 1,4-7-1,-3 87-446,-5-69 273,0 0 0,1 1 0,-1-1 0,0 0 0,1 0 0,0 0 0,0 1 0,0-1 0,3 5 0,-4-7-392,1 0 0,0 1 0,0-1 0,0 0 1,0 0-1,0 0 0,0 0 0,0-1 0,0 1 0,0 0 1,0 0-1,0 0 0,1-1 0,-1 1 0,0-1 0,3 1 1,9 0-10709</inkml:trace>
</inkml:ink>
</file>

<file path=ppt/ink/ink1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0.5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 1 14574,'0'0'13597,"0"9"-13170,0 229 2495,-3-85-1675,0-155-1247,-1 0 0,1 0 0,0 0 0,-1 0 0,1-1 0,0 1 0,1-1 0,-4-4 0,-22-22 0,9 10 0,0-1 0,2-1 0,0-1 0,2-1 0,-15-25 0,30 48 0,-1-1 0,1 0 1,-1 0-1,1 0 0,-1 0 0,1 0 1,0 0-1,0 0 0,-1 0 0,1 0 1,0 0-1,0 0 0,0 0 0,0 0 1,0 0-1,0 0 0,0 0 0,0 0 0,1 0 1,-1 0-1,0 0 0,0 0 0,1 0 1,-1 0-1,1 0 0,-1 0 0,2-1 1,-1 1-1,1 0 1,-1 0-1,1 0 1,-1 0-1,1 1 1,0-1-1,-1 0 1,1 1-1,0-1 1,0 1-1,0 0 1,-1 0-1,1-1 1,3 2 0,10-1-14,0 2 0,-1 0 0,17 4 0,-23-5-9,84 13-3586,3-9-8463,-57-5 1640</inkml:trace>
</inkml:ink>
</file>

<file path=ppt/ink/ink1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1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50 14894,'0'0'12316,"-12"1"-10629,5-1-1500,-1 0 1,1 1-1,0 0 1,0 1-1,0-1 1,0 2 0,0-1-1,0 1 1,0 0-1,1 0 1,-1 0-1,1 1 1,0 0-1,-8 7 1,2 0 64,6-8-190,1 1 0,0 0 0,0 1 0,0-1 0,0 1-1,1 0 1,0 0 0,0 0 0,0 1 0,1 0 0,-1-1 0,-2 9 0,6-13-62,0 0 0,0-1 0,1 1 0,-1 0 0,0-1 0,0 1 0,1 0 0,-1-1 0,0 1 0,1-1 0,-1 1 0,1-1 0,-1 1 0,1-1 0,-1 1 0,1-1 0,-1 1 0,1-1 0,-1 0 0,1 1 0,0-1 0,-1 0 0,1 1 0,0-1 0,-1 0 0,1 0 0,-1 0 0,1 0 0,0 1 0,0-1 0,-1 0 0,1 0 0,0 0 0,-1 0 0,2-1 0,34 1 0,-27 0 0,9-1 1,0-1 0,30-8 1,-35 7-5,-1 0 1,1 1-1,0 0 1,0 1-1,-1 0 1,1 1-1,21 2 1,-33-1 2,1 1 0,-1-1 0,0 0 0,1 0 0,-1 1 0,0-1 0,1 1 0,-1-1 1,0 1-1,0-1 0,0 1 0,-1 0 0,1-1 0,0 1 0,-1 0 0,1 0 0,-1 0 0,1-1 0,-1 1 0,0 0 0,0 0 0,0 0 0,0 0 0,0 0 1,0-1-1,0 1 0,-2 3 0,2-2 1,0 0 1,0 0-1,0 0 0,1 0 1,-1 0-1,0 0 1,1 0-1,0 0 1,1 3-1,-1-5-1,-1-1 0,0 0 0,1 1 0,-1-1 0,1 0 0,-1 1 0,1-1 0,-1 0 0,1 0 0,-1 1 0,1-1 0,0 0 0,-1 0 0,1 0 0,-1 0 0,1 0 0,-1 0 0,1 0 0,-1 0 0,1 0 0,0 0 0,-1 0 0,1 0 0,-1 0 0,1-1 0,-1 1 0,1 0 0,-1 0 0,1 0 0,-1-1 0,1 1 0,-1 0 0,1-1 0,-1 1 0,1 0 0,-1-1 0,0 1 0,1-1 0,-1 1 0,0-1 0,1 1 0,-1-1 0,0 1 0,1-2 0,15-22 0,-9 10 0,-1-1 0,-1 0 0,0 0 0,-1 0 0,-1 0 0,3-30 0,-4 35 0,26 27 0,-13-6 0,-9-7 0,0-2 0,0 1 0,0-1 0,0 1 0,1-2 0,-1 1 0,1-1 0,-1 0 0,1 0 0,-1-1 0,1 0 0,-1 0 0,1 0 0,-1-1 0,1 0 0,-1 0 0,1-1 0,-1 0 0,0 0 0,0 0 0,0-1 0,0 0 0,0 0 0,0 0 0,-1-1 0,0 0 0,1 0 0,-2 0 0,1-1 0,0 0 0,-1 0 0,0 0 0,0 0 0,0 0 0,-1-1 0,0 0 0,0 0 0,0 0 0,-1 0 0,0 0 0,2-9 0,-26 75 0,17-48 0,0 0 0,1 0 0,0 1 0,0-1 0,-2 22 0,6-31-11,-1 0-1,1 0 1,0 0-1,0 0 1,0 1-1,0-1 1,1 0-1,-1 0 1,1 0 0,0 0-1,0 0 1,0 0-1,0 0 1,0 0-1,1 0 1,0 0 0,-1 0-1,1-1 1,0 1-1,3 3 1,-1-4-76,-1-1 1,0 1 0,1 0 0,-1-1-1,1 0 1,-1 0 0,1 0-1,0 0 1,0-1 0,-1 1-1,1-1 1,0 0 0,0 0 0,-1 0-1,1-1 1,0 1 0,6-3-1,-6 2-705,0 0-1,0-1 1,-1 1-1,1-1 1,0 0-1,-1 0 0,1 0 1,-1-1-1,0 1 1,0-1-1,0 0 1,5-4-1,14-18-8698</inkml:trace>
</inkml:ink>
</file>

<file path=ppt/ink/ink1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1.9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26 15214,'0'0'9369,"-5"11"-7815,-9 24-816,1 1 0,2 1 1,1 0-1,-6 57 0,8-27 732,2 126-1,6-189-1469,0-2 0,-1 0 0,1 0 0,0 0 0,0 0 0,0 0 0,0 0 0,1-1 0,-1 1 0,0 0 0,1 0 0,-1 0 0,1 0 0,0-1 0,-1 1 0,1 0 0,0-1 0,0 1 0,0 0 0,0-1 0,1 1 0,2 2 0,-4-4 0,1-1 0,-1 1 0,1 0 0,-1 0 0,1 0 0,-1 0 0,1-1 0,-1 1 0,1 0 0,-1 0 0,1-1 0,-1 1 0,0 0 0,1-1 0,-1 1 0,1-1 0,-1 1 0,0 0 0,1-1 0,-1 1 0,0-1 0,0 1 0,1-1 0,-1 1 0,0-1 0,0 1 0,0-1 0,0 1 0,0-1 0,1 0 0,-1 1 0,0-1 0,0 1 0,0-1 0,-1 0 0,4-23 0,-3 22 0,0-15 0,1-1 0,-2 0 0,0 1 0,-2-1 0,0 1 0,0-1 0,-2 1 0,-10-26 0,15 42-1,-1-1 1,0 1-1,0-1 1,1 1-1,-1-1 0,1 0 1,-1 1-1,1-1 1,0 0-1,0 1 1,0-1-1,0 0 0,0 0 1,0 1-1,0-1 1,0 0-1,1 1 0,-1-1 1,1 0-1,-1 1 1,1-1-1,-1 1 1,1-1-1,0 1 0,1-3 1,2 1-2,0 0 1,0 0 0,-1 0-1,2 1 1,-1 0-1,0-1 1,7-1 0,11-6 11,6-5-5,-2-1 0,1-2 0,44-38 0,-59 45-5,0-1-1,-1 0 1,-1 0-1,0-1 1,0-1 0,-2 1-1,1-2 1,-2 1-1,8-21 1,-10 17 0,-5 18 0,0 0 0,0 1 0,-1-1 0,1 0 0,0 0 0,0 0 0,-1 1 0,1-1 0,0 0 0,0 0 0,-1 0 0,1 0 0,0 0 0,0 1 0,-1-1 0,1 0 0,0 0 0,0 0 0,-1 0 0,1 0 0,0 0 0,-1 0 0,1 0 0,0 0 0,0 0 0,-1 0 0,1 0 0,0 0 0,-1-1 0,1 1 0,0 0 0,0 0 0,-1 0 0,1 0 0,0 0 0,0-1 0,-1 1 0,1 0 0,0 0 0,0 0 0,0-1 0,-1 1 0,1 0 0,0 0 0,0 0 0,0-1 0,0 1 0,0 0 0,-1-1 0,1 1 0,0 0 0,0 0 0,0-1 0,0 1 0,0 0 0,0-1 0,0 1 0,0 0 0,0 0 0,0-1 0,0 1 0,0 0 0,0-1 0,1 1 0,-2 0 0,-4 6 0,-1 1 0,1 1 0,0-1 0,0 1 0,1 0 0,0 0 0,0 0 0,-4 15 0,-17 73 0,19-65 0,1 1 0,2-1 0,1 1 0,1 0 0,4 39 0,-2-65 0,0 0 0,0-1 0,1 1 0,0-1 0,-1 1 0,2-1 0,-1 0 0,1 0 0,0 0 0,0 0 0,0 0 0,0 0 0,1-1 0,0 0 0,0 0 0,0 0 0,9 7 0,-51-56 0,34 42 0,-2-2 0,1 0 0,-1 0 0,1-1 0,0 1 0,0-1 0,1 0 0,0-1 0,0 1 0,0-1 0,1 1 0,0-1 0,0 0 0,1-1 0,0 1 0,-2-13 0,4 19 0,1-1 0,-1 1 0,1 0 0,0 0 0,-1 0 0,1 0 0,0 0 0,-1 0 0,1 0 0,0 0 0,0 1 0,0-1 0,0 0 0,0 0 0,0 1 0,0-1 0,0 0 0,0 1 0,0-1 0,1 1 0,-1 0 0,0-1 0,0 1 0,0 0 0,1 0 0,-1 0 0,2 0 0,44-5 0,-36 4 0,3 0-446,-6 1-904,1-1 0,0 0 0,0-1 0,12-3 0,-20 4 1071,1 1 0,-1-1 0,0 1-1,0-1 1,1 1 0,-1-1 0,0 0 0,0 1-1,0-1 1,0 0 0,0 0 0,0 0-1,0 0 1,0 0 0,0 0 0,0 0-1,-1 0 1,1 0 0,0-1 0,-1 1-1,1 0 1,-1 0 0,1-1 0,-1 1-1,0 0 1,1-1 0,-1 1 0,0 0-1,0-1 1,0 1 0,0 0 0,0-1-1,0 1 1,-1 0 0,0-3 0,-6-14-13831</inkml:trace>
</inkml:ink>
</file>

<file path=ppt/ink/ink1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2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18321,'0'0'10795,"60"1"-10603,-39 5-256,-3-2-3107,-7-4-5189</inkml:trace>
</inkml:ink>
</file>

<file path=ppt/ink/ink1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3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72 9001,'0'0'7196,"2"-9"-4762,1-4-1332,3-10-185,6-3 7543,-14 65-7907,-2 0 0,-2 0 0,-11 41-1,8-42-190,2 1-1,1 0 1,0 42-1,6-80-367,-1 0-1,1-1 1,0 1-1,0 0 1,0-1-1,0 1 1,0 0-1,0-1 1,1 1-1,-1 0 1,0-1-1,0 1 1,0 0-1,1-1 1,-1 1 0,0 0-1,1-1 1,-1 1-1,1-1 1,-1 1-1,0 0 1,1-1-1,-1 0 1,1 1-1,-1-1 1,1 1-1,0-1 1,-1 1-1,1-1 1,-1 0 0,1 1-1,0-1 1,-1 0-1,1 0 1,0 0-1,-1 1 1,1-1-1,1 0 1,-1 0-46,0-1-1,1 1 1,-1 0 0,0 0 0,0-1-1,1 1 1,-1-1 0,0 1 0,0-1-1,0 0 1,0 1 0,0-1 0,0 0-1,0 0 1,0 0 0,0 0 0,0 0-1,0 0 1,1-2 0,3-7-1389,-1-1 1,0 1 0,-1-1 0,0 0-1,-1-1 1,0 1 0,-1 0-1,0 0 1,-1-14 0,1-15-5441</inkml:trace>
</inkml:ink>
</file>

<file path=ppt/ink/ink1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3.5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11819,'0'0'17350,"12"-6"-16629,0 1-642,2 0 0,-1 1 1,0 0-1,1 1 1,-1 1-1,1 0 0,16 0 1,62-2 696,-46 1-2719,0 2-7909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24.7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24 105 14253,'-2'8'2558,"-6"29"282,2 0 1,-1 73 0,9 86 583,-1-167-3028,0-22-223,-1 0 0,1 1 0,0-1 0,0 0 0,1 0 1,0-1-1,0 1 0,1 0 0,4 9 0,-6-15-129,1 1 0,-1-1 0,0 1 0,0-1 1,1 1-1,-1-1 0,0 0 0,1 0 0,0 0 0,-1 1 0,1-2 0,0 1 0,-1 0 0,1 0 1,0 0-1,0-1 0,0 1 0,-1-1 0,1 0 0,0 1 0,0-1 0,0 0 0,0 0 1,0 0-1,0 0 0,0-1 0,0 1 0,0 0 0,-1-1 0,1 1 0,0-1 0,0 0 0,0 0 1,-1 1-1,1-1 0,0 0 0,-1-1 0,1 1 0,-1 0 0,2-2 0,24-19-28,0-1 0,-2-1 0,0-2 1,32-44-1,-25 31-22,-13 16 6,118-151-1515,-112 137-906,27-52-1,-14 9-10791</inkml:trace>
</inkml:ink>
</file>

<file path=ppt/ink/ink1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3.9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29 9385,'0'0'17649,"50"14"-15215,-9-14-993,6-10-544,0-1-320,-3 2-417,-8 2-128,-7 2-128,-11 5-673,-10 0-704,-8 5-641,-4 12-609,-15 5-736,-9 4-2467,-5 2-7559</inkml:trace>
  <inkml:trace contextRef="#ctx0" brushRef="#br0" timeOffset="1">0 353 13901,'0'0'10698,"69"1"-7751,-21-15-1057,5-4-737,1-1-609,-6 5-447,-1 2-578,-12 6-2113,-9 1-3172,-8 2-5573</inkml:trace>
</inkml:ink>
</file>

<file path=ppt/ink/ink1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4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228 93 12332,'0'0'3347,"7"-9"48,0 1-2146,16-24 1163,-13 0 3766,-11 32-6083,1-1 1,0 0 0,0 1 0,-1-1 0,1 1-1,0-1 1,-1 0 0,1 1 0,-1-1-1,1 1 1,0-1 0,-1 1 0,1-1-1,-1 1 1,0 0 0,1-1 0,-1 1-1,1 0 1,-1-1 0,0 1 0,1 0 0,-1-1-1,1 1 1,-1 0 0,0 0 0,1 0-1,-1 0 1,0 0 0,1 0 0,-1 0-1,0 0 1,1 0 0,-1 0 0,0 0-1,0 1 1,-28 2-79,20 0-21,1 1 0,0 0 0,0 0 0,0 1 0,0 0 0,1 1 0,0 0 0,-11 10 0,-48 60-29,61-70 33,3-5 0,-6 8-2,0 1 1,0 0-1,1 0 0,0 0 1,1 1-1,0 0 1,0 0-1,1 1 0,-5 20 1,9-30-2,1-1 0,0 0 1,0 0-1,0 1 0,0-1 1,1 0-1,-1 1 0,0-1 0,0 0 1,1 0-1,-1 1 0,1-1 1,-1 0-1,1 0 0,0 0 0,-1 0 1,1 0-1,0 0 0,0 0 1,0 0-1,0 0 0,-1 0 0,1 0 1,1 0-1,-1 0 0,0-1 0,0 1 1,0 0-1,0-1 0,0 1 1,1-1-1,-1 0 0,0 1 0,0-1 1,2 0-1,53 4-579,-44-4 264,69-6-3310,-2-15-4158,-29 2-307</inkml:trace>
</inkml:ink>
</file>

<file path=ppt/ink/ink1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4.9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113 0 14286,'0'0'10094,"-9"6"-9458,0 0-251,1 1 0,-1 0 0,2 0 0,-1 0 0,1 1 0,0 0 0,0 1 0,1-1 0,1 1 0,-1 1 0,1-1 0,1 1 0,0-1 0,0 1 0,-3 17 0,6-27-372,1 1 0,0-1 0,0 1 0,0 0 0,0-1 0,0 1 0,0 0 0,0-1 0,0 1 0,0 0 0,1-1 1,-1 1-1,0 0 0,0-1 0,0 1 0,1-1 0,-1 1 0,0 0 0,1-1 0,-1 1 0,0-1 0,1 1 0,-1-1 0,1 1 0,-1-1 0,1 0 0,-1 1 0,1-1 0,0 1 0,23 1 183,24-16 50,-31 3-220,1-1 0,-2 0 0,0-1 0,17-18 0,13-11-7,-46 42-19,1 0-1,-1 0 0,0-1 0,0 1 0,0 0 0,0 0 0,1 0 0,-1 0 0,0 0 0,0 0 0,0 0 1,0 0-1,1 0 0,-1 0 0,0 0 0,0 0 0,0 0 0,1 0 0,-1 0 0,0 0 0,0 0 0,0 0 1,1 0-1,-1 0 0,0 0 0,0 0 0,0 0 0,0 0 0,1 0 0,-1 0 0,0 0 0,0 0 0,0 1 1,0-1-1,1 0 0,-1 0 0,0 0 0,0 0 0,0 0 0,0 1 0,0-1 0,0 0 0,0 0 0,1 0 1,-1 0-1,0 1 0,0-1 0,0 0 0,0 0 0,0 0 0,0 1 0,0-1 0,0 0 0,3 21-114,-4 36-129,0-41 209,1-15 40,0 0 0,0-1 0,0 1 0,0 0 0,0 0 0,1 0 0,-1 0 0,0-1 0,0 1 0,0 0 0,1 0 0,-1-1 0,1 1 0,-1 0 0,0 0 0,1-1 0,-1 1 0,1 0 0,-1-1 0,1 1 0,0-1-1,-1 1 1,1-1 0,0 1 0,-1-1 0,1 1 0,0-1 0,-1 1 0,2-1 0,29 0 322,37-26 235,-62 23-548,16-7-14,-10 4 0,1 0 0,0 0 0,0 1 0,0 1 0,1 0 0,0 1 0,18-2 0,-31 6 0,1 1 0,-2-1 0,1 1 0,0-1 0,0 1 0,0 0 0,-1-1 0,1 1 0,-1 0 0,1 0 0,-1-1 0,0 1 0,1 0 0,-1 0 0,0-1 0,0 1 0,-1 0 0,1 2 0,4 26 0,-2-24-1844,-2-4-1458</inkml:trace>
</inkml:ink>
</file>

<file path=ppt/ink/ink1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6.3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126 33 6790,'0'0'22000,"-1"-7"-20431,1 6-1536,0 0 0,1 0 0,-1 0 0,0 0 0,0 0-1,0 0 1,0 0 0,-1 0 0,1 1 0,0-1-1,0 0 1,-1 0 0,1 0 0,0 0 0,-1 0 0,1 1-1,0-1 1,-1 0 0,1 0 0,-1 1 0,0-1 0,1 0-1,-1 0 1,0 1 0,1-1 0,-1 1 0,0-1-1,0 1 1,1-1 0,-1 1 0,0-1 0,0 1 0,0 0-1,-1-1 1,-1 3-14,0-1-1,0 1 0,0-1 1,0 1-1,1 0 1,-1 0-1,1 1 0,-1-1 1,1 0-1,0 1 1,0-1-1,-4 6 0,-2 2-20,0 1-1,1 0 1,0 0-1,1 0 1,0 1-1,0 0 1,2 0-1,-1 0 1,2 0-1,-1 1 1,2 0-1,0 0 1,0 0-1,1 14 1,1-27 3,0 1 0,0 0 0,0 0 0,0-1 0,0 1 0,0 0 0,0 0 0,0-1-1,0 1 1,1 0 0,-1 0 0,0-1 0,0 1 0,1 0 0,-1-1 0,0 1 0,1 0 0,-1-1 0,1 1 0,-1-1 0,1 1 0,-1-1 0,1 1 0,0-1 0,-1 1 0,1-1-1,-1 1 1,1-1 0,0 0 0,-1 0 0,1 1 0,0-1 0,0 0 0,-1 0 0,1 0 0,0 1 0,0-1 0,-1 0 0,1 0 0,0 0 0,0 0 0,-1 0 0,1-1 0,0 1-1,0 0 1,-1 0 0,1 0 0,0-1 0,-1 1 0,1 0 0,0-1 0,-1 1 0,2-1 0,2-1 18,-1 0 0,1 0 1,0 0-1,-1-1 0,1 1 0,-1-1 1,0 0-1,5-4 0,-1-4 12,-1 0-1,1-1 0,-2 1 1,1-1-1,-2-1 1,0 1-1,0 0 0,-1-1 1,-1 0-1,0 0 0,0 0 1,-1-23-1,-1 35-88,-2 30-311,2-27 380,-1 1 0,1 0 0,0-1-1,0 1 1,0-1 0,0 1 0,1 0-1,-1-1 1,1 1 0,-1-1 0,1 1 0,0-1-1,0 1 1,0-1 0,1 0 0,-1 1-1,0-1 1,1 0 0,0 0 0,-1 0 0,1 0-1,0 0 1,0 0 0,0-1 0,0 1 0,0-1-1,0 1 1,1-1 0,-1 0 0,0 0-1,1 0 1,-1 0 0,1 0 0,-1 0 0,1-1-1,-1 1 1,1-1 0,0 0 0,-1 0-1,1 0 1,0 0 0,-1 0 0,1-1 0,-1 1-1,1-1 1,-1 1 0,1-1 0,-1 0 0,4-2-1,-1 1 7,-1 0 0,0 0 0,1-1 0,-1 0 0,0 0 0,0 0 0,-1 0 0,1 0-1,-1-1 1,1 0 0,-1 0 0,0 0 0,0 0 0,-1 0 0,4-7 0,14-41-95,-23 62 84,1 1 1,0 0 0,1-1-1,0 1 1,1 0 0,1 15-1,-1-24-3,1 0 1,-1 0-1,1 0 0,-1 0 0,1 0 1,0-1-1,-1 1 0,1 0 0,0 0 1,0-1-1,0 1 0,1-1 0,-1 1 1,0-1-1,1 1 0,-1-1 0,3 2 1,-2-2-3,0 0 1,0 0-1,1 0 1,-1-1 0,1 1-1,-1-1 1,1 1-1,-1-1 1,0 0-1,1 0 1,-1 0 0,1 0-1,-1-1 1,1 1-1,-1-1 1,1 1-1,3-2 1,-1 0-2,0-1 0,0 1 0,0-1 0,0 0 0,0 0 0,0 0 0,-1-1 0,0 1 0,0-1 0,0 0 0,0-1 0,4-5 0,-1 0 0,0 0 0,-1-1 0,9-19 0,-21 46 8,1 0 0,0 0 0,-3 18 0,7-31-15,0 1 0,0-1 0,1 0 0,-1 1 0,1-1 0,0 0 0,0 1 0,0-1 0,0 1 0,1-1 0,-1 0 0,1 1 1,0-1-1,0 0 0,0 0 0,1 1 0,-1-1 0,1 0 0,-1 0 0,1-1 0,0 1 0,4 4 0,-4-5-292,1-1 1,-1 0-1,0 0 0,0-1 1,0 1-1,1 0 1,-1-1-1,0 1 1,0-1-1,1 0 0,-1 0 1,4 0-1,15-7-9373,-10-5-348</inkml:trace>
</inkml:ink>
</file>

<file path=ppt/ink/ink1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6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0 12908,'0'0'14013,"-2"13"-13222,-10 60 416,2 0 1,4 0 0,4 82 0,2-154-1201,0 0-1,0 0 1,0 1 0,0-1 0,1 0-1,-1 0 1,0 0 0,1 0-1,-1 0 1,1 0 0,-1 0 0,1 0-1,-1 0 1,1 0 0,0 0 0,-1 0-1,1 0 1,1 1 0,-1-2-5,-1 0 0,1 0 0,-1 0 0,1 0 0,-1 0 0,0 0 0,1 0 0,-1 0 0,1 0 0,-1 0 0,0 0 0,1-1 1,-1 1-1,1 0 0,-1 0 0,0 0 0,1-1 0,-1 1 0,0 0 0,1-1 0,-1 1 0,0 0 0,1 0 0,-1-1 0,0 1 0,0-1 0,0 1 0,1 0 0,-1-1 0,0 1 0,0 0 0,0-1 0,0 1 0,0-1 0,1 1 1,-1-1-1,0 1 0,0 0 0,0-1 0,0 1 0,0-1 0,-1 1 0,1-1 0,0 1 0,0 0 0,0-1 0,1-7-2,-1 1 0,1 0 0,-1-1 0,-1 1 0,1-1 0,-1 1 0,-1-1 0,1 1 0,-1 0 0,-1 0 0,-3-8 0,-2 0 0,-1-1 0,-1 2 0,-18-21 0,62 31 0,-20 6-103,51 4-2706,-1-9-3840,-36-4-5635</inkml:trace>
</inkml:ink>
</file>

<file path=ppt/ink/ink1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8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87 5958,'0'0'16570,"0"-9"-14259,0 5-2122,0 2-96,-1 0-1,1 1 1,0-1 0,0 0-1,0 1 1,0-1-1,0 0 1,0 1-1,0-1 1,0 1 0,1-1-1,-1 0 1,1 1-1,-1-1 1,1 1-1,0-1 1,-1 1 0,1-1-1,0 1 1,0 0-1,0-1 1,0 1-1,0 0 1,0 0 0,1-1-1,-1 1 1,0 0-1,1 0 1,-1 1-1,0-1 1,1 0 0,-1 0-1,1 1 1,0-1-1,-1 1 1,1-1-1,-1 1 1,1 0 0,0-1-1,-1 1 1,1 0-1,2 0 1,0 0 0,-1-1 0,0 1 0,1 0 0,-1 0 0,1 1 0,-1-1 0,1 1 0,-1-1 0,0 1 0,1 0 0,-1 0 0,0 1 0,0-1 0,0 1 0,0-1 0,0 1 0,3 3 0,-3-2-55,-1 0 1,-1 1-1,1-1 1,0 1-1,-1 0 1,0-1-1,0 1 1,0 0-1,0 0 1,-1 0-1,1-1 1,-1 1-1,0 0 1,0 0-1,-2 7 1,1 0-1,-1-1 0,0 1 0,-1 0 0,-6 17 0,5-17-16,0 0 1,1 0 0,1 0 0,-3 16 0,5-26-21,1 0 0,-1 0 0,0 0-1,0 0 1,0 0 0,1 0 0,-1 0 0,0 0-1,1 0 1,-1 0 0,1 0 0,-1-1-1,1 1 1,0 0 0,-1 0 0,1 0 0,0-1-1,-1 1 1,1 0 0,0-1 0,0 1 0,0 0-1,0-1 1,0 1 0,0-1 0,-1 0 0,1 1-1,0-1 1,0 0 0,0 1 0,0-1-1,1 0 1,-1 0 0,0 0 0,0 0 0,0 0-1,0 0 1,0 0 0,0 0 0,0-1 0,0 1-1,0 0 1,1-1 0,5 0 18,0-1 0,-1 1-1,1-1 1,-1-1 0,12-5 0,-2-2-21,0 0-1,-1-2 1,0 1 0,18-20 0,-27 25-17,0 0 1,-1-1-1,0 1 0,0-1 1,0-1-1,-1 1 1,0-1-1,0 1 0,-1-1 1,0 0-1,0 0 0,1-10 1,-24 84-453,20-63 513,0 1 0,0-1 1,0 1-1,0-1 0,1 1 0,-1-1 0,1 1 0,0-1 1,0 0-1,0 1 0,0-1 0,1 0 0,-1 0 1,1 0-1,0 0 0,0 0 0,0 0 0,0 0 0,4 3 1,-4-5-17,0 1 1,0-1 0,0 0 0,1 0 0,-1 0 0,0 0-1,1 0 1,-1 0 0,1-1 0,-1 1 0,1-1 0,-1 1 0,1-1-1,-1 0 1,1 0 0,-1 0 0,1-1 0,-1 1 0,1-1-1,-1 1 1,0-1 0,1 0 0,-1 0 0,0 0 0,1 0-1,-1 0 1,0 0 0,3-3 0,0 1-28,-1-1 0,1 0 0,-1 0 0,1-1 0,-1 1 0,-1-1 0,1 0 0,-1 0 0,1 0 0,-1-1 0,-1 1 0,1-1 0,-1 1 0,2-9 0,0 0 0,-1-1 0,0 0 0,-1 0 0,0-25 0,-4 32 0,0 14 0,-3 19 0,5-23 0,1 0 0,-1 0 0,0 0 0,1 0 0,-1 0 0,1 0 0,-1 0 0,1 0 0,0 0 0,0-1 0,0 1 0,0 0 0,0 0 0,0-1 0,1 1 0,-1 0 0,1-1 0,-1 0 0,1 1 0,1 0 0,2 1 0,-1 0 0,1 0 0,0-1 0,0 0 0,0 0 0,0 0 0,10 1 0,-7-1 0,0-1 0,-1 0 0,1 0 0,0-1 0,0 0 0,-1-1 0,1 1 0,0-1 0,-1-1 0,1 0 0,9-3 0,-12 2 0,0 0 0,0 0 0,0-1 0,0 0 0,-1 0 0,1 0 0,-1 0 0,0 0 0,-1-1 0,1 0 0,-1 0 0,0 0 0,0 0 0,0-1 0,-1 1 0,0-1 0,0 1 0,2-12 0,-4 17 0,0-1 0,0 1 0,0-1 0,-1 1 0,1 0 0,0-1 0,-1 1 0,1-1 0,0 1 0,-1 0 0,1-1 0,0 1 0,-1 0 0,1 0 0,-1-1 0,1 1 0,-1 0 0,1 0 0,0 0 0,-1-1 0,1 1 0,-1 0 0,1 0 0,-1 0 0,1 0 0,-1 0 0,1 0 0,-1 0 0,1 0 0,-1 0 0,1 0 0,-1 0 0,1 0 0,-1 1 0,1-1 0,-1 0 0,1 0 0,0 0 0,-1 1 0,1-1 0,-1 0 0,1 0 0,0 1 0,-1-1 0,1 0 0,0 1 0,-1-1 0,0 1 0,-23 15 0,18-9 0,1 0 0,-1 1 0,1-1 0,1 1 0,-1 0 0,1 1 0,1-1 0,-1 0 0,1 1 0,-2 11 0,5-18 0,-1 0 0,1 1 0,0-1 0,-1 0 0,1 1 0,0-1 0,1 0 0,-1 1 0,0-1 0,1 0 0,-1 0 0,1 1 0,-1-1 0,1 0 0,0 0 0,0 0 0,0 0 0,1 0 0,-1 0 0,0 0 0,1 0 0,-1 0 0,1-1 0,-1 1 0,1 0 0,0-1 0,0 0 0,0 1 0,0-1 0,0 0 0,0 0 0,0 0 0,0 0 0,0 0 0,1-1 0,-1 1 0,0-1 0,0 1 0,1-1 0,-1 0 0,0 0 0,1 0 0,3 0 0,0 0 0,1 0 0,-1 0 0,0 0 0,0-1 0,0 0 0,0 0 0,0-1 0,0 0 0,0 0 0,0 0 0,8-5 0,-3-1 0,0 0 0,-1 0 0,0-1 0,13-15 0,-7 7 0,-9 11 0,0 0 0,-1-1 0,0 0 0,0 0 0,-1 0 0,1-1 0,5-13 0,-11 21 0,0 0 0,0 0 0,0 0 0,0 0 0,0 0 0,0 0 0,0 0 0,0 1 0,0-1 0,0 0 0,0 0 0,0 0 0,0 0 0,0 0 0,0 0 0,0 0 0,0 0 0,0 1 0,0-1 0,-1 0 0,1 0 0,0 0 0,0 0 0,0 0 0,0 0 0,0 0 0,0 0 0,0 0 0,0 0 0,-1 0 0,1 0 0,0 0 0,0 0 0,0 0 0,0 0 0,0 0 0,0 0 0,-1 0 0,1 0 0,0 0 0,0 0 0,0 0 0,0 0 0,0 0 0,0 0 0,0 0 0,-1 0 0,1 0 0,0 0 0,0 0 0,0 0 0,0 0 0,0 0 0,0 0 0,0-1 0,0 1 0,0 0 0,-1 0 0,1 0 0,0 0 0,0 0 0,0 0 0,0 0 0,0 0 0,0-1 0,-9 10 0,5 0 5,0 1 0,0-1 1,0 1-1,1 0 0,1 0 0,0 1 0,0-1 1,1 0-1,0 17 0,1-23-14,-1-1 1,1 1-1,1 0 0,-1 0 1,0-1-1,1 1 0,0 0 1,0-1-1,0 1 0,0-1 1,0 1-1,1-1 0,0 0 1,-1 1-1,1-1 0,1 0 1,-1 0-1,0 0 0,1-1 1,-1 1-1,1 0 0,0-1 1,0 0-1,0 0 0,0 0 0,0 0 1,0 0-1,1 0 0,5 1 1,7-3-2812,-15-1 2241,0 1 0,0-1 1,0 0-1,-1 1 0,1-1 1,0 0-1,0 0 0,0 1 0,-1-1 1,1 0-1,-1 0 0,1 0 0,0 0 1,-1 0-1,0 0 0,1 0 1,-1 0-1,1-2 0,4-18-14416</inkml:trace>
</inkml:ink>
</file>

<file path=ppt/ink/ink1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8.4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15086,'0'0'11467,"42"66"-14061,-21-47-2467,5-2-4484</inkml:trace>
</inkml:ink>
</file>

<file path=ppt/ink/ink1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8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134 170 15759,'0'0'10629,"-9"5"-8996,2-2-1408,1 1 1,0 0-1,0 1 0,0-1 1,0 1-1,1 0 0,0 1 0,0-1 1,0 1-1,1 0 0,0 0 1,0 0-1,0 1 0,1-1 0,0 1 1,0 0-1,1 0 0,0 0 1,-3 13-1,4-5-212,0-1 0,1 1 0,0-1 0,1 1 0,1-1 0,0 0 0,1 1 0,5 16 0,6 7-313,30 57-1,-38-81 187,-5-12 103,0-1 0,0 1 1,0-1-1,0 1 0,-1 0 0,1-1 1,-1 1-1,0 0 0,1 0 1,-1-1-1,0 1 0,0 0 0,0 0 1,0-1-1,0 1 0,0 0 0,-1 0 1,0 2-1,1-4 12,-1 1 0,1 0-1,-1 0 1,0 0 0,1-1 0,-1 1 0,0 0 0,0-1 0,1 1-1,-1 0 1,0-1 0,0 1 0,0-1 0,0 0 0,0 1 0,0-1-1,0 0 1,0 1 0,0-1 0,0 0 0,0 0 0,-2 0 0,0 0 23,-1 0 0,1 0 1,-1-1-1,1 0 0,-1 1 1,1-1-1,0 0 0,-1-1 1,1 1-1,0 0 0,0-1 1,0 0-1,0 0 0,0 0 1,0 0-1,-4-4 0,3 0 14,0 1 0,0-1 0,1 1 0,-1-1 0,1 0 0,1-1 0,-1 1 0,1 0 0,0-1 0,0 1 0,0-10 0,1 12-45,1 0 0,0-1-1,0 1 1,0-1-1,0 1 1,1 0-1,0-1 1,-1 1 0,2 0-1,-1-1 1,0 1-1,1 0 1,0 0-1,0 0 1,0 0 0,1 1-1,-1-1 1,4-4-1,57-54-48,-42 42 73,0 0 1,-1-2-1,-1 0 1,-1-1-1,25-43 0,-34 49 11,-2 1-1,1-2 0,-2 1 1,-1-1-1,0 0 0,-1 0 0,-1-1 1,2-32-1,-5 50-27,0 1 0,0-1 0,0 0 0,0 0 0,0 0 0,0 1 0,0-1 0,0 0 0,0 0 0,0 0 0,0 0 0,0 1 0,-1-1 0,1 0 0,0 0 0,-1 1 0,1-1 0,0 0 0,-1 0 0,1 1 0,-1-1 0,1 0 0,-1 1 0,1-1 0,-1 1 0,0-1 0,1 1 0,-1-1 0,0 1 0,1-1 0,-1 1 0,0-1 0,0 1 0,1 0 0,-1 0 0,0-1 0,0 1 0,0 0 0,1 0 0,-1 0 0,0 0 0,0 0 0,0 0 0,0 0 0,1 0 0,-1 0 0,0 0 0,0 0 0,-1 1 0,-1 0 0,-1 1 0,1-1 0,-1 1 0,1 0 0,0 0 0,0 0 0,0 0 0,0 1 0,-5 4 0,1 1 0,1 0 0,0 0 0,1 1 0,0 0 0,0 0 0,1 0 0,0 1 0,0-1 0,1 1 0,1 0 0,-1 0 0,2 0 0,-1 0 0,1 16 0,1-25 0,1 0 0,-1 0 0,1-1 0,-1 1 0,1 0 0,0 0 0,-1 0 0,1-1 0,0 1 0,0 0 0,0-1 0,-1 1 0,1-1 0,0 1 0,0-1 0,0 1 0,0-1 0,0 0 0,0 1 0,0-1 0,0 0 0,0 0 0,0 0 0,0 1 0,0-1 0,0 0 0,0 0 0,0-1 0,1 1 0,41 0 0,-33-1 0,-7 1 0,0 0 0,1 0 0,-1 0 0,0 1 0,0-1 0,0 1 0,0 0 0,0-1 0,0 1 0,0 1 0,0-1 0,-1 0 0,1 1 0,0-1 0,-1 1 0,1 0 0,3 3 0,-4-2 0,1 1 0,-1-1 0,0 1 0,0 0 0,0-1 0,-1 1 0,1 0 0,-1 0 0,0 0 0,0 0 0,-1 0 0,2 9 0,-2 112-4538</inkml:trace>
</inkml:ink>
</file>

<file path=ppt/ink/ink1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9.4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 12172,'1'-1'6342,"1"1"-3332,-2 9-992,0 16-769,1 2-31,1 6-322,-1 3-447,1 0-321,1-3-96,0-2-769,-2-1-1313,-1-6-1441,0-7-2082,0-7-4741</inkml:trace>
</inkml:ink>
</file>

<file path=ppt/ink/ink1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29.8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62 12588,'9'-7'3267,"1"0"-2381,-1 1 0,1 0-1,1 0 1,-1 1 0,1 1 0,0-1-1,0 2 1,0 0 0,1 0 0,-1 1-1,1 0 1,16 0 0,-15 2-532,1 1 0,0 1 0,0 0 0,-1 0 0,1 2 0,17 5 0,-28-7-337,1-1 0,0 0 0,0 1 0,-1 0 0,1 0 1,-1 0-1,0 0 0,1 1 0,-1-1 0,0 1 1,0-1-1,-1 1 0,1 0 0,0 1 0,-1-1 0,0 0 1,0 1-1,0-1 0,0 1 0,-1-1 0,1 1 0,-1 0 1,0 0-1,0 0 0,0 0 0,0 5 0,-1-6-5,0-1-1,0 1 1,-1 0-1,1-1 1,-1 1-1,0-1 1,1 1-1,-1-1 1,0 1-1,-1-1 1,1 0-1,0 0 1,-1 1-1,1-1 1,-1 0-1,1 0 1,-5 3-1,-39 24 326,2-2-165,42-26-181,1-1 1,0 0 0,-1 0-1,1 1 1,0-1 0,0 0 0,-1 0-1,1 1 1,0-1 0,0 0-1,0 1 1,-1-1 0,1 0-1,0 1 1,0-1 0,0 0-1,0 1 1,0-1 0,0 0-1,0 1 1,-1-1 0,1 0 0,0 1-1,0-1 1,1 1 0,-1-1-1,0 0 1,0 1 0,0-1-1,0 0 1,0 1 0,0-1-1,0 0 1,0 1 0,1 0-1,14 8-700,30 1-817,-34-8 1279,-4 0 179,0 1 0,1-1 0,-1 1 0,0 0 0,0 1-1,-1 0 1,1 0 0,-1 0 0,10 10 0,-14-13 97,-1 0 0,0 1 0,1 0 0,-1-1 0,0 1 0,0-1 1,0 1-1,0 0 0,-1 0 0,1 0 0,0-1 0,-1 1 0,1 0 0,-1 0 0,0 0 1,1 0-1,-1 3 0,-1-2 103,1-1 0,-1 1 0,0-1 0,0 0 0,0 1 1,0-1-1,0 0 0,-1 0 0,1 1 0,-1-1 0,1 0 0,-1-1 1,0 1-1,0 0 0,0 0 0,0-1 0,-3 3 0,-2 0 8,-1 1-1,0-1 1,0 0-1,0 0 0,-1-1 1,1-1-1,-1 1 1,1-1-1,-17 1 1,6-1 86,-1-1 1,0-1-1,-26-3 1,42 2-264,0 0 0,0 0 0,0 0 1,0-1-1,0 0 0,1 1 0,-1-1 0,0-1 0,1 1 0,0 0 1,-1-1-1,-3-4 0,6 7-5,1-1-1,-1 0 1,0 0 0,0 1 0,1-1 0,-1 0-1,0 0 1,1 0 0,-1 0 0,1 0 0,-1 0-1,1 0 1,0 0 0,-1 0 0,1 0 0,0 0-1,0 0 1,0 0 0,0 0 0,0 0-1,0 0 1,0 0 0,0 0 0,0 0 0,0 0-1,0 0 1,1 0 0,-1 0 0,0 0 0,1 0-1,-1 0 1,1 0 0,-1 0 0,1 0 0,-1 0-1,1 1 1,0-1 0,-1 0 0,1 0-1,0 1 1,0-1 0,0 0 0,-1 1 0,1-1-1,0 1 1,0-1 0,0 1 0,0-1 0,0 1-1,2-1 1,52-16-10496,-20 9 2120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3.5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14221,'0'0'2921,"7"9"-1331,146 197 3108,51 67-1511,-174-243-2439,-29-59-2216,-7 6-288,-2 1 0,-1-1 0,0 2 0,-1-1 0,-22-31 0,14 23-1428,-18-34-5502</inkml:trace>
</inkml:ink>
</file>

<file path=ppt/ink/ink1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30.2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16752,'0'0'16015,"16"79"-16015,-16-50 0,0 4 0,2-8 0,3 4 0,-1-4-897,-4-5-2338,0-4-1666,-1-8-2626</inkml:trace>
</inkml:ink>
</file>

<file path=ppt/ink/ink1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30.5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1 104 9129,'0'0'18385,"74"15"-17744,-33-13-481,3 0-128,0-2-961,-4 0-2146,2 0-2594,1 0-8232</inkml:trace>
  <inkml:trace contextRef="#ctx0" brushRef="#br0" timeOffset="1">641 1 14061,'0'0'8905,"-20"65"-7560,20-44-736,3 0-353,7 1-160,-2-2 0,-1 3-576,-3-1-609,-2-2-513,-1-5-416,-1-5-512</inkml:trace>
</inkml:ink>
</file>

<file path=ppt/ink/ink1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6:30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60 13357,'0'0'4874,"12"-8"-2200,-9 5-2455,3-2 30,0 0 0,1 1 1,-1-1-1,1 1 0,0 1 0,0-1 1,0 1-1,1 1 0,-1-1 1,1 1-1,0 0 0,11 0 0,40-2 1113,1 3-1,60 8 1,-98-5-1245,0 1 0,-1 1-1,0 2 1,0 0 0,0 1 0,0 0-1,-1 2 1,35 21 0,-51-28-68,-1 1 0,1-1 0,-1 1 0,1 0 0,-1 0 1,0 0-1,0 0 0,-1 1 0,1-1 0,0 1 0,-1 0 0,0 0 0,0 0 1,0 0-1,-1 0 0,2 6 0,-2-7 52,-1 0-1,0 0 1,0 0 0,-1 0-1,1 1 1,-1-1 0,1 0-1,-1 0 1,0 0 0,0 0-1,0 0 1,-1-1 0,1 1-1,-1 0 1,1 0 0,-1-1-1,0 1 1,0-1 0,0 0-1,0 1 1,-1-1 0,1 0-1,-5 2 1,-14 11-98,-1-1 0,-1-1 0,0-1-1,0-1 1,-1-1 0,-32 8 0,-154 31-7,201-47 4,3-1-3,-130 23-2610,45-18-3873,66-6-8018</inkml:trace>
</inkml:ink>
</file>

<file path=ppt/ink/ink1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48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68 7815,'0'0'15001,"0"-9"-13981,0-23-106,0 6 5037,0 25-5657,0 33 448,0 44-648,-2 0 134,13 109 0,3-39-164,-6 181 0,-8-320-64,2 106 352,-13-113-3390</inkml:trace>
</inkml:ink>
</file>

<file path=ppt/ink/ink1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35.3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11499,'0'0'14974,"4"13"-11867,20-7-2583,-22-6-518,-1 0 0,0 0 0,0 0 0,0 1 0,0-1 0,0 0 0,0 0 0,0 1 0,0-1 0,0 0 0,-1 1 0,1-1 0,0 1 0,0-1 0,0 1 0,0 0 1,0-1-1,-1 1 0,1 0 0,0 0 0,-1-1 0,1 1 0,-1 0 0,1 0 0,0 0 0,-1 0 0,0 0 0,1 0 0,-1 0 0,0 0 0,1 0 0,-1 0 0,0 0 0,0 0 0,0 0 0,0 2 0,4-1-573,0-11-107,0-2-2276,-2 2-4448</inkml:trace>
</inkml:ink>
</file>

<file path=ppt/ink/ink1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00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91 5862,'0'0'6326,"-2"-8"-3684,1-8-1572,-4-24 2574,-1 15 2303,2 23-3162,-1 11-2223,0 11-626,4-12 166,1 0 0,0 0 0,1 0 0,0 0 0,0 0 0,1 0 0,0 0 0,0 0 0,0 0 0,6 9 0,-1-5 72,0-2-1,0 1 0,1-1 0,1 0 1,17 16-1,-10-11-121,86 81 838,102 124-1,-154-166-889,-37-42 0,0 0 0,-1 2 0,-1-1 0,14 23 0,-45-57-2979,-29-21-8610,37 37-2158</inkml:trace>
</inkml:ink>
</file>

<file path=ppt/ink/ink1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01.2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437 801 17072,'0'0'13053,"3"-11"-12349,30-82-435,67-138-1,-62 152-319,-3-2-1,-3-1 1,22-91-1,-54 171 67,0 1 0,1-1 0,-1 0-1,0 1 1,0-1 0,0 1 0,0-1 0,0 1-1,0-1 1,0 0 0,-1 1 0,1-1 0,0 1-1,-1-1 1,0 1 0,1-1 0,-1 1-1,0-1 1,0 1 0,1 0 0,-1-1 0,0 1-1,0 0 1,-1 0 0,1 0 0,0 0 0,0 0-1,0 0 1,-1 0 0,1 0 0,-1 0 0,1 1-1,0-1 1,-1 0 0,0 1 0,1-1 0,-1 1-1,1 0 1,-1 0 0,-2-1 0,-10 0-32,0 0 1,1 1-1,-1 0 1,-15 2 0,4 0 41,-59 0 206,0 3 0,1 4 0,-122 29 0,74-12-98,132-26-134,44-2-3050,-41 1 2211,0 0 0,1 0 0,-1 0 0,0-1 0,0 1-1,0-1 1,0 0 0,5-4 0,14-12-10296</inkml:trace>
</inkml:ink>
</file>

<file path=ppt/ink/ink1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03.2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546 0 13357,'0'0'10137,"-11"8"-9694,-94 67 805,14-12 952,-162 147 0,239-196-2615,0 2 0,-16 24 0,15-14-2749,5 1-3418,7-12-2755</inkml:trace>
</inkml:ink>
</file>

<file path=ppt/ink/ink1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04.1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0 10090,'0'0'10746,"-6"13"-9332,-10 23-698,2 1 1,1 1-1,1 0 0,3 0 0,1 1 0,-5 71 0,13-108-715,1 0 1,-1 0-1,1-1 0,-1 1 0,1 0 0,0-1 1,-1 1-1,1 0 0,0-1 0,0 1 0,0-1 1,1 0-1,-1 1 0,0-1 0,0 0 0,1 1 1,-1-1-1,1 0 0,-1 0 0,1 0 0,-1-1 1,1 1-1,0 0 0,-1 0 0,1-1 0,0 1 1,-1-1-1,1 0 0,0 1 0,0-1 0,0 0 1,-1 0-1,1 0 0,0 0 0,3-1 0,4 1-750,-1 0-1,1-1 0,0 0 0,0-1 1,-1 0-1,13-4 0,11-11-4914,-3-5-2658</inkml:trace>
</inkml:ink>
</file>

<file path=ppt/ink/ink1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04.4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14542,'0'0'3053,"-9"9"-730,4-4-2151,-46 49 2934,47-49-2804,1-1 0,0 1-1,0 0 1,0 1 0,0-1 0,1 0-1,0 1 1,0-1 0,0 1 0,1 0-1,0 0 1,-1 8 0,2-13-265,0 0 0,0 0 1,0 1-1,1-1 0,-1 0 0,0 0 1,1 0-1,-1 0 0,0 0 0,1 0 1,-1 0-1,1 0 0,0 0 0,-1 0 1,1 0-1,0 0 0,-1-1 0,1 1 1,0 0-1,0 0 0,0-1 0,0 1 1,0 0-1,1 0 0,32 6 645,-27-7-542,1 0 0,-1 0 0,0-1 0,0 0 0,0-1 0,0 0 0,12-4 0,-14 3-72,-1 1 1,1-1-1,-1-1 0,1 1 0,-1-1 1,0 1-1,0-1 0,0 0 0,-1-1 0,1 1 1,-1-1-1,0 1 0,-1-1 0,1 0 0,-1 0 1,0 0-1,0 0 0,0-1 0,-1 1 0,1 0 1,-2-1-1,1 1 0,0-1 0,-1 1 1,0-1-1,-1-8 0,0 12-69,0 1 1,1-1-1,-1 0 1,0 1-1,0-1 1,0 1-1,0-1 1,-1 1-1,1 0 1,0-1-1,-1 1 1,1 0-1,0 0 1,-1 0-1,0 0 1,1 0-1,-1 0 1,1 0-1,-1 1 1,0-1-1,0 0 1,1 1-1,-1 0 1,0-1-1,0 1 1,0 0-1,0 0 0,1 0 1,-1 0-1,0 0 1,0 0-1,0 1 1,-2 0-1,-1-1-279,0 1-1,1 0 1,-1 0-1,0 0 1,0 1-1,1 0 0,-1 0 1,1 0-1,-1 0 1,1 0-1,-6 6 0,8-7-48,1 0 0,0 0 0,0 0 0,1 0 0,-1 0 0,0 0 0,0 0 0,0 0 0,1 0-1,-1 1 1,0-1 0,1 0 0,0 1 0,-1-1 0,1 0 0,0 1 0,-1-1 0,1 0 0,0 1-1,0-1 1,0 1 0,0 1 0,1-2-35,0 0 1,-1 0-1,1 0 1,0 0-1,-1 0 0,1 0 1,0 0-1,0-1 0,0 1 1,0 0-1,0-1 0,0 1 1,0 0-1,0-1 0,0 1 1,0-1-1,0 0 0,0 1 1,1-1-1,-1 0 1,0 0-1,0 1 0,0-1 1,0 0-1,3-1 0,21 2-5348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3.8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4452,'0'0'16111,"8"6"-14771,12 7-667,-1 1 0,0 1-1,-1 1 1,18 20 0,65 85 901,-69-79-1502,2-2-1,75 69 0,-108-108-70,41 27-1616,-42-27 1518,1-1-1,0 1 1,-1-1 0,1 1 0,0-1-1,0 0 1,-1 1 0,1-1 0,0 0-1,0 1 1,-1-1 0,1 0 0,0 0-1,0 0 1,0 0 0,-1 0-1,1 0 1,0 0 0,0 0 0,0 0-1,-1 0 1,1 0 0,0 0 0,0 0-1,0-1 1,-1 1 0,1 0 0,0-1-1,0 1 1,-1-1 0,1 1-1,0-1 1,-1 1 0,1-1 0,-1 1-1,1-1 1,0 1 0,-1-1 0,1 0-1,-1 1 1,0-1 0,1 0 0,-1 0-1,1 1 1,-1-1 0,0 0 0,0 0-1,0 1 1,1-1 0,-1 0-1,0 0 1,0-1 0,0-10-845,0-1-1,-1 1 1,0 0 0,-1 0 0,-5-19 0,-14-35-3730</inkml:trace>
</inkml:ink>
</file>

<file path=ppt/ink/ink1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04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174 14 12492,'0'0'11814,"-9"-4"-10496,5 3-1269,0-1 0,1 1-1,-1-1 1,0 1 0,1 1-1,-1-1 1,0 0 0,0 1-1,0 0 1,0 0 0,0 0-1,0 0 1,0 1 0,1-1 0,-1 1-1,0 0 1,0 0 0,1 1-1,-1-1 1,0 1 0,1-1-1,-1 1 1,1 0 0,-4 4-1,-2 0-1,-29 23 222,36-28-259,1 1 0,-1-1 0,0 1 0,1 0 0,-1 0 0,1 0 0,-1 0 0,1 0 0,0 0 0,0 0 0,0 0 0,0 1 0,0-1 0,1 0 0,-1 1 0,0 1 0,5-2 9,0-1 0,-1 0 0,1 0 0,0 0 0,0-1 0,0 1 0,0-1 0,0 0 0,0 0 0,0 0 0,4-1 0,0 0 4,42-1 34,-33 1-243,1 0 1,0 1 0,-1 1-1,36 6 1,-52-7 180,-1 0-1,1 0 1,0 0 0,0 0-1,0 0 1,0 1 0,0-1-1,-1 0 1,1 1 0,0-1-1,0 1 1,0-1 0,-1 1-1,1-1 1,0 1 0,-1 0-1,1-1 1,-1 1 0,1 0 0,0-1-1,-1 1 1,1 0 0,-1 0-1,0-1 1,1 1 0,-1 0-1,0 0 1,1 0 0,-1 0-1,0 1 1,0 0 35,-1 0 0,1 0 0,-1 0 0,1 0 0,-1-1 0,0 1 0,0 0 0,0 0 0,0-1 0,0 1 0,0 0 0,-1-1 0,-1 2 1,-3 4 368,-2 0 0,1-1 1,-1 0-1,-13 8 1,14-9-150,-2-1 1,1 0-1,0 0 1,-1-1-1,1 0 0,-1 0 1,0-1-1,0 0 1,0-1-1,-1 0 1,-16 0-1,26-1-353,-1-1 0,1 1-1,0 0 1,-1 0 0,1-1 0,0 1-1,0 0 1,-1-1 0,1 1 0,0 0-1,0-1 1,-1 1 0,1 0 0,0-1-1,0 1 1,0-1 0,0 1 0,0 0-1,-1-1 1,1 1 0,0-1 0,0 1-1,0 0 1,0-1 0,0 1 0,0-1-1,0 1 1,0 0 0,1-1 0,-1 1-1,0-1 1,0 1 0,0 0 0,0-1-1,0 1 1,1-1 0,-1 1 0,0 0-1,0-1 1,1 1 0,-1 0 0,0 0-1,1-1 1,-1 1 0,0 0 0,1 0-1,-1-1 1,0 1 0,1 0 0,-1 0-1,0 0 1,1-1 0,17-16-4824,7 3-956,4-4-2626</inkml:trace>
</inkml:ink>
</file>

<file path=ppt/ink/ink1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05.2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15407,'0'0'8883,"-10"2"-7303,-1-1-1195,1 1-1,1 0 1,-1 1 0,-16 7 0,24-10-372,0 1 1,0 0 0,1-1 0,-1 1 0,0 0 0,0 0 0,0 0-1,1 1 1,-1-1 0,0 0 0,1 0 0,-1 1 0,1-1 0,0 1-1,-1 0 1,1-1 0,0 1 0,0 0 0,0 0 0,0-1 0,1 1-1,-1 0 1,0 0 0,1 0 0,-1 0 0,1 0 0,0 0 0,-1 0-1,1 0 1,0 0 0,0 0 0,1 1 0,-1-1 0,0 0 0,1 0-1,-1 0 1,2 3 0,-1-3-13,0-1-1,0 0 0,0 0 1,1 0-1,-1 1 0,0-1 1,0 0-1,1 0 1,-1-1-1,1 1 0,-1 0 1,1 0-1,-1-1 1,1 1-1,-1-1 0,1 1 1,-1-1-1,4 1 1,35 2 38,-30-3-43,25 1-281,-22-1 1,-1 0-1,1 1 1,0 1-1,0 0 1,17 5 0,-30-7 301,1 0 1,-1 0-1,1 0 0,0 0 1,-1 1-1,1-1 1,-1 0-1,1 1 1,-1-1-1,1 0 1,-1 1-1,1-1 1,-1 1-1,1-1 0,-1 0 1,0 1-1,1-1 1,-1 1-1,0 0 1,1-1-1,-1 1 1,0-1-1,0 1 1,1-1-1,-1 1 0,0 0 1,0-1-1,0 1 1,0-1-1,0 1 1,0 0-1,0-1 1,0 1-1,0 0 1,0-1-1,0 1 0,0-1 1,-1 1-1,1 0 1,0-1-1,0 1 1,0-1-1,-1 1 1,1-1-1,0 1 1,-1-1-1,1 1 0,-1-1 1,1 1-1,-1-1 1,1 1-1,-1-1 1,1 0-1,-1 1 1,1-1-1,-1 0 1,1 0-1,-1 1 0,0-1 1,-34 23 1668,-71 26-269,33-19-4366,67-30-1573</inkml:trace>
</inkml:ink>
</file>

<file path=ppt/ink/ink1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06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0 418 11082,'0'0'18722,"13"-13"-18263,22-25-342,-1-1-1,-2-1 0,-2-2 1,25-48-1,-38 55-9,-2 0 0,15-51-1,-32 93-109,-7 26 18,1 0 1,1 0 0,-2 56-1,8-53 172,-1-10-49,2 0 0,0 0 0,2 1 1,0-1-1,2 0 0,1 0 0,14 40 0,-15-60-2047,-5-12 14,-6-15-1513,-4 7 606,-1 1 1,0 0-1,-1 0 1,-14-10-1,-31-20 968,16 11 10645,45 28-3668,10 1-4094,13-1-1166,0 2-376,1-1 1,31-9-1,-16-1-4664</inkml:trace>
</inkml:ink>
</file>

<file path=ppt/ink/ink1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20.4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818 178 4773,'0'0'1211,"3"-10"-543,0 1-573,0 0 0,-1 0 0,0 0 0,0 0 0,-1-1 0,0-12 0,-1 19 52,-1 0 1,1 0-1,-1 0 1,1-1-1,-1 1 0,0 0 1,0 0-1,0 0 0,-1 0 1,1 1-1,-1-1 0,0 0 1,0 0-1,1 1 1,-2-1-1,1 1 0,0 0 1,0 0-1,-1 0 0,1 0 1,-1 0-1,0 0 1,0 0-1,1 1 0,-1 0 1,-4-2-1,-2 0 149,-1 1 1,1-1-1,0 2 0,0 0 0,-1 0 1,1 0-1,-1 1 0,1 1 0,0-1 1,-1 2-1,1-1 0,0 1 1,0 1-1,0-1 0,0 2 0,0-1 1,0 1-1,-13 9 0,-12 8-315,1 3 0,1 0 1,-32 32-1,32-27 401,-9 7 61,2 2-1,1 2 1,3 1 0,1 2-1,2 1 1,-39 71-1,53-78-236,1 1-1,2 0 0,1 1 1,2 0-1,2 1 0,2 1 1,1-1-1,2 1 0,1 50 1,5-55-168,2 0 0,1 0 0,2 0 0,2-1 0,1 0 0,1 0 0,2-1 0,2-1 0,23 43 0,-23-50-31,2-1 0,0-1 0,1 0 0,2-1-1,0-1 1,1-1 0,2-1 0,0-1 0,1 0 0,0-2 0,2-1 0,26 13 0,-40-23-73,0-1 1,1 0-1,-1-1 1,1 0 0,0-1-1,0 0 1,0-1-1,1-1 1,-1 0 0,0 0-1,1-1 1,-1-1-1,0 0 1,1-1 0,-1 0-1,0 0 1,0-2 0,0 1-1,-1-2 1,1 1-1,-1-2 1,0 1 0,-1-2-1,1 1 1,-1-1-1,0-1 1,15-15 0,-1-3 82,-2-2 1,0 0-1,-2-1 1,-1-1-1,17-38 1,65-169 718,-95 222-643,57-155 2955,61-261 0,-111 370-2549,9-105-1,-20 148-443,-2 0-1,0 0 1,0 0-1,-2 0 1,0 0-1,-2 1 1,0-1-1,0 1 0,-2 0 1,-11-27-1,12 36-69,0 0 0,0 0 0,-1 1-1,0-1 1,0 1 0,0 0 0,-1 1-1,0 0 1,-1 0 0,1 0 0,-1 1-1,0 0 1,0 1 0,-10-4 0,7 4-131,0 0 1,-1 1-1,0 1 1,0 0 0,0 1-1,0 0 1,0 1-1,0 0 1,-22 3-1,6 3-769,1 1 0,0 1 0,0 1 0,0 1 0,2 2 0,-1 0 0,1 2 0,-34 25 0,-8 13-4290,6 2-4164</inkml:trace>
</inkml:ink>
</file>

<file path=ppt/ink/ink1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26.4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7527,'0'0'7260,"4"5"-6592,5 2-504,-1-1 0,1 0 0,0 0 0,1 0 0,-1-2 0,1 1 0,0-1 0,0 0 0,1-1 0,-1 0 0,17 1 0,131 15 878,-155-19-999,401 13 868,7 1 132,-182 5-772,285 16 697,-364-32-312,214-23 1,-278 10-368,244-17 1979,-349 24 323,-38-1-5428,28 11-1065,-3 5-2371</inkml:trace>
</inkml:ink>
</file>

<file path=ppt/ink/ink1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30.2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832 15 6470,'-39'-2'1432,"-375"-10"6820,402 12-8157,0 0-1,0 2 1,0-1-1,0 2 1,0-1-1,0 2 1,1-1 0,0 2-1,-1-1 1,2 2-1,-1-1 1,-10 8-1,8-3-25,1 1 0,0-1-1,1 2 1,0 0 0,0 0-1,2 1 1,-1 0-1,-11 24 1,3-1 7,2 0-1,2 2 1,1-1 0,2 2-1,2-1 1,-8 68-1,10-22-14,4 0-1,8 95 0,-1-130-47,2-1 0,2 0 0,3 0 0,1-1 0,29 69-1,-31-91-82,1-2-1,1 1 1,1-1-1,1-1 1,0-1-1,2 0 1,1 0-1,1-2 1,0 0-1,1-1 1,41 29-1,-45-39 28,-1 0 0,1-1-1,1-1 1,-1 0-1,1-1 1,0-1 0,0 0-1,1-1 1,-1-1-1,1-1 1,-1 0 0,1-1-1,-1 0 1,1-2-1,-1 0 1,1-1 0,-1 0-1,0-2 1,0 1-1,29-15 1,-10 2 277,0-2 0,-2-2 0,0 0 0,-1-2 0,-1-2 0,-2-1 0,48-53 0,-36 31 75,-2-1 1,-2-3-1,-2-1 0,-3-1 0,-2-2 1,-2-1-1,-3-1 0,-3-2 0,-2 0 1,-3-1-1,-3 0 0,-2-2 0,5-92 1,-16 136-170,-1 0 1,-1 0-1,0 1 1,-2-1-1,0 1 1,-1-1-1,-10-27 1,10 36-103,-1 1 0,1 0 1,-2 0-1,1 0 0,-1 0 0,-1 1 0,0 0 1,0 0-1,0 1 0,-1 0 0,0 0 1,0 1-1,-1 0 0,-17-10 0,5 7-165,0 1 0,0 1-1,-1 1 1,0 0-1,0 2 1,0 1 0,-1 0-1,1 2 1,-1 0 0,1 2-1,-1 0 1,-22 5-1,-33 9-2180,1 3-1,-75 28 1,146-44 2038,-65 20-4919</inkml:trace>
</inkml:ink>
</file>

<file path=ppt/ink/ink1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1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50 15471,'0'0'4804,"36"-49"-1825,-29 49-1602,-4 4-928,-3 19 319,0 14-95,-4 7-353,-10 6-256,-2 3-32,-2 0 1,0-7-66,0-9-863,7-10-257,5-11-1026,5-23-6565,2-22-2434</inkml:trace>
</inkml:ink>
</file>

<file path=ppt/ink/ink1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1.9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1 14830,'0'0'3203,"-5"52"-1986,1-23-384,4 7-288,0 0-1,0-4-320,9 1-96,2-3-64,5-3-32,-4-3-224,4-1-1441,-4-2-161,-5-5-64,-5-1-352,-2-2-641,0-6-2786</inkml:trace>
  <inkml:trace contextRef="#ctx0" brushRef="#br0" timeOffset="1">80 347 9033,'0'0'5573,"-57"-59"-2883,45 44-736,3 4 384,8 1-224,1 2-832,10 2-1026,10-2-256,11 4 0,5-5-128,0 1-1570,5-2-1697,-8 1-1890,0 0-4837</inkml:trace>
</inkml:ink>
</file>

<file path=ppt/ink/ink1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2.3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1 9641,'0'0'15182,"-11"2"-14899,7-1-278,-1-1-1,1 2 1,0-1-1,-1 0 0,1 1 1,0 0-1,0 0 1,0 0-1,0 1 1,0-1-1,1 1 0,-1 0 1,1 0-1,-1 0 1,1 0-1,0 1 0,0-1 1,1 1-1,-1 0 1,1 0-1,0 0 0,-3 5 1,3-5-6,-1 2 0,0 0 1,0 0-1,0 0 1,0 1-1,1-1 1,0 0-1,1 1 1,-2 9 0,4-15-10,-1 0 1,1-1 0,0 1 0,-1-1 0,1 1-1,0-1 1,-1 1 0,1-1 0,0 1 0,0-1-1,0 0 1,-1 1 0,1-1 0,0 0 0,0 0-1,0 0 1,0 1 0,0-1 0,-1 0 0,1 0-1,0 0 1,0 0 0,0-1 0,0 1 0,0 0-1,1-1 1,27-3-52,8-7-91,-29 8 40,2 0 1,-1 0 0,0 1-1,0 0 1,1 1 0,-1 0 0,1 0-1,0 1 1,9 1 0,-18-1 108,0 1 0,0-1 0,0 1 0,0-1 1,0 1-1,-1 0 0,1-1 0,0 1 0,0 0 1,0-1-1,-1 1 0,1 0 0,-1 0 0,1 0 0,0 0 1,-1 0-1,1 0 0,-1 0 0,0 0 0,1 0 1,-1 0-1,0 0 0,0 0 0,0 0 0,1 0 1,-1 0-1,0 0 0,0 0 0,-1 0 0,1 0 0,0 0 1,0 1-1,0-1 0,-1 0 0,0 1 0,1 2 135,-1 0-1,-1 0 0,1 0 0,0 0 0,-1 0 0,0 0 0,0 0 0,-2 3 0,-2 0 186,0-1 0,-1 1 1,0-1-1,0 0 0,0-1 0,0 0 0,-1 0 0,0 0 0,0-1 1,-1 0-1,1-1 0,-1 0 0,1 0 0,-1-1 0,0 0 1,-13 1-1,21-3-390,1 0 0,-1-1 0,1 1 1,-1 0-1,0 0 0,1-1 0,-1 1 0,1 0 0,-1-1 1,0 1-1,1-1 0,-1 1 0,1 0 0,0-1 1,-1 1-1,1-1 0,-1 0 0,1 1 0,0-1 0,-1 1 1,1-1-1,0 0 0,0 1 0,-1-1 0,1 1 1,0-1-1,0 0 0,0 1 0,0-1 0,0 0 1,0 1-1,0-1 0,0 0 0,0 1 0,0-1 0,0 0 1,0 1-1,1-2 0,8-28-4262,32-15-3977,-15 20 2253</inkml:trace>
</inkml:ink>
</file>

<file path=ppt/ink/ink1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2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27 14157,'0'0'9642,"-5"12"-9274,-2 3-30,1 1 1,1 0 0,0 0-1,2 1 1,0-1 0,-2 29-1,5-45-331,0 1 0,0-1 0,0 0-1,0 1 1,0-1 0,0 1 0,0-1 0,0 1-1,0-1 1,0 1 0,0-1 0,0 0 0,0 1-1,1-1 1,-1 1 0,0-1 0,0 1 0,0-1-1,1 0 1,-1 1 0,0-1 0,0 0 0,1 1-1,-1-1 1,0 0 0,1 1 0,-1-1 0,1 0-1,-1 0 1,0 1 0,1-1 0,-1 0 0,1 0-1,-1 0 1,0 0 0,1 0 0,0 1 0,19-8 252,14-22 173,-15 2-302,28-52 0,-20 30-37,-21 137-323,-6-84 276,0 0-1,0 0 1,1-1 0,-1 1-1,1-1 1,0 1 0,-1 0-1,2-1 1,1 5 0,-3-8-31,0 1 0,1 0 0,-1-1 0,1 1 0,-1-1 0,0 1 1,1-1-1,-1 0 0,1 1 0,-1-1 0,1 1 0,0-1 0,-1 0 1,1 0-1,-1 1 0,1-1 0,0 0 0,-1 0 0,1 0 0,-1 1 0,1-1 1,0 0-1,0 0 0,1-1 6,-1 1-1,1 0 1,0-1 0,0 1-1,-1-1 1,1 0 0,-1 0 0,1 1-1,-1-1 1,1 0 0,-1 0-1,3-3 1,50-54 377,-45 46-425,1 0 0,0 1-1,1 1 1,16-14 0,-27 26-8,1 1 1,-1-1 0,1 0-1,-1 0 1,0 0 0,0 1 0,0-1-1,0 0 1,-1 1 0,1-1-1,0 0 1,-1 0 0,-1 4-1,-11 26 1144,6-19-2945,8-14-358,-1 0 2025,0 1 1,0 0-1,0 0 0,0 0 0,0 0 1,0 0-1,0 0 0,0 0 0,0-1 0,0 1 1,0 0-1,0 0 0,0 0 0,0 0 1,0 0-1,0 0 0,0-1 0,0 1 0,-1 0 1,1 0-1,0 0 0,0 0 0,-1-1-2025,1 1 2026,0 0-1,0 0 0,0 0 0,-1 0 0,1 0 1,0 0-1,0 0 0,0 0 0,0 0 1,0 0-1,0 0 0,-1 0 0,1 0 1,0 0-1,0 0 0,0 0 0,0 0 0,0 0 1,0-13-13995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4.2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13389,'0'0'5781,"7"12"-4051,118 187 2494,-102-167-3680,1-1 0,2 0 0,1-2 1,37 30-1,-58-54-581,0-1-1,0 1 1,1-2 0,-1 1-1,1-1 1,0 0 0,9 3-1,-15-6-37,1 1-1,-1-1 1,1 1-1,-1-1 1,1 0-1,-1 0 0,1 1 1,0-1-1,-1 0 1,1-1-1,-1 1 1,1 0-1,-1 0 0,1-1 1,-1 1-1,1-1 1,-1 1-1,1-1 1,-1 1-1,0-1 0,1 0 1,-1 0-1,0 0 1,1 0-1,-1 0 1,0 0-1,0 0 0,0 0 1,0 0-1,0-1 1,0 1-1,0 0 1,-1-1-1,1 1 1,0-1-1,-1 1 0,1 0 1,0-4-1,6-52-2789,-8 44 1186,0 1 1,-1-1-1,0 1 1,-1-1-1,-1 1 1,0 0 0,0 0-1,-11-19 1,-11-11-1924,-4 2 3294,-3 4 4762,-2 6 6231,57 51-6024,9 15-3542,-3-2-637,14 15-81,51 52 218,-81-89-573,1-1 0,1 0 0,-1-1 1,2 0-1,23 12 0,-36-21-95,-1 0 0,1 0 0,0-1 0,0 1 0,-1 0 1,1-1-1,0 1 0,0-1 0,0 1 0,0-1 0,0 0 0,0 0 0,0 0 0,0 0 0,0 0 0,0-1 0,-1 1 1,1-1-1,0 1 0,3-2 0,-4 1-19,1 0 1,-1 0 0,0-1-1,0 1 1,1 0 0,-1-1-1,0 1 1,0-1 0,-1 1-1,1-1 1,0 0 0,0 1-1,-1-1 1,1 0 0,-1 1-1,1-1 1,-1-3 0,1-6-347,-1 0 0,0 0 0,-1 0 1,0 0-1,-1 0 0,-3-12 1,-3-3-2260,-2 0 1,-22-42 0,29 63 2179,-33-62-6473</inkml:trace>
</inkml:ink>
</file>

<file path=ppt/ink/ink1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3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180 57 3812,'0'0'12411,"6"-9"-7948,18-28-721,-23 27 889,-13 10-3501,-11 8-1002,-3 12-18,1 1 0,1 1 1,1 1-1,1 1 0,-26 36 1,48-60-102,-1 1 1,1-1-1,-1 1 1,0-1-1,1 1 1,-1 0-1,1-1 1,-1 1-1,1 0 1,0 0-1,-1-1 1,1 1-1,0 0 1,-1 0-1,1-1 1,0 1-1,0 0 1,0 0-1,0 0 1,0 0-1,0-1 1,0 1-1,0 1 1,16 0 137,42-22-220,-42 14-155,-5 3 40,-1 0-1,1 1 0,0 0 0,-1 0 0,1 1 0,0 1 0,21 1 1,-30-1 192,-1 1 0,1 0 0,-1 0 0,0 0 0,1 0 0,-1 0 0,0 1 0,0-1 0,1 0 0,-1 0 1,0 1-1,0-1 0,-1 1 0,1-1 0,0 1 0,0-1 0,-1 1 0,1 0 0,-1-1 0,1 1 0,-1 0 1,0-1-1,0 1 0,1 0 0,-1-1 0,0 1 0,-1 0 0,1 0 0,0-1 0,0 1 0,-2 2 0,2 4 255,-2 0-1,1 1 1,-1-1-1,0 0 1,-5 11-1,1-8-103,0 0-1,-1-1 1,0 0 0,-1 0-1,-10 11 1,16-19-133,1 0 0,-2 0 0,1 0 0,0 0 0,0 0 0,-1 0 0,1 0 0,-1-1 0,0 1-1,1-1 1,-1 0 0,0 0 0,0 0 0,0 0 0,0 0 0,1 0 0,-1-1 0,0 0 0,0 1 0,-1-1 0,1 0 0,0-1 0,0 1 0,0 0 0,1-1 0,-1 0 0,-4-1 0,5 1-137,1 1 1,0-1-1,0 0 0,0 0 1,-1 0-1,1 0 1,0 0-1,0 0 0,1 0 1,-1 0-1,0 0 0,0-1 1,0 1-1,1 0 0,-1-1 1,1 1-1,-1 0 1,1-1-1,0 1 0,-1 0 1,1-1-1,0 1 0,0-1 1,0 1-1,0-1 0,0 1 1,0 0-1,0-1 1,0 1-1,1-1 0,-1 1 1,1 0-1,-1-1 0,1 1 1,-1 0-1,1-1 1,1-1-1,2-3-1022,-1-1 0,1 1 0,0 0 0,1 0-1,9-9 1,9-6-5130,0-1-3096</inkml:trace>
</inkml:ink>
</file>

<file path=ppt/ink/ink1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3.9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18225,'0'0'10394,"-3"12"-10084,-2 13-242,2 0 0,0 0 0,2 49 0,1-73-65,0 0 1,0-1-1,1 1 0,-1 0 1,0 0-1,1 0 1,-1-1-1,0 1 0,1 0 1,-1-1-1,1 1 0,-1 0 1,1-1-1,-1 1 1,1 0-1,0-1 0,-1 1 1,1-1-1,0 1 0,-1-1 1,1 0-1,0 1 0,0-1 1,-1 0-1,1 1 1,0-1-1,0 0 0,0 0 1,-1 0-1,1 1 0,0-1 1,0 0-1,0 0 1,0 0-1,-1-1 0,1 1 1,0 0-1,0 0 0,0 0 1,-1-1-1,3 0 1,31-15 238,-19 1-191,0 0 0,-1-1 0,15-25-1,-2 5-18,-22 87 886,-5-50-899,-1 0 0,1 1-1,0-1 1,0 0-1,0 1 1,0-1-1,0 0 1,0 1 0,0-1-1,0 0 1,0 1-1,1-1 1,-1 0 0,1 1-1,-1-1 1,1 0-1,-1 0 1,1 1-1,0-1 1,-1 0 0,1 0-1,0 0 1,0 0-1,0 0 1,0 0 0,0 0-1,0 0 1,0 0-1,2 0 1,-1-1 13,1-1 0,0 1 1,-1-1-1,1 0 0,-1 0 0,1 0 0,-1 0 1,1 0-1,-1-1 0,0 1 0,1-1 1,-1 1-1,0-1 0,0 0 0,2-2 0,19-19 41,21-18-33,-41 38-61,0 1-1,0 0 0,0 0 0,1 0 0,-1 0 0,0 1 1,1-1-1,-1 1 0,1 0 0,-1 0 0,1 0 0,5 0 1,-8 1 14,0 1 0,-1-1 0,1 0 1,0 1-1,-1-1 0,1 1 0,0-1 1,-1 1-1,1-1 0,-1 1 0,1 0 1,-1-1-1,1 1 0,-1 0 1,1-1-1,-1 1 0,0 0 0,1-1 1,-1 1-1,0 0 0,1 0 0,-1 0 1,0-1-1,0 1 0,0 1 0,5 31 81,-2-14 22,-3-18-87,0-1 1,0 1-1,1 0 0,-1-1 0,0 1 0,1-1 0,-1 1 0,0-1 0,1 1 0,-1-1 1,1 1-1,-1-1 0,1 1 0,-1-1 0,1 1 0,-1-1 0,1 0 0,-1 1 1,1-1-1,0 0 0,-1 0 0,1 1 0,-1-1 0,1 0 0,0 0 0,-1 0 1,1 0-1,0 0 0,-1 0 0,1 0 0,0 0 0,-1 0 0,1 0 0,0 0 1,-1 0-1,1-1 0,0 1 0,-1 0 0,1 0 0,-1-1 0,1 1 0,-1 0 0,1-1 1,-1 1-1,1-1 0,-1 1 0,1 0 0,0-2 0,30-27 590,-22 21-513,-5 4-86,1 0 0,0 1 0,1-1 0,-1 1 0,1 0 0,6-2 0,-11 5 0,-1-1 0,1 1 0,0-1 0,0 1 0,-1 0 0,1 0 0,0-1 0,0 1 0,0 0 0,0 0 0,0 0 0,-1 0 0,1 0 0,0 0 0,0 0 0,0 0 0,0 0 0,0 1 0,-1-1 0,1 0 0,0 0 0,0 1 0,0-1 0,-1 0 0,1 1 0,0-1 0,0 1 0,-1-1 0,1 1 0,0 0 0,-1-1 0,1 1 0,-1 0 0,1-1 0,-1 1 0,1 0 0,-1-1 0,1 1 0,-1 0 0,0 0 0,1 0 0,-1 0 0,0-1 0,0 1 0,0 0 0,0 0 0,0 0 0,0 0 0,0 0 0,0-1 0,0 1 0,0 1 0,0 11-2792,0 7-6470,0-26 1778</inkml:trace>
</inkml:ink>
</file>

<file path=ppt/ink/ink1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4.2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90 11691,'0'0'19555,"9"-1"-19139,-4 1-352,0-1-1,0 0 1,-1 0 0,1 0-1,-1 0 1,1-1 0,-1 0-1,1 0 1,7-5 0,-10 6-47,0-1 0,0 1 1,-1-1-1,1 0 0,0 0 1,-1 1-1,1-1 0,-1-1 1,1 1-1,-1 0 0,0 0 1,0 0-1,0-1 0,0 1 1,0 0-1,-1-1 0,1 1 1,-1-1-1,1 1 1,-1-1-1,0 1 0,0-1 1,0 1-1,-1-1 0,1 1 1,-1-4-1,1 6-17,-1-1 0,1 1 0,0-1 0,-1 1 0,1-1 0,-1 0 0,1 1 0,-1 0 0,1-1 0,-1 1 0,0-1 0,1 1 0,-1 0 0,1-1 0,-1 1 0,0 0 0,1 0 0,-1-1 0,0 1 0,1 0 0,-1 0 0,0 0 0,1 0 0,-1 0 0,0 0 0,1 0 0,-1 0 0,0 0 0,0 0 0,1 0 0,-1 1 0,0-1 0,1 0 0,-1 0 0,1 1 0,-1-1 0,0 0 0,1 1 0,-1-1 0,1 1 0,-2 0 0,-25 16 0,21-10 0,-1 0 0,2 0 0,-1 1 0,1 0 0,0 0 0,1 0 0,0 0 0,0 1 0,1-1 0,0 1 0,0 0 0,1 0 0,0 0 0,1 1 0,0-1 0,0 0 0,2 15 0,-1-22-24,1-1 0,0 0 0,0 1 1,0-1-1,0 0 0,0 1 0,0-1 0,0 0 0,0 0 0,1 0 1,-1 0-1,0 0 0,1 0 0,-1 0 0,1-1 0,-1 1 0,1 0 1,-1-1-1,1 1 0,-1-1 0,1 0 0,-1 1 0,1-1 0,0 0 1,-1 0-1,1 0 0,0 0 0,-1 0 0,1 0 0,-1-1 0,3 0 1,4 0-628,0 0 1,0 0-1,0-1 1,0 0 0,9-4-1,19-13-7335</inkml:trace>
</inkml:ink>
</file>

<file path=ppt/ink/ink1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5.5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14798,'0'0'9897,"53"67"-8936,-40-31-256,-2 0-385,1 2-256,-3-1-32,1-5-256,-4-6-577,0-7-864,-3-9-834</inkml:trace>
</inkml:ink>
</file>

<file path=ppt/ink/ink1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6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7 176 15887,'0'0'5856,"-2"-12"-3395,0 8-2286,1-1 1,0 1-1,1-1 0,-1 0 0,1 1 1,0-1-1,0 0 0,1 1 0,-1-1 1,1 0-1,0 1 0,0-1 0,0 1 1,1-1-1,0 1 0,0 0 0,0 0 1,0 0-1,1 0 0,-1 0 0,1 0 0,4-4 1,-1 2-116,1 0-1,0 1 1,0 0 0,0 0 0,1 0 0,-1 1 0,1 0-1,0 0 1,1 1 0,-1 0 0,0 1 0,1 0 0,0 0 0,-1 1-1,1 0 1,0 0 0,0 1 0,16 2 0,-22-1-41,0 0 0,0 0 0,-1 0-1,1 1 1,-1-1 0,1 1 0,-1 0 0,1 0 0,-1 0 0,0 0 0,0 0 0,0 0 0,0 0 0,0 1 0,-1-1 0,1 1-1,-1-1 1,0 1 0,1 0 0,-1 0 0,0-1 0,-1 1 0,1 0 0,0 0 0,-1 0 0,0 0 0,1 5 0,-1-3 25,1 0 1,-1 0-1,0 0 1,-1 1 0,1-1-1,-1 0 1,0 0 0,0 0-1,0 0 1,-1 0-1,0 0 1,0-1 0,0 1-1,-1 0 1,-3 5 0,-13 7 575,17-16-732,0 1-1,0-1 1,0 1 0,0 0-1,0-1 1,1 1 0,-1 0-1,1 0 1,-1 1-1,-1 2 1,3-4 70,0 0 0,0 0 0,0 0-1,1 1 1,-1-1 0,0 0 0,1 0 0,-1 0 0,0 0 0,1 0 0,0 0 0,-1 0-1,1 0 1,-1 0 0,1 0 0,0 0 0,0-1 0,-1 1 0,1 0 0,0 0 0,0-1-1,0 1 1,0 0 0,0-1 0,0 1 0,0-1 0,0 0 0,0 1 0,2 0 0,20 10-16,-12-6-32,0 1 0,0 0 0,-1 0 0,0 1 0,0 1 0,10 8 0,-19-14 143,1 0 0,0 1 0,-1-1 0,1 0-1,-1 0 1,1 1 0,-1-1 0,0 1 0,0-1 0,0 1 0,-1 0 0,1-1-1,-1 1 1,1 0 0,-1-1 0,0 1 0,0 0 0,0 0 0,0-1 0,-1 1-1,1 0 1,-1-1 0,1 1 0,-1 0 0,0-1 0,0 1 0,0-1 0,-1 1 0,1-1-1,0 0 1,-1 1 0,0-1 0,-2 3 0,-4 5 233,-1 0 1,0-1-1,0 0 0,-1-1 1,0 0-1,-1 0 1,0-1-1,-13 7 0,19-12-238,0 1-1,0-1 0,0-1 0,-1 1 0,1-1 0,0 0 0,-1 0 0,1 0 0,-10-1 0,12 0-58,0 0-1,0-1 1,0 1-1,0-1 0,0 0 1,0 0-1,0 0 1,1-1-1,-1 1 1,0 0-1,1-1 1,-1 0-1,1 0 1,0 0-1,-1 0 1,1 0-1,0 0 1,-3-4-1,3 3-261,1 0-1,-1 0 1,1 0-1,-1 0 0,1-1 1,0 1-1,0 0 1,0-1-1,1 1 1,-1 0-1,1-1 1,0 1-1,0-5 0,0 3-915,1 0 0,0 0 0,0 0 0,0 0 0,0 0 0,1 0 0,0 1 0,3-8 0,8-9-6802</inkml:trace>
</inkml:ink>
</file>

<file path=ppt/ink/ink1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6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19506,'0'0'11724,"17"64"-11660,-5-47 0,-2-1-321,3-2-639,-3-2-834,1-4-1505,-6-3-1281</inkml:trace>
</inkml:ink>
</file>

<file path=ppt/ink/ink1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6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3523,'0'0'481</inkml:trace>
</inkml:ink>
</file>

<file path=ppt/ink/ink1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8.1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 2787,'0'0'17542,"14"-13"-11414,-11 15-5784,-1 1-1,1 0 1,-1 0 0,0 0-1,0 0 1,0 0 0,0 0-1,0 1 1,-1-1-1,1 1 1,0 5 0,2 1 273,16 33-356,1-1 1,2-1-1,2-1 1,2-1-1,57 64 1,-77-94-6711,-20-11-3715,-4-4 1409</inkml:trace>
</inkml:ink>
</file>

<file path=ppt/ink/ink1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8.5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0 174 14125,'0'0'12914,"1"-1"-12730,-1 0-1,0 0 1,1 1-1,-1-1 1,0 0 0,1 0-1,-1 0 1,1 1 0,0-1-1,-1 0 1,1 0 0,-1 1-1,1-1 1,0 1 0,0-1-1,-1 1 1,1-1-1,0 1 1,1-2 0,5 0-3,103-52 2190,-98 48-3065,0-1 0,-1-1 0,1 0 0,-2-1 0,1 0 0,15-17 0,-18 11-4800,-4 1-2492</inkml:trace>
</inkml:ink>
</file>

<file path=ppt/ink/ink1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8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18289,'0'0'8648,"18"58"-8103,-6-27 32,-2 6-385,4-1-160,-3 2 32,3-5-705,-3-6-928,-2-8-641,-1-4-1314,-5-8-191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4.5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 76 7559,'-2'-2'274,"-28"-44"822,19 32 1203,15 24 3972,71 118-639,-64-111-5067,1-2 0,0 1 0,2-1 0,-1-1 0,26 20 0,-38-33-538,1 0-1,-1 1 1,1-1-1,0 0 1,-1 0 0,1 0-1,0 0 1,0 0-1,0 0 1,0 0-1,0-1 1,0 1 0,0-1-1,0 0 1,0 1-1,0-1 1,0 0 0,0 0-1,0 0 1,0 0-1,0-1 1,3 0-1,-3 0-63,-1 0 0,1-1 0,0 1 0,-1 0 0,0-1 0,1 1 0,-1-1 0,0 0 0,0 1 0,0-1 0,0 0 0,0 0 0,0 0 0,-1 0 0,1 0 0,-1 1 0,1-1 0,0-3 0,0-9-771,0 1 0,0-1 1,-1 0-1,-1 0 1,-3-19-1,1 19-53,-2 0 0,1 0 0,-1 1 0,-9-17 0,-9-24 634,45 86 2910,-10-17-2024,8 14 142,61 77 1801,-71-94-2080,1 0 0,0-1 0,1 0 0,0-1 0,1-1 0,15 10 0,-27-18-480,1 0 1,0 0-1,0 1 1,0-2-1,0 1 1,0 0-1,0 0 1,0 0-1,0-1 0,0 1 1,0-1-1,0 0 1,1 0-1,-1 0 1,0 0-1,0 0 1,0 0-1,0 0 1,1-1-1,-1 1 0,0-1 1,0 1-1,0-1 1,3-1-1,8-18-1214,-8-12-4675,-5 11-4274</inkml:trace>
</inkml:ink>
</file>

<file path=ppt/ink/ink1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9.2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6 133 16400,'0'0'5850,"-2"-10"-3303,2 9-2505,-1-2 106,0 0 0,1 1-1,-1-1 1,1 0 0,-1 0 0,1 0 0,0 0-1,0 0 1,0 0 0,1 0 0,-1 0-1,1 1 1,-1-1 0,1 0 0,0 0-1,0 0 1,1 1 0,-1-1 0,0 1-1,1-1 1,-1 1 0,1-1 0,0 1-1,0 0 1,0 0 0,0 0 0,0 0 0,1 0-1,-1 0 1,3-1 0,6-3-52,-1 0-1,0 1 1,1 0 0,0 1 0,0 1-1,1 0 1,-1 0 0,1 1 0,-1 0-1,1 1 1,0 0 0,0 1 0,-1 0-1,1 1 1,17 4 0,-23-3-66,-1 1 1,0 0-1,1 1 0,-1-1 0,0 1 1,-1 0-1,1 0 0,-1 0 0,1 1 1,-1-1-1,-1 1 0,1 0 1,-1 1-1,0-1 0,0 0 0,0 1 1,2 8-1,1 1 178,0 1 0,-1 0 0,-1 0 0,-1 1 1,2 21-1,-5-29-207,0 0 0,-1 0 1,0 0-1,0 0 1,-1 0-1,0 0 0,-1-1 1,0 1-1,0-1 1,-1 0-1,0 1 1,0-2-1,-1 1 0,0-1 1,-1 1-1,1-1 1,-2-1-1,-10 11 0,9-10-1,-1 0 0,0 0-1,0-1 1,-1 0 0,0 0-1,0-1 1,0 0-1,-1-1 1,0 0 0,1-1-1,-1 0 1,0-1 0,-1 0-1,-17 0 1,28-2-40,0 0 0,0 1 0,-1-1 0,1-1 0,0 1 0,0 0 1,0 0-1,-1 0 0,1-1 0,0 1 0,0 0 0,0-1 0,0 1 0,-1-1 0,1 0 0,0 1 0,0-1 0,0 0 0,0 0 1,0 1-1,1-1 0,-1 0 0,0 0 0,0 0 0,1 0 0,-1 0 0,0 0 0,1 0 0,-1-1 0,1 1 0,-1 0 0,1 0 1,0 0-1,-1-1 0,1 1 0,0 0 0,0 0 0,0 0 0,0-1 0,0 1 0,0 0 0,0 0 0,0-1 0,1 1 0,-1 0 0,1-2 1,1-3-652,-1 0 0,1 0 0,1 1 1,-1-1-1,1 1 0,0 0 0,0 0 1,7-9-1,15-12-9633</inkml:trace>
</inkml:ink>
</file>

<file path=ppt/ink/ink1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9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35 124 8488,'0'0'2119,"10"-12"924,-1 0-2373,3-3 828,0 0 1,20-19-1,-28 31-1100,0-1 0,0 1 0,0 0 0,0 0 0,0 0 0,0 1 0,1 0 0,0-1 0,-1 2 0,1-1 0,0 0 0,0 1 0,0 0 0,0 0 0,0 0 1,5 1-1,-9 0-264,0 1 1,1 0-1,-1 0 1,0 0-1,0 0 1,1 0-1,-1 0 1,0 0-1,0 0 1,0 0-1,-1 0 1,1 1-1,0-1 1,0 0 0,-1 1-1,1-1 1,0 1-1,-1-1 1,0 0-1,1 1 1,-1-1-1,0 1 1,0-1-1,1 1 1,-1 0-1,-1-1 1,1 1-1,0-1 1,0 1 0,-1 1-1,-7 52 1883,1-37-1923,0-1 0,-2 0 1,0 0-1,0 0 1,-2-2-1,-17 22 0,-83 81 241,100-107-332,48-21-3,-36 10 0,170-74-4575,-146 65 3350,1 2 0,-1 0 0,1 2-1,0 0 1,29 0 0,-43 4-5298</inkml:trace>
</inkml:ink>
</file>

<file path=ppt/ink/ink1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00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17136,'0'0'10698,"0"13"-9950,4 31 89,13 68-1,-14-97-821,1 1 0,0-2-1,1 1 1,0 0 0,2-1-1,-1 0 1,2-1 0,0 1-1,12 14 1,0-15-2429,-20-13 2222,1 0 0,-1 0 0,1 0 0,-1 0 0,1 0 0,-1 0 0,1 0 0,-1 0 0,0 0 0,1 0-1,-1 0 1,1-1 0,-1 1 0,1 0 0,-1 0 0,1 0 0,-1-1 0,0 1 0,1 0 0,-1-1 0,0 1 0,1 0 0,-1-1 0,0 1 0,1 0 0,-1-1 0,0 1 0,0-1 0,1 1 0,-1-1 0,0 1 0,0-1 0,0 1 0,0 0 0,1-1 0,-1 1 0,0-1 0,0 1 0,0-1 0,0 1 0,0-1 0,0 1 0,-1-1-1,2-20-7430</inkml:trace>
</inkml:ink>
</file>

<file path=ppt/ink/ink1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00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0 154 10122,'0'0'18631,"9"-9"-17270,7-3-976,0 0 0,0 2 1,1-1-1,0 2 0,20-8 0,7 0-299,26-11-191,-30 5-4226,-37 18 1174,-15 4-13401</inkml:trace>
</inkml:ink>
</file>

<file path=ppt/ink/ink1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01.0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33 194 16335,'0'0'13453,"73"-48"-11275,-35 16-1377,6-3-801,-6 5 0,-4 5 0,-5 10 0,-7 6 0,-8 9 0,-5 0-1730,-9 10-1345,0 11-1633,-17 7-1762,-11 4-7784</inkml:trace>
  <inkml:trace contextRef="#ctx0" brushRef="#br0" timeOffset="1">0 447 12780,'0'0'15855,"82"-56"-13421,-36 19-896,3-2-1378,0-1-160,-5 6 0,-4 7 0,-10 7 0,-9 8-1185,-5 7-3075,-6 4-4837</inkml:trace>
</inkml:ink>
</file>

<file path=ppt/ink/ink1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04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1515 88 7335,'-35'-15'364,"1"1"0,-2 2 0,0 1 0,0 2 0,-47-5 0,3 6 1141,-111 3 0,159 6-1034,0 2-1,0 1 1,0 2-1,0 0 1,1 3-1,0 0 1,-53 25-1,45-14-152,2 1 0,0 1-1,2 2 1,1 2 0,-45 43-1,37-26-222,1 3 0,2 1 0,3 1 0,1 3-1,3 0 1,2 2 0,2 2 0,-29 83 0,39-85-70,2 0-1,3 1 1,2 0 0,2 1 0,3 1 0,2-1 0,6 92 0,0-115-17,2-1 0,2 1 1,0-1-1,2-1 1,2 1-1,1-1 1,1-1-1,1 0 1,1-1-1,2 0 1,1-1-1,1-1 0,1-1 1,40 40-1,-35-43 34,2 0-1,1-2 0,0-1 0,2-2 0,0 0 1,0-2-1,2-1 0,0-1 0,0-2 0,1-1 1,0-2-1,1-1 0,0-2 0,0 0 1,1-3-1,39-1 0,-26-3 49,0-3-1,-1-1 1,1-3 0,-2-1 0,1-3 0,-2-1-1,0-3 1,0-1 0,-2-2 0,0-2-1,38-28 1,-18 5 328,-1-2-1,-3-4 1,-1-1-1,-3-4 1,-3-1 0,-2-3-1,-3-2 1,65-114-1,-79 118-354,-4-1-1,-2-1 0,-2-1 0,-4-1 0,-1-1 0,-4 0 0,-3-2 0,-2 1 0,-3-1 0,-3-102 1,-4 148-54,-2 0 0,0 0 1,-2 1-1,0-1 1,0 1-1,-11-24 0,11 33-36,0 0-1,-1 1 1,0 0-1,0 0 1,-1 0-1,0 1 1,0-1-1,-1 1 1,0 1-1,0-1 1,-1 2-1,0-1 1,0 1-1,-9-5 1,0 2-318,0 2 0,0 0 0,-1 1 0,0 0 0,0 2 0,0 0 0,0 1 0,-1 0 0,-22 3 0,-9 1-1753,0 3 1,-56 14-1,9 1-3737</inkml:trace>
</inkml:ink>
</file>

<file path=ppt/ink/ink1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14.4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0 424 8360,'0'0'4772,"8"-3"-4227,17-5-166,0 1-1,1 1 1,-1 1 0,1 2-1,27-1 1,145 5 2937,-96 1-3123,1128-20 1644,2718-52 821,-1808 107-2268,-1930-30-230,-586-24-361,103 2-73,-3624-21-3671,3210 44 3930,-1070 5-39,1666-14 54,24-1-39,-1 3-1,-82 12 1,269-3-948,1875 5 1280,-59-75 149,-1258 32-329,2054-57 218,-2616 87-299,-59-1 67,69-5 0,-133 4-105,0-1 0,1 0-1,-1 0 1,0 0 0,-9-3 0,-14-3-16,-791-83-102,-8 47-1727,-786 30-7246,1155 30 4170</inkml:trace>
</inkml:ink>
</file>

<file path=ppt/ink/ink1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18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0 216 10794,'0'0'16688,"8"-4"-15433,8-4-863,-1-1 0,-1 0 1,1-1-1,23-22 0,56-62 1016,-60 59-811,-33 34-593,0 0 0,0-1 1,1 1-1,-1 0 0,0 0 0,1 0 1,-1 0-1,0 0 0,1 0 0,0 0 0,-1 1 1,1-1-1,2 0 0,-4 1-3,1 0-1,-1 0 1,1 0 0,-1 0-1,0 0 1,1 1 0,-1-1-1,1 0 1,-1 0 0,1 0-1,-1 1 1,0-1-1,1 0 1,-1 0 0,0 1-1,1-1 1,-1 0 0,0 1-1,1-1 1,-1 0 0,0 1-1,0-1 1,1 1 0,-1-1-1,0 0 1,0 1 0,0-1-1,0 1 1,1-1 0,-1 1-1,1 49-12,-2-37 9,-1 13-312,-10 45-1,7-47-132,1-1 0,-2 39 0,15-75-6684,2-6 1868,-1-4-4067</inkml:trace>
</inkml:ink>
</file>

<file path=ppt/ink/ink1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18.5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0 13965,'0'0'16464,"-26"53"-15984,23-32-384,1 0-64,2-1-320,0 0-1185,0-6-1122,5-4-223,4-5-417,0-5-801,-1 0-1986</inkml:trace>
</inkml:ink>
</file>

<file path=ppt/ink/ink1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18.8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0 109 21300,'5'-10'2146,"-2"4"-1829,0-1 0,1 1 0,0 0 0,0 0 0,0 1 0,1-1 0,-1 1 0,1 0 0,0 0 0,1 0 0,-1 1 0,1 0 0,0 0 0,0 0 0,1 1 0,-1 0 0,1 0 0,-1 1 0,1-1 0,0 2-1,0-1 1,0 1 0,11-1 0,-13 2-284,0 0-1,0 0 0,0 1 1,0-1-1,0 1 0,0 0 0,0 1 1,0-1-1,-1 1 0,1 0 1,0 0-1,-1 1 0,1 0 0,-1-1 1,0 1-1,7 7 0,-9-8-20,0 1-1,0 0 1,0-1-1,0 1 1,-1 0-1,1 0 1,-1 0-1,1 0 1,-1 0-1,0 1 0,-1-1 1,1 0-1,0 0 1,-1 1-1,0-1 1,0 0-1,0 1 1,0-1-1,0 0 1,-1 1-1,1-1 1,-1 0-1,0 0 1,0 1-1,0-1 1,-1 0-1,-2 4 1,-2 3 45,-1 0 1,0-1 0,-1 0 0,0 0 0,-1 0 0,0-1 0,0-1-1,-1 1 1,0-1 0,0-1 0,-13 6 0,-33 25 91,55-37-149,1 0 0,0 0 0,0 0 0,0 0 0,0 0 0,-1 1 0,1-1 0,0 0 0,0 0 0,0 0 0,0 0 0,-1 0 0,1 0 0,0 0 0,0 1 0,0-1 0,0 0 0,0 0 0,0 0 0,0 0 0,-1 0 0,1 1 0,0-1 0,0 0 0,0 0 0,0 0 0,0 0 0,0 1 0,0-1 0,0 0 0,0 0 0,0 0 0,0 1 0,0-1 0,0 0 0,0 0 0,0 0 0,0 0 0,0 1 0,0-1 0,0 0 0,0 0 0,1 0 0,-1 0 0,0 1 0,0-1 0,0 0 0,0 0 0,0 0 0,0 0 0,0 0 0,1 1 0,13 2 0,25-3 0,-36 0 0,117-8-1489,-16 1-2910,-62 5-3646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5.0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15150,'0'0'4741,"60"82"-3140,-22-39-191,6 11-481,7 12 224,6 14-385,0 12-543,0 8-129,-7 10-64,-12 5-481,-13 1-672,-17-3 449,-8-11-834,-22-10-2370,-14-17-6533</inkml:trace>
</inkml:ink>
</file>

<file path=ppt/ink/ink1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19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957 102 9801,'0'0'5392,"-4"-8"-2365,1 3-2791,1 1 0,-1-1 1,0 1-1,-1 0 0,1 0 0,-1 0 0,0 0 1,0 1-1,0 0 0,0-1 0,0 1 1,-1 1-1,0-1 0,1 1 0,-1 0 0,0 0 1,0 0-1,0 0 0,-6 0 0,-25-6 106,0 1-1,-1 2 0,1 1 0,-1 2 0,0 2 0,0 1 0,0 2 0,0 1 1,-71 19-1,79-15-302,0 2 0,0 0 0,1 2 0,1 1 0,0 1 0,1 2 0,0 0 0,2 2 0,0 0 0,1 2 0,0 1 0,-29 36 0,45-48-30,0 1-1,0 0 1,1 0 0,1 1 0,0-1 0,0 1 0,1 0 0,1 1 0,0-1-1,0 1 1,1-1 0,0 1 0,1 15 0,1-17-17,1-1-1,0 1 1,0-1 0,1 1 0,0-1-1,1 0 1,0 0 0,1 0 0,0 0-1,0-1 1,1 0 0,0 1 0,0-2-1,1 1 1,0 0 0,13 12 0,-1-6 33,0 0 0,1-1 0,0-1 1,1-1-1,1-1 0,0-1 0,0 0 0,1-2 1,0 0-1,0-2 0,0 0 0,1-1 0,31 0 1,-9-1 329,1-3 1,0-2 0,-1-2 0,1-2 0,77-20-1,-72 11-19,0-2 0,-2-1-1,0-3 1,48-29-1,-78 39-205,0-1 0,-1-1 1,0 0-1,-1-1 0,-1-1 0,0-1 0,-1 0 0,-1-1 0,0 0 0,-2-1 0,0-1 0,14-28 0,-22 38-126,-1 0 0,0 0 1,0 0-1,-1 0 0,0-1 0,0 1 0,-1-1 1,-1 1-1,0-1 0,0 1 0,0-1 1,-1 0-1,-1 1 0,0 0 0,0-1 0,-1 1 1,0 0-1,-7-14 0,5 13-5,-1 1 0,-1 0 0,0 0 0,0 0 0,0 0 0,-1 1 0,-1 1 0,1-1 0,-1 2 0,-1-1 0,1 1 0,-1 0 0,0 1 0,0 0 0,-16-5 0,11 5-271,-1 1 0,0 0 0,0 1-1,0 1 1,0 0 0,0 1 0,0 1 0,-1 0 0,1 1 0,-31 7-1,19-1-745,0 2 0,1 1 0,0 1 0,1 1 0,-30 19 0,1 1-6504</inkml:trace>
</inkml:ink>
</file>

<file path=ppt/ink/ink1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52.8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947 201 4228,'-20'-8'803,"0"1"1,-1 1-1,0 0 1,0 2-1,0 0 1,0 2-1,-1 0 1,1 2-1,-1 0 1,-36 6-1,32-1-522,0 1-1,1 1 1,0 1 0,0 2-1,1 0 1,0 2 0,1 0-1,-22 16 1,10-2-223,2 0 0,2 2 0,0 1 0,2 2-1,1 1 1,1 1 0,2 1 0,2 2 0,1 0 0,-32 74 0,34-58 256,2 2 0,2 0 0,3 1 0,-11 109 0,19-86 279,3 0 1,4 0 0,12 81 0,-5-99-365,2-1 0,4 0 0,2-1 0,37 88 0,-38-111-189,2 0 0,1-1 0,1-1 0,2 0 0,1-2 0,2-1 0,1-1 0,34 30 0,-45-47-42,1 0 0,0-1 0,1-1 0,0-1 0,0-1 0,1 0 0,0-1 0,1 0 0,0-2 0,-1 0 0,2-2 0,-1 0-1,0-1 1,1-1 0,-1 0 0,1-2 0,-1 0 0,0-1 0,1-1 0,-1-1 0,0-1 0,-1 0 0,1-2 0,-1 0 0,29-16 0,-6-2 168,-1-2 0,-1-2 1,-2-1-1,-1-2 0,-1-1 1,-2-2-1,-2-2 0,-1-1 1,37-60-1,-15 9 510,-3-3 0,-5-1 0,44-137 0,-55 130-240,-5-2 1,-4 0 0,-5-2-1,10-185 1,-28 256-363,-1 0 0,-2-1-1,-1 1 1,-2 0 0,-1 0 0,-2 1 0,-20-56 0,21 70 20,-2 0 0,-1 0 0,0 0 0,-1 1 0,0 1 0,-2 0 0,0 0 0,-1 2 0,0-1 0,-1 2 1,-1 0-1,0 1 0,0 0 0,-20-9 0,15 10-111,-2 1 0,1 2 0,-1 0-1,0 1 1,-1 1 0,0 1 0,0 1 0,0 1 0,0 1 0,-1 2 0,1 0-1,0 1 1,-1 2 0,-38 8 0,24 0-404,0 1 0,1 2 0,1 1 0,0 3 0,1 0 0,1 3 0,-65 48 0,-72 84-3418,66-44-1910,39-38-3529</inkml:trace>
</inkml:ink>
</file>

<file path=ppt/ink/ink1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54.1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7768 14382,'14'-1'219,"-1"-1"1,0 0 0,0-1-1,0 0 1,0-1 0,0-1-1,-1 0 1,0 0 0,0-1-1,15-11 1,16-12-1013,50-43-1,-88 68 717,274-236-626,189-148 2244,233-87-57,-307 215-1419,1112-735-421,39 60 1865,1109-487-814,-1070 588-93,704-338-170,-2118 1091-451,1427-677 2216,-1571 747-2189,-19 8-40,0 1-1,0-2 1,-1 1-1,1-1 1,11-8 0,-18 12 11,0 0 1,0 0 0,0 0 0,0 0-1,1 0 1,-1 0 0,0 0 0,0 0-1,0 0 1,1-1 0,-1 1 0,0 0-1,0 0 1,0 0 0,0 0 0,0 0-1,0-1 1,1 1 0,-1 0 0,0 0-1,0 0 1,0 0 0,0-1 0,0 1-1,0 0 1,0 0 0,0 0 0,0 0-1,0-1 1,0 1 0,0 0 0,0 0-1,0 0 1,0-1 0,0 1 0,0 0 0,0 0-1,0 0 1,0-1 0,0 1 0,0 0-1,0 0 1,0 0 0,0 0 0,0-1-1,0 1 1,-1 0 0,1 0 0,0 0-1,0 0 1,0-1 0,0 1 0,0 0-1,-1 0 1,1 0 0,0 0 0,0 0-1,-15-2-2034,-19 2-3113</inkml:trace>
</inkml:ink>
</file>

<file path=ppt/ink/ink1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54.5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85 12460,'0'0'6054,"18"-2"-4496,191-30-562,-87 11-480,157-6 1,-259 26-522,-6 0 4,0 0 1,0 2-1,0-1 0,-1 2 1,18 3-1,-29-5 9,0 1 0,0-1 0,0 1-1,0 0 1,0 0 0,-1-1 0,1 1 0,0 1 0,0-1 0,-1 0 0,1 0 0,-1 1 0,1-1 0,-1 1-1,1-1 1,-1 1 0,0-1 0,0 1 0,0 0 0,0 0 0,0 0 0,0 0 0,0-1 0,-1 1 0,1 0-1,-1 0 1,1 0 0,-1 0 0,0 1 0,0-1 0,0 0 0,0 0 0,0 0 0,0 0 0,0 0 0,-1 0-1,1 0 1,-1 0 0,0 0 0,1 0 0,-1 0 0,-2 3 0,-3 8 257,0 0-1,-1 0 1,0-1 0,-1 0 0,-18 21 0,-58 53 254,63-66-481,-72 69-1698,-153 110-1,112-108-3741</inkml:trace>
</inkml:ink>
</file>

<file path=ppt/ink/ink1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55.2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226 7 20307,'0'0'2573,"8"-2"-2647,-8 2 73,2-1-4,0 0 0,-1 1-1,1-1 1,0 1-1,0-1 1,0 1 0,0 0-1,0 0 1,0-1-1,0 2 1,0-1-1,0 0 1,0 0 0,3 1-1,-4 1 8,0-1 0,0 1 1,1-1-1,-1 1 0,-1-1 0,1 1 0,0 0 0,0 0 1,-1 0-1,1-1 0,0 1 0,-1 0 0,0 0 0,0 0 0,1 0 1,-1 0-1,0 0 0,0-1 0,-1 1 0,1 0 0,0 0 0,-1 2 1,-5 30 120,-1 0 0,-2 0 1,-1-1-1,-2-1 0,-21 44 1,10-23-74,-30 68 54,17-41 404,-39 123 1,73-195-297,-1 1 0,1-1 0,1 1 0,-1 0 1,2-1-1,-1 11 0,1-18-198,0 1 0,1-1 0,-1 0 1,1 1-1,-1-1 0,1 1 0,-1-1 0,1 0 0,0 0 1,0 1-1,0-1 0,-1 0 0,1 0 0,0 0 0,1 0 1,-1 0-1,0 0 0,0 0 0,0 0 0,0 0 0,1-1 1,-1 1-1,0 0 0,1-1 0,-1 1 0,1-1 0,-1 0 1,0 1-1,1-1 0,-1 0 0,1 0 0,-1 0 0,1 0 1,-1 0-1,1 0 0,-1 0 0,1-1 0,-1 1 0,0 0 1,3-2-1,10 0 8,0-1 1,0-1 0,0 0-1,0-1 1,-1-1 0,23-12 0,74-56 156,-81 53-144,308-248-559,78-55-5833,-314 259 848</inkml:trace>
</inkml:ink>
</file>

<file path=ppt/ink/ink1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2:04.7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991 7447 8072,'0'27'2085,"2"-4"-1429,-2 0 0,-1 0 0,-1 0 0,-1-1 1,0 1-1,-10 29 0,13-51-644,0-1 0,0 0-1,0 0 1,0 0 0,-1 1 0,1-1-1,0 0 1,0 0 0,0 0 0,0 1 0,-1-1-1,1 0 1,0 0 0,0 0 0,0 1-1,-1-1 1,1 0 0,0 0 0,0 0 0,0 0-1,-1 0 1,1 0 0,0 0 0,0 0-1,-1 0 1,1 1 0,0-1 0,0 0 0,-1 0-1,1 0 1,0 0 0,0 0 0,-1-1 0,1 1-1,0 0 1,0 0 0,-1 0 0,1 0-1,0 0 1,0 0 0,-1 0 0,1 0 0,0 0-1,0-1 1,0 1 0,-1 0 0,1 0-1,0 0 1,0 0 0,0-1 0,0 1 0,-1 0-1,1 0 1,0-1 0,0 1 0,0 0-1,0 0 1,0 0 0,0-1 0,0 1 0,0-1-1,-10-16-192,10 16 192,-155-382-1230,87 206 880,-343-1048 739,319 859-152,-64-543 1,110 417 391,24-690 1,36 969-494,8 0-1,10 1 1,65-228 0,-14 156 82,201-459 1,-237 636-224,190-403 501,-226 485-499,2 1 1,0 1 0,2 0 0,1 0 0,30-33 0,-45 55-42,0 0-1,0 0 1,0-1-1,0 1 1,0 1 0,1-1-1,-1 0 1,0 0-1,0 0 1,1 1-1,-1-1 1,0 0 0,1 1-1,-1-1 1,1 1-1,-1 0 1,1 0 0,-1-1-1,1 1 1,-1 0-1,2 0 1,-2 1-9,0-1 1,0 1-1,0 0 0,0-1 0,0 1 1,-1 0-1,1 0 0,0 0 0,0-1 1,-1 1-1,1 0 0,-1 0 0,1 0 1,-1 0-1,1 0 0,-1 0 0,1 0 0,-1 0 1,0 1-1,0-1 0,1 1 0,0 11-586,0 0-1,0 0 0,-2 22 1,0-22-211,-1 27-2375</inkml:trace>
</inkml:ink>
</file>

<file path=ppt/ink/ink1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2:05.1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0 586 9449,'0'0'6620,"12"-12"-6375,492-512-603,-455 477 385,-49 46-27,0 1 0,0 0 0,0 0-1,0 0 1,0 0 0,0 0 0,0 0 0,0-1 0,1 1 0,-1 0-1,0 0 1,0 0 0,0 0 0,0 0 0,0 0 0,1 0-1,-1 0 1,0 0 0,0 0 0,0 0 0,0 0 0,1 0-1,-1 0 1,0 0 0,0 0 0,0 0 0,0 0 0,0 0-1,1 0 1,-1 0 0,0 0 0,0 0 0,0 0 0,0 0 0,0 0-1,1 0 1,-1 0 0,0 0 0,0 0 0,0 1 0,0-1-1,0 0 1,0 0 0,1 0 0,-1 0 0,0 0 0,0 0-1,0 0 1,0 1 0,0-1 0,0 0 0,0 0 0,0 0-1,0 0 1,0 1 0,0-1 0,0 0 0,0 0 0,0 0 0,0 0-1,0 0 1,0 1 0,0-1 0,-2 13 42,-10 22 102,-2-1 0,-1 0 0,-35 54 0,15-26-63,5-8-44,-71 146 435,90-173-526,1 0-1,1 1 0,2 0 1,1 1-1,-5 48 0,9-11-2027,2-7-2311</inkml:trace>
</inkml:ink>
</file>

<file path=ppt/ink/ink1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2:05.9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726 441 2466,'1'-16'1671,"27"-156"657,-24 152-1495,-2 11-490,0 0 1,-1-1-1,0 1 1,-1 0-1,0-1 1,0 1-1,-1-1 1,-2-10-1,2 17-314,0 1-1,0-1 0,0 1 0,0-1 1,-1 1-1,1 0 0,-1 0 1,1 0-1,-1 0 0,0 0 0,0 0 1,0 0-1,0 0 0,0 1 1,0-1-1,-1 1 0,1-1 0,0 1 1,-1 0-1,1 0 0,-1 0 1,1 0-1,-1 1 0,0-1 0,1 1 1,-1-1-1,0 1 0,1 0 1,-1 0-1,0 0 0,1 1 0,-4 0 1,-4 0-41,0 0 0,1 1-1,-1 1 1,1 0 0,0 0 0,0 1 0,-16 8 0,-61 43-122,52-32 114,-16 10 175,2 2-1,-50 48 1,76-62-70,1 1 0,2 2-1,0 0 1,1 0 0,2 2-1,-16 31 1,6 3 155,3 0-1,3 2 1,2 1 0,3 0 0,3 0 0,3 2-1,2-1 1,3 1 0,3 0 0,3 0-1,12 76 1,-9-109-186,2 0-1,1 0 1,1-1 0,2-1-1,0 1 1,3-2 0,0 0-1,2 0 1,1-2 0,30 38-1,-34-49-57,2 0-1,0-1 0,1 0 1,0-1-1,1-1 1,1-1-1,0 0 1,0-1-1,1-1 1,1-1-1,-1-1 0,2-1 1,-1 0-1,1-2 1,0 0-1,36 3 1,-30-7 56,1-1 1,0-1 0,-1-1-1,0-2 1,1-1 0,-2-1-1,1-1 1,-1-1 0,0-1-1,0-2 1,-1-1 0,-1 0-1,0-2 1,43-33 0,-22 12 69,-2-1 0,-1-2 0,-2-3 0,-2 0 0,-2-3 1,-1-1-1,-3-1 0,29-54 0,-31 40 144,-2-1 0,-2-2 1,-3 0-1,-3-2 0,-3 0 0,13-99 1,-20 86-143,-3-1 0,-4 1 0,-12-155 0,5 211-73,0 0-1,-1 0 1,-1 1 0,-1-1 0,-1 2-1,-1-1 1,-1 1 0,0 0-1,-16-20 1,18 29-8,-1 0 0,0 1-1,0 0 1,-1 1 0,0-1-1,-1 2 1,0 0 0,-1 0 0,1 1-1,-1 0 1,-1 1 0,1 1-1,-1 0 1,0 0 0,0 1-1,-15-2 1,1 3-76,-1 1 0,1 2 1,-1 0-1,1 2 0,-1 1 0,1 1 0,0 2 0,0 0 0,0 2 1,1 1-1,0 1 0,1 1 0,-33 20 0,-1 4-378,3 2 0,1 3 1,2 2-1,-63 64 0,-114 154-2683,117-126-2375,31-43-4455</inkml:trace>
</inkml:ink>
</file>

<file path=ppt/ink/ink1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3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338 83 8168,'0'0'5488,"2"-9"-2291,-1 4-3189,7-33 3238,-8 37-3095,0-1 1,0 1-1,0 0 0,0 0 0,0 0 0,0 0 1,0 0-1,-1-1 0,1 1 0,0 0 1,-1 0-1,1 0 0,-1 0 0,1 0 0,-1 0 1,1 0-1,-1 0 0,0 0 0,0 0 1,1 0-1,-1 1 0,0-1 0,0 0 1,0 0-1,0 1 0,0-1 0,0 1 0,0-1 1,0 1-1,0-1 0,0 1 0,0-1 1,0 1-1,-2 0 0,-6-1-25,0 1-1,1 0 1,-1 1-1,1 0 1,-1 1-1,1 0 1,0 0-1,-1 0 1,1 1 0,0 0-1,1 1 1,-1 0-1,0 0 1,1 1-1,0 0 1,0 0-1,1 0 1,-8 9 0,-4 4 191,0 1 0,1 0 0,2 2 1,-25 40-1,29-42-124,2 0 1,0 0 0,2 1-1,-8 26 1,13-36-151,-1 0 1,2 0-1,-1 1 1,1-1-1,1 1 1,0-1-1,0 1 1,1-1-1,1 1 1,3 15-1,-4-23-27,1 1-1,-1-1 1,1 1-1,-1-1 1,1 0-1,0 0 1,0 0-1,1 0 1,-1 0-1,1-1 0,-1 1 1,1-1-1,0 1 1,0-1-1,0 0 1,0 0-1,0 0 1,0-1-1,5 2 0,-3-1 41,1 0 0,-1-1 0,1 0 0,0 0-1,0-1 1,0 1 0,0-1 0,-1-1-1,1 1 1,0-1 0,8-2 0,-8 2-19,0 0 0,0-1 1,-1 0-1,1 0 0,-1 0 1,0 0-1,0-1 0,0 0 1,0 0-1,0-1 0,0 1 1,-1-1-1,0 0 0,0 0 1,0-1-1,0 1 0,-1-1 0,1 0 1,-1 0-1,0 0 0,-1 0 1,1 0-1,-1-1 0,0 1 1,2-9-1,-4 12-37,1 0 0,-1 0 0,0 0 0,0 0 0,0 0 0,0 0 0,0 0 0,0 0 0,-1 0 0,1 0 0,0 0 0,-1 0 0,0 0 0,1 0 0,-1 0 0,0 0 0,0 1 0,0-1 0,0 0 0,0 1 0,-1-1 0,1 0 0,0 1 0,-1 0 0,1-1 0,-1 1 0,0 0 0,1 0 0,-1 0 0,-2-1 0,-3 0 0,-1 0 0,1 0 0,-1 1 0,0 0 0,0 1 0,-12 0 0,17 0 0,-1 0 0,-7 0 0,14-1 0,32-8 0,-20 0 0,-11 6 0,1 0 0,-1 0 0,1 1 0,0-1 0,-1 1 0,1 0 0,0 0 0,0 1 0,9-2 0,-14 4 0,1 1 0,0-1 0,-1 1 0,1-1 0,-1 1 0,1-1 0,-1 1 0,0-1 0,0 1 0,0-1 0,0 1 0,0-1 0,0 1 0,0-1 0,-1 3 0,1 1 0,0 135 0,0-140-87,0 1 0,1 0 0,-1-1 1,0 1-1,0 0 0,1-1 0,-1 1 0,0 0 0,1-1 0,-1 1 0,0-1 1,1 1-1,-1 0 0,1-1 0,-1 1 0,1-1 0,-1 1 0,1-1 1,0 0-1,-1 1 0,1-1 0,-1 0 0,1 1 0,0-1 0,-1 0 0,1 0 1,0 1-1,-1-1 0,1 0 0,0 0 0,0 0 0,0 0 0,28 1-6309,-21-2 3931,8 1-7620</inkml:trace>
</inkml:ink>
</file>

<file path=ppt/ink/ink1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3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92 1 21268,'0'0'7127,"-8"5"-7026,1 1-40,0 0 0,0 0 1,1 1-1,0 0 0,0 0 0,1 0 0,-1 1 0,2 0 0,-1 0 0,1 0 0,1 1 0,-1-1 1,1 1-1,1 0 0,0 0 0,0 0 0,-1 14 0,3-22-33,0 1 0,-1-1 0,1 1 0,0-1 1,0 1-1,0 0 0,0-1 0,0 1 0,0 0 0,1-1 0,-1 1 0,0-1 1,1 1-1,-1-1 0,1 1 0,0-1 0,-1 1 0,1-1 0,0 1 0,0-1 0,0 0 1,0 0-1,0 1 0,0-1 0,1 0 0,-1 0 0,0 0 0,0 0 0,1 0 0,2 1 1,-2-2 57,1 1 1,0-1 0,0 0 0,0 0-1,0 0 1,-1 0 0,1 0 0,0 0-1,0-1 1,0 0 0,-1 1 0,1-1-1,0 0 1,-1 0 0,1-1-1,-1 1 1,1 0 0,2-3 0,-1 1-61,1 0 0,-1 0 0,0 0 0,0-1 0,0 0 0,0 0 0,-1 0 0,1 0 0,-1 0 0,0-1 0,0 1 0,-1-1 0,1 0 0,-1 0 1,0 0-1,-1 0 0,1 0 0,-1-1 0,0 1 0,0 0 0,-1-1 0,1 1 0,-1 0 0,-1-10 0,0 13-27,0 1 0,0-1 0,0 1 0,0-1 1,0 1-1,0-1 0,0 1 0,0 0 0,-1-1 0,1 1 0,0 0 0,-1 0 1,1 0-1,-1 0 0,1 0 0,-1 0 0,0 1 0,1-1 0,-1 0 0,0 1 1,0-1-1,1 1 0,-1 0 0,0 0 0,0-1 0,0 1 0,1 0 0,-1 1 1,0-1-1,0 0 0,1 0 0,-1 1 0,0-1 0,-2 2 0,2-2-21,-1 1 0,1-1 0,0 1 0,0 0 0,-1-1 0,1 1 0,0 0 1,0 0-1,0 1 0,0-1 0,0 0 0,0 1 0,0-1 0,1 1 0,-1-1 0,1 1 0,-1 0 0,1 0 0,-1 0 0,1 0 0,0 0 0,0 0 0,0 0 0,0 0 0,0 1 0,1-1 0,-2 3 0,3-3-170,-1-1 0,0 0 1,1 0-1,-1 0 0,1 0 0,-1 0 0,1 1 0,-1-1 0,1 0 1,0 0-1,0 0 0,-1-1 0,1 1 0,0 0 0,0 0 1,0 0-1,0-1 0,0 1 0,0 0 0,0-1 0,0 1 1,0-1-1,0 1 0,1-1 0,-1 1 0,0-1 0,0 0 0,0 0 1,1 0-1,1 0 0,46 3-6146,-40-3 4877,31-2-4374,2-5-11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6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11307,'0'0'11627,"33"71"-10090,-28-24-192,0 7-640,1 3-289,2-3-159,-2-5-193,0-7 0,1-5-128,-1-7-673,-4-8-512,-2-7-1730,-3-5-1313,-15-8-3780</inkml:trace>
</inkml:ink>
</file>

<file path=ppt/ink/ink1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4.1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67 8168,'3'-3'382,"33"-23"1318,-22 9 2282,-14 16-3658,0 1-1,0-1 0,1 1 1,-1-1-1,0 1 0,0-1 0,0 1 1,0-1-1,0 0 0,0 1 0,0-1 1,0 1-1,0-1 0,0 1 0,0-1 1,0 0-1,0 1 0,0-1 0,0 1 1,-1-1-1,1 1 0,0-1 0,0 1 1,-1-1-1,1 1 0,-1-1 0,0 0-82,0 0 0,0 1 0,-1-1-1,1 1 1,0-1 0,-1 1-1,1 0 1,0-1 0,-1 1-1,1 0 1,0 0 0,-1 0 0,1 0-1,-1 0 1,1 0 0,0 1-1,-1-1 1,1 0 0,0 1-1,-1-1 1,1 1 0,0-1 0,-2 2-1,-29 15 475,23-10-391,0 1 0,1 1 0,-14 15 1,20-21-248,-1 0 1,1 0 0,0 1 0,0-1-1,0 0 1,0 1 0,1-1 0,0 1 0,-1 0-1,1-1 1,0 1 0,1 0 0,-1 0-1,1 0 1,-1 5 0,2-8-62,0-1 0,0 1 0,0 0 0,0-1 0,0 1 0,0 0 0,0-1 0,0 1 0,0-1 0,0 1 0,0-1-1,0 0 1,0 0 0,0 1 0,0-1 0,1 0 0,-1 0 0,0 0 0,0 0 0,0 0 0,0 0 0,1 0 0,-1-1 0,2 0 0,31-6 359,-28 5-375,-1 0 0,0 0 0,0-1 0,0 0 0,0 0 0,-1-1 0,1 1 0,-1-1 0,0 0 0,0 0 0,0-1 0,0 1 0,-1-1 0,0 1 0,0-1 0,0 0 0,0-1 0,-1 1 0,0 0 0,0-1 0,-1 1 0,3-11 0,-5 15-1,1-1 1,0 1-1,0 0 1,-1 0-1,1 0 1,-1 0-1,1 0 1,-1 0-1,1 0 1,-1 0-1,1 0 1,-1 0-1,0 0 1,0 0-1,1 1 1,-1-1-1,0 0 1,0 0-1,0 1 1,0-1-1,0 1 1,0-1-1,0 1 1,0-1-1,0 1 1,0-1-1,0 1 1,-1 0-1,1 0 1,0 0-1,0 0 1,0-1-1,0 1 0,0 1 1,-1-1-1,1 0 1,0 0-1,0 0 1,0 1-1,0-1 1,0 0-1,0 1 1,-2 0-1,-1 0-17,1 0 0,0 0 0,-1 0 0,1 0 0,0 1 0,-1-1 0,1 1 0,0 0 0,0 0 0,0 0 0,1 0 0,-1 1 0,0-1-1,-2 4 1,4-4-217,0-1-1,0 1 0,0-1 0,0 1 1,1 0-1,-1-1 0,0 1 1,1 0-1,-1 0 0,1-1 0,0 1 1,0 0-1,0 0 0,0 0 0,0 0 1,0-1-1,0 1 0,0 0 0,1 0 1,-1 0-1,0-1 0,1 1 1,0 0-1,0 0 0,-1-1 0,3 4 1,-1-3-485,0-1 1,1 1-1,-1-1 1,0 1 0,1-1-1,-1 0 1,1 1-1,-1-1 1,1-1-1,-1 1 1,1 0 0,0-1-1,0 1 1,-1-1-1,1 0 1,0 0 0,2 0-1,20 0-6706</inkml:trace>
</inkml:ink>
</file>

<file path=ppt/ink/ink1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4.5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193 130 10858,'0'0'6599,"-9"2"-671,-15 6-2973,13-2-2561,-1 0 0,1 0 1,0 1-1,1 1 1,-1 0-1,2 0 1,-1 1-1,-13 16 1,18-20-216,0 1 1,0 0 0,0 1 0,1-1 0,0 1 0,0 0-1,1 0 1,0 0 0,0 0 0,0 0 0,1 1 0,0-1-1,1 1 1,0 0 0,-1 10 0,2-18-180,0 1 0,1 0 0,-1-1 0,0 1 0,0 0 0,0-1 0,1 1 0,-1-1 0,0 1 0,1 0 0,-1-1 0,0 1 0,1-1 0,-1 1 0,1-1 0,-1 1 0,1-1 0,-1 1 0,1-1 0,-1 0 0,1 1 0,-1-1 0,1 0 0,-1 1 0,1-1 0,0 0 0,-1 0 0,1 0 0,0 1 0,27-2 0,23-17 0,-37 8 0,1 0 0,-2-1 0,1 0 0,-2-1 0,1-1 0,-2 0 0,0 0 0,13-20 0,5-15 0,28-63 0,-31 57 0,-33 69 0,-9 15 0,-14 42 0,27-63 0,0-1 0,1 1 0,0 0 0,0 0 0,1 1 0,0-1 0,0 0 0,1 0 0,1 0 0,1 12 0,-1-19-193,0 1 0,0 0 0,0-1 0,1 1 0,-1-1-1,0 1 1,1-1 0,0 0 0,0 1 0,0-1 0,0 0 0,0 0 0,0 0 0,0-1 0,3 3-1,0-1-944,0 0 0,1 0 0,-1 0 0,1-1 0,0 0 0,7 2 0,15 1-10548</inkml:trace>
</inkml:ink>
</file>

<file path=ppt/ink/ink1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4.9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1 222 18610,'0'0'11472,"8"5"-9977,-5-3-1434,0 0 1,0-1 0,0 1 0,0-1 0,0 0 0,0 0-1,0 0 1,0 0 0,0 0 0,0-1 0,0 0 0,1 1-1,-1-1 1,3-1 0,-1 0-40,0 0 0,0-1 0,0 0 0,-1 0 0,1 0 0,-1 0-1,0-1 1,1 0 0,-1 0 0,0 0 0,4-5 0,14-14-22,-2-1 0,0-1 0,-2-1 0,-1 0 0,19-38 0,-21 38 0,-33 64 0,-20 69 0,33-93-711,1 1 0,-3 29 0,6-39 222,1 1-1,-1-1 1,1 0 0,1 1-1,-1-1 1,1 0-1,0 0 1,1 1-1,-1-1 1,3 6 0,15 10-6248</inkml:trace>
</inkml:ink>
</file>

<file path=ppt/ink/ink1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8.1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1 147 8040,'0'0'17173,"13"-1"-13911,39 33-1586,-42-27-1519,0-1 0,-1 2 0,0-1 0,0 2 0,-1-1 0,0 1 0,0 0 1,0 1-1,-1-1 0,0 2 0,10 16 0,42 94 60,-38-72-46,31 52-1,-42-84-148,0-1-1,1 0 1,0 0 0,1-1-1,0-1 1,1 0-1,20 14 1,-21-17-231,-9-6 11,0 0 0,1 0 0,-1 0 0,1-1 0,-1 0 0,1 0 0,0 0 0,0 0 0,5 1 0,-9-7-3367,6-11 8274,-4 11-3781,98-277-784,-26 79-171,-74 202 27,10-30 0,1 0 0,21-38 0,-31 66 0,-1 1 0,0 0 0,1 1 0,-1-1 0,0 0 0,0 0 0,0 1 0,0-1 0,-1 0 0,1 1 0,0-1 0,0 0 0,0 0 0,-1 1 0,1-1 0,0 0 0,0 1 0,-1-1 0,1 1 0,-1-1 0,1 0 0,-1 1 0,1-1 0,-1 1 0,1-1 0,-1 1 0,1-1 0,-1 1 0,1 0 0,-1-1 0,0 1 0,1 0 0,-1-1 0,0 1 0,1 0 0,-1 0 0,0 0 0,0-1 0,1 1 0,-1 0 0,0 0 0,0 0 0,1 0 0,-1 0 0,0 0 0,1 1 0,-1-1 0,0 0 0,1 0 0,-1 0 0,-1 1 0,-53 12 0,32-8 0,-37 0 0,-99-4 0,5-1 0,-8 4 0,202-15 0,20 7-790,-30 3-837,-1-2-1,1 0 1,-1-2 0,0-1-1,51-18 1,-63 16-5404</inkml:trace>
</inkml:ink>
</file>

<file path=ppt/ink/ink1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9.2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1 338 3075,'0'0'18423,"0"1"-18297,0-1 1,0 0-1,0 1 1,0-1-1,0 0 1,0 1-1,0-1 1,0 1-1,0-1 1,0 0 0,1 1-1,-1-1 1,0 0-1,0 1 1,0-1-1,0 0 1,1 0-1,-1 1 1,0-1-1,0 0 1,1 1-1,-1-1 1,0 0-1,1 0 1,-1 0 0,0 1-1,0-1 1,1 0-1,-1 0 1,0 0-1,1 0 1,-1 0-1,1 0 1,-1 1-1,0-1 1,1 0-1,15-1 869,-1 0 0,0-1 0,24-6 0,88-35 204,-79 25-762,251-100 53,71-25-595,-357 138-12,23-4-1517,-40 11-4184,-9 3 425,0-5-4568</inkml:trace>
</inkml:ink>
</file>

<file path=ppt/ink/ink1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6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418 109 8520,'0'0'4703,"1"-10"-1697,3-36-487,-3 44-2333,-1 0 0,0 0-1,0 0 1,0 0-1,0 0 1,-1 1 0,1-1-1,0 0 1,-1 0-1,1 0 1,-1 1-1,0-1 1,0 0 0,1 1-1,-1-1 1,0 0-1,0 1 1,-1-1 0,1 1-1,0 0 1,0-1-1,-1 1 1,-1-2 0,0 1-8,-1 1 0,1-1 1,0 1-1,-1 0 1,1 0-1,-1 0 1,1 0-1,-1 1 0,1-1 1,-1 1-1,-5 0 1,0 1-25,-1-1 1,0 2-1,1-1 1,-1 1-1,1 1 1,0 0-1,-17 7 1,3 6 138,1 1 1,1 0 0,1 2-1,0 0 1,2 1-1,0 1 1,1 1 0,1 0-1,2 2 1,0-1 0,1 2-1,1 0 1,-16 51-1,25-66-260,1-1-1,0 0 0,0 1 0,1-1 1,0 1-1,1 0 0,0-1 0,2 11 1,-2-17-31,1 0-1,0 1 1,0-1 0,0 0 0,1 0 0,-1 1 0,1-1-1,0 0 1,-1 0 0,1-1 0,1 1 0,-1 0 0,0-1-1,1 1 1,-1-1 0,1 0 0,0 0 0,0 0 0,-1 0-1,1 0 1,1-1 0,-1 1 0,0-1 0,6 2 0,3 0 23,1 0 1,0 0 0,0-1-1,0-1 1,0 0 0,0-1-1,0-1 1,15-2-1,-18 2-5,-1-1-1,1 0 0,-1 0 0,0-1 0,0-1 0,0 0 0,0 0 0,-1 0 0,1-1 0,-1 0 0,13-12 0,-19 16 2,-1 0 1,1 0-1,-1-1 1,1 1-1,-1 0 0,1-1 1,-1 1-1,0-1 1,0 0-1,0 1 1,0-1-1,0 0 1,0 0-1,0 0 0,0 1 1,-1-1-1,1 0 1,-1 0-1,0 0 1,1 0-1,-1 0 0,0 0 1,0 0-1,0 0 1,0 0-1,-1 0 1,1 0-1,0 0 1,-1 0-1,-1-3 0,1 3 9,-1 0-1,0 0 1,0 0-1,0 0 0,-1 1 1,1-1-1,0 0 0,-1 1 1,1 0-1,-1 0 0,1 0 1,-1 0-1,1 0 0,-1 0 1,0 0-1,0 1 1,1 0-1,-1-1 0,0 1 1,-4 0-1,2 0-29,-37 4 0,40-4 0,1 0 0,-1 0 0,1 1 0,-1-1 0,1 1 0,-1-1 0,1 1 0,-1 0 0,1 0 0,0-1 0,-1 1 0,1 0 0,0 0 0,0 0 0,0 1 0,0-1 0,0 0 0,0 0 0,0 0 0,0 1 0,0-1 0,0 0 0,0 3 0,4-3 0,1 0 0,-1 0 0,1-1 0,-1 1 0,1-1 0,-1 0 0,1 0 0,-1 0 0,1 0 0,6-2 0,11-3 0,0-2 0,0-1 0,-1 0 0,23-13 0,-18 8 0,44-15 0,-69 28 0,0 0 0,1 0 0,-1-1 0,1 1 0,-1 0 0,1 0 0,-1 0 0,1 0 0,-1-1 0,1 1 0,-1 0 0,1 0 0,-1 0 0,1 0 0,-1 0 0,1 0 0,-1 0 0,1 1 0,-1-1 0,1 0 0,-1 0 0,1 0 0,-1 0 0,0 1 0,1-1 0,-1 0 0,1 0 0,-1 1 0,0-1 0,1 0 0,-1 1 0,1-1 0,-1 0 0,0 1 0,0-1 0,1 1 0,-1-1 0,1 1 0,-4 24 0,-21 32 0,22-52 0,-11 18-22,-13 33-262,24-52 214,1-1 0,-1 1 0,1 0 0,0 0-1,1 0 1,-1 1 0,1-1 0,-1 0 0,1 0 0,1 0-1,0 6 1,-1-9-126,1 0 0,-1-1 0,1 1-1,0 0 1,-1-1 0,1 1 0,0-1-1,-1 1 1,1-1 0,0 1 0,-1-1 0,1 1-1,0-1 1,0 0 0,0 0 0,0 1-1,-1-1 1,1 0 0,0 0 0,0 0 0,0 0-1,0 0 1,0 0 0,-1 0 0,1 0-1,0 0 1,1-1 0,25-4-5761,-1-10-3096</inkml:trace>
</inkml:ink>
</file>

<file path=ppt/ink/ink1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6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0 11627,'0'0'11584,"-11"3"-9128,4-1-2216,0 0 1,0 1-1,0 0 1,0 0-1,0 0 1,1 1-1,-1 0 1,1 1-1,0-1 0,0 1 1,1 0-1,-1 0 1,1 1-1,0 0 1,1 0-1,-1 0 1,1 0-1,1 1 0,-1 0 1,1-1-1,0 1 1,0 0-1,-2 11 1,5-16-215,-1 1 1,1-1-1,0 0 1,-1 1-1,1-1 0,0 1 1,0-1-1,1 0 1,-1 1-1,0-1 1,1 0-1,0 1 1,-1-1-1,1 0 1,0 0-1,0 1 0,0-1 1,0 0-1,1 0 1,-1 0-1,1 0 1,-1-1-1,1 1 1,-1 0-1,1-1 1,0 1-1,3 1 0,-2-1 9,1-1 0,0 0-1,0 0 1,0 0 0,0-1-1,0 1 1,0-1-1,-1 0 1,1 0 0,0-1-1,0 1 1,0-1 0,0 0-1,0 0 1,0 0-1,5-3 1,-3 2-35,0 0 0,-1-1 0,0 0 0,0 0 0,1 0 0,-2-1 0,1 0 0,0 0 0,-1 0 0,0 0 0,0-1 0,0 1 0,-1-1 0,1 0 0,-1 0 0,0-1 0,0 1 0,-1-1 0,0 1 0,0-1 0,0 0 0,-1 0 0,0 0 0,0 0 0,0-9 0,-1 13 0,-1 1 0,0-1 0,0 0 0,0 0 0,-1 1 0,1-1 0,0 1 0,-1-1 0,1 1 0,-1-1 0,1 1 0,-1 0 0,0 0 0,1 0 0,-1 0 0,0 0 0,0 0 0,0 0 0,0 0 0,0 1 0,0-1 0,0 1 0,0 0 0,0-1 0,0 1 0,0 0 0,-3 1 0,-5-2 0,-1 0 0,1 1 0,-1 1 0,-12 1 0,20-1-44,0 0 1,1 0-1,-1 0 1,0 0-1,0 0 1,1 1-1,-1-1 0,0 1 1,1 0-1,0 0 1,-1-1-1,1 2 1,-2 1-1,4-3 7,-1-1-1,1 1 0,0-1 1,-1 1-1,1-1 1,0 1-1,-1-1 0,1 1 1,0-1-1,0 1 1,0 0-1,-1-1 1,1 1-1,0-1 0,0 1 1,0 0-1,0-1 1,0 1-1,0 0 0,0-1 1,1 1-1,-1-1 1,0 1-1,0 0 1,1 0-48,0 0 1,0 0-1,0 0 1,0 0-1,0 0 1,0 0-1,0-1 1,0 1-1,0 0 1,0-1 0,0 1-1,0-1 1,1 0-1,-1 1 1,0-1-1,0 0 1,2 1-1,56 3-11419,-22-4 230</inkml:trace>
</inkml:ink>
</file>

<file path=ppt/ink/ink1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7.1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255 76 20339,'-8'0'4148,"-5"0"-2892,1 1 0,-1 0-1,1 1 1,-14 4 0,15-3-931,0 1 1,1 0-1,0 0 1,0 1-1,-16 11 1,20-12-312,-49 38 32,52-39-47,0 0 0,1 0 0,-1 0 1,0 0-1,1 1 0,0-1 0,-1 1 0,1-1 0,1 1 0,-1 0 1,1 0-1,-1 0 0,0 7 0,1-10 1,1 0 0,0-1 0,0 1 0,1 0 0,-1 0 0,0-1 0,0 1 0,0 0 0,0 0 0,1-1 0,-1 1 0,0 0 0,1 0 0,-1-1 0,0 1 0,1 0 0,-1-1 0,1 1 0,-1-1 0,1 1 0,0 0 0,-1-1 0,1 1 0,-1-1 0,1 0 0,0 1 0,1 0 0,27 5 0,-20-6 0,-1 0 0,1 0 0,0-1 0,15-4 0,-18 3 0,0-1 0,-1 0 0,0 0 0,0 0 0,0-1 0,0 0 0,0 0 0,-1 0 0,0 0 0,0-1 0,0 0 0,0 0 0,-1 0 0,1 0 0,-1 0 0,-1-1 0,1 1 0,3-12 0,-2 5 0,-1 1 0,0-1 0,-1 0 0,0 0 0,0 0 0,-2-1 0,1 1 0,-3-20 0,2 31 0,0 0 0,-1 0 0,1 0 0,0 0 0,-1 0 0,1 0 0,-1 0 0,1 0 0,-1 0 0,1 0 0,-1 0 0,0 0 0,1 0 0,-1 0 0,0 1 0,0-1 0,0 0 0,1 1 0,-1-1 0,0 0 0,0 1 0,0-1 0,0 1 0,0-1 0,0 1 0,0 0 0,-1 0 0,1-1 0,0 1 0,0 0 0,0 0 0,0 0 0,0 0 0,0 0 0,0 0 0,-1 0 0,1 0 0,0 1 0,0-1 0,0 0 0,0 1 0,0-1 0,-2 2 0,-1-1 0,-1 1 0,1 0 0,0 0 0,0 0 0,-1 1 0,2-1 0,-1 1 0,0 0 0,-3 4 0,5-6-107,1-1 0,0 1-1,0 0 1,0 0 0,0 1 0,0-1-1,0 0 1,0 0 0,1 0 0,-1 1-1,0-1 1,1 0 0,-1 1 0,0-1-1,1 1 1,0-1 0,-1 0 0,1 1-1,0-1 1,0 1 0,0-1 0,0 1-1,0-1 1,0 1 0,0-1 0,0 1-1,1-1 1,-1 0 0,1 1 0,0 1 0,1-2-267,0 1 1,0-1 0,0 1 0,0-1 0,1 0 0,-1 0 0,1 0-1,-1 0 1,0-1 0,1 1 0,-1-1 0,1 1 0,-1-1 0,1 0-1,0 0 1,3 0 0,28 0-6487</inkml:trace>
</inkml:ink>
</file>

<file path=ppt/ink/ink1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7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201 240 17296,'0'0'11024,"-10"-1"-10506,5 0-474,1 0 0,-1 1 0,0 0 0,0 0 0,0 0 0,0 1 0,0-1 0,1 1 0,-1 1 0,0-1 0,0 0 0,1 1 0,-1 0 1,1 0-1,0 1 0,0-1 0,0 1 0,0 0 0,-6 5 0,5-3 38,-11 8 391,2 2-1,-20 22 1,32-34-415,-1 0 0,1 1-1,-1-1 1,1 0-1,0 1 1,0-1 0,1 1-1,-1 0 1,1-1 0,0 1-1,0 0 1,0 0 0,0 0-1,1 0 1,-1 0-1,1 0 1,0 0 0,1 0-1,0 7 1,0-10-52,0 0 1,0 1-1,0-1 1,0-1-1,0 1 1,0 0-1,0 0 1,0 0 0,0 0-1,0-1 1,1 1-1,-1-1 1,0 1-1,0-1 1,1 1-1,-1-1 1,0 0-1,1 1 1,-1-1-1,0 0 1,1 0-1,-1 0 1,1 0-1,1-1 1,36-3 188,-29 0-192,0 0 1,0-1-1,0 0 1,0-1 0,-1 0-1,0 0 1,0-1-1,-1 0 1,0-1 0,0 1-1,0-2 1,9-13-1,2-4-6,-1-2 0,28-57 0,-27 42 3,-2 0 0,16-63 0,-91 218 0,47-88 0,1 0 0,1 0 0,1 1 0,2 0 0,0 0 0,2 1 0,0 0 0,1 43 0,10-42-2207,-6-26 1899,0 0 1,-1 0-1,1 0 1,0 0-1,0 0 0,0 0 1,0 0-1,0 0 1,1-1-1,-1 1 1,0 0-1,0-1 1,0 1-1,1-1 1,-1 1-1,0-1 1,0 0-1,3 1 1,13-1-8459</inkml:trace>
</inkml:ink>
</file>

<file path=ppt/ink/ink1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28.6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72 12684,'0'-2'270,"1"0"1,-1 1-1,1-1 0,-1 1 0,1-1 1,0 0-1,0 1 0,0 0 0,0-1 1,0 1-1,0-1 0,0 1 1,0 0-1,1 0 0,-1 0 0,0 0 1,1 0-1,-1 0 0,1 0 0,-1 0 1,3-1-1,38-15 2642,-40 16-2716,17-5 598,1 1 0,-1 1 1,1 1-1,0 0 0,0 1 0,0 2 1,0 0-1,29 3 0,-46-2-732,-1-1 0,1 0 1,0 0-1,0 1 0,0 0 0,-1 0 0,1-1 1,0 2-1,-1-1 0,1 0 0,-1 0 0,1 1 0,-1-1 1,1 1-1,-1 0 0,0 0 0,0 0 0,0 0 1,0 0-1,0 0 0,-1 0 0,1 1 0,-1-1 1,1 1-1,-1-1 0,0 1 0,0 0 0,0-1 1,0 1-1,-1 0 0,1 0 0,-1-1 0,1 1 1,-1 5-1,-1-2 51,0 0 1,0 0 0,-1 0-1,0 0 1,0 0-1,0 0 1,-1 0 0,0-1-1,0 0 1,0 1 0,-1-1-1,0 0 1,0 0-1,-9 7 1,-8 6-114,0-2 0,-2-1 0,0-1 0,-33 15 0,-38 24 0,94-53 0,-1 0 0,1 1 0,0-1 0,0 0 0,0 0 0,-1 0 0,1 0 0,0 0 0,0 1 0,0-1 0,-1 0 0,1 0 0,0 0 0,0 0 0,0 1 0,0-1 0,-1 0 0,1 0 0,0 1 0,0-1 0,0 0 0,0 0 0,0 1 0,0-1 0,0 0 0,0 0 0,0 1 0,0-1 0,0 0 0,0 0 0,0 1 0,0-1 0,0 0 0,0 0 0,0 1 0,0-1 0,0 0 0,0 0 0,0 1 0,1-1 0,-1 0 0,0 0 0,0 0 0,0 1 0,0-1 0,0 0 0,1 0 0,-1 0 0,0 1 0,0-1 0,0 0 0,1 0 0,-1 0 0,0 0 0,0 0 0,1 0 0,-1 1 0,0-1 0,0 0 0,1 0 0,-1 0 0,1 0 0,17 5 0,-17-4 0,55 10-865,0-3 0,0-2 1,101-2-1,-130-7-6753,-3-5-6064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6.5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0 128 15310,'11'-7'2275,"23"-13"-360,0 1 0,62-25 0,-76 36-1712,1 1-1,0 1 1,0 1 0,1 1-1,-1 0 1,1 2 0,22 0 0,-43 2-194,0 0 1,0 0 0,0 0 0,0 0-1,0 0 1,0 1 0,0-1 0,0 0 0,0 1-1,-1-1 1,1 0 0,0 1 0,0-1-1,0 1 1,0-1 0,0 1 0,-1 0-1,1-1 1,0 1 0,0 0 0,-1-1-1,1 1 1,0 0 0,-1 0 0,1 0 0,-1 0-1,1 0 1,0 1 0,-1 1 89,0 0-1,1-1 1,-1 1 0,0 0 0,0 0-1,0-1 1,-1 1 0,1 0 0,-1 0-1,-1 3 1,-1 4 359,-1 0-1,0-1 1,0 1-1,-12 16 0,-13 10 570,-1-1-1,-2-1 0,-55 45 1,86-79-1513,35-27-10202,-11 5 2793</inkml:trace>
</inkml:ink>
</file>

<file path=ppt/ink/ink1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1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19 8712,'0'0'16523,"3"-4"-15840,6-10 166,-5 18 803,-4 35 1883,-1-15-2722,-13 526-813,14-537 0,0-8 0,0 0 0,0 0 0,-1 0 0,1-1 0,-1 1 0,0 0 0,-1-1 0,1 1 0,-1-1 0,0 1 0,-2 4 0,-3-5 0,4-15 0,2-19 0,1 28 0,31-555 0,-27 543 0,-2 43 0,-3 51 0,-7 51 29,-5 194-250,15-312-812,-2-14 897,0 1 0,0 0 0,0 0 0,0 0 0,0 0 0,0 0-1,0 0 1,1-1 0,-1 1 0,0 0 0,0 0 0,0 0 0,0 0 0,0 0 0,0 0 0,0-1 0,0 1 0,0 0 0,0 0-1,1 0 1,-1 0 0,0 0 0,0 0 0,0 0 0,0 0 0,0 0 0,0 0 0,1 0 0,-1 0 0,0 0 0,0 0-1,0 0 1,0 0 0,0 0 0,1 0 0,-1 0 0,0 0 0,0 0 0,0 0 0,0 0 0,0 0 0,1 0 0,-1 0-1,0 0 1,0 0 0,0 0 0,0 0 0,0 0 0,0 0 0,1 0 0,-1 0 0,2-22-6841</inkml:trace>
</inkml:ink>
</file>

<file path=ppt/ink/ink1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3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12107,'0'0'6054,"50"0"-5669,-37 0-225,4 0-128,-1 0 0,1 0-64,1 0-64,-2 0-97,2 0-191,2 0-353,4 0-608,5 0-961,6-2-1602,3-2-4356</inkml:trace>
</inkml:ink>
</file>

<file path=ppt/ink/ink1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4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0 122 11179,'0'0'7895,"9"-6"-6656,8-3-1159,0 0 1,2 1-1,-1 1 1,1 1-1,-1 0 1,2 1-1,-1 2 1,32-3-1,177 1-6024,-144 6 2756,-55-1 3922,280-1 5058,-105-2-6286,373-10-2556,-192 7 8501,-338 5-3966,-37 1-2521,-1-1-1,1 0 1,-1-1-1,0 0 1,14-4-1,16-10-8513</inkml:trace>
</inkml:ink>
</file>

<file path=ppt/ink/ink1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4.9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 7399,'0'0'7239,"71"-13"-5926,-38 10-480,3 1-225,6 0-447,8 1-129,5 0 32,1-1-993,6 0-1057,-5-1-1409,-4-2-545,-5 3 64</inkml:trace>
</inkml:ink>
</file>

<file path=ppt/ink/ink1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5.3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 7944,'0'0'4740,"56"0"-2882,-36 0-33,5 0-639,2-1-610,8 1-384,7-2-160,7 2-800,5-2-1122,3-1-865,-1 0-832,-4 1-1154</inkml:trace>
</inkml:ink>
</file>

<file path=ppt/ink/ink1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5.7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24 801,'10'-1'2108,"193"-8"6937,8 8-7893,172-7-3362,-269 3 4094,150 6-6658,-99 0 8379,158 24-3222,1 0 387,-270-25-6290,-38-1 1863</inkml:trace>
</inkml:ink>
</file>

<file path=ppt/ink/ink1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6.1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4644,'0'0'3300,"10"0"-2169,145 7 5805,-100-3-7867,-1 2-3424,20 0 10221,-27-4-3803,82-7 1,-118 4-1434,-8 0-3897,-3-6-817</inkml:trace>
</inkml:ink>
</file>

<file path=ppt/ink/ink1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7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6887,'0'0'13548,"9"-4"-13073,10-2-241,0 1-1,0 0 1,0 1-1,20 0 1,94-6-515,-116 7-1705,-1-2-2354</inkml:trace>
</inkml:ink>
</file>

<file path=ppt/ink/ink1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8.7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26 5830,'0'0'16298,"0"-6"-15076,2-13-214,-6 38 845,-6 27-1249,3 0 0,1 0 0,3 1 0,1-1-1,6 57 1,-2 3 258,0 17-513,-3 98 1095,15-284-5198,10 2-7161,-11 30-467</inkml:trace>
</inkml:ink>
</file>

<file path=ppt/ink/ink1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9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37 8712,'0'0'8349,"1"-8"-6160,6-20 705,-11 55 2316,-18 101-1479,17-87-3404,3 0 1,5 72 0,1 107 261,-4-144-479,2-73-2738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6.9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122 1 18770,'0'0'9865,"-3"8"-9187,-7 14-533,1 0 0,1 1 0,1-1 0,1 1 0,2 1-1,-4 36 1,8-58-143,0 0-1,1 0 0,-1 1 1,1-1-1,-1 0 0,1 0 0,0 0 1,0 0-1,-1 0 0,2 0 1,-1-1-1,0 1 0,0 0 0,0 0 1,1-1-1,-1 1 0,1-1 1,0 1-1,-1-1 0,1 0 0,0 1 1,0-1-1,0 0 0,0 0 1,-1 0-1,2-1 0,-1 1 0,0 0 1,0-1-1,4 1 0,9 2-57,-1-1 0,1-1-1,23-1 1,-14 1-394,-20-1 347,6 0-176,0 1 0,0 0 0,0 0 0,-1 1 1,16 5-1,-22-6 259,-1 0 0,0 0 0,1 0 0,-1 1 0,0-1 0,0 1 0,0-1 0,0 1 0,0 0 0,0 0 0,-1 0 0,1 0 0,-1 0 0,1 0 0,-1 1 0,0-1 0,0 0 0,0 1 0,0-1 0,0 1 0,-1-1 0,1 1 0,-1-1 1,1 1-1,-1 5 0,0 1 178,-1 1 1,0-1 0,-1 0 0,0 1 0,-1-1 0,1 0 0,-2 0 0,1 0 0,-1-1 0,-1 1-1,1-1 1,-2 0 0,1 0 0,-1-1 0,0 0 0,-9 9 0,2-3 137,0-1 1,0-1 0,-1 0-1,0-1 1,-1-1-1,0 0 1,0 0-1,-18 5 1,25-11-277,-1-1-1,1 0 1,-1-1 0,0 0-1,1 0 1,-1-1 0,-10-1-1,17 1-35,1 0 0,-1 1-1,1-1 1,-1-1-1,0 1 1,1 0 0,-1 0-1,1 0 1,-1-1-1,1 1 1,0-1 0,-1 1-1,1-1 1,-1 0-1,1 0 1,0 1 0,0-1-1,-1 0 1,1 0-1,0 0 1,0 0 0,0 0-1,0-1 1,0 1-1,0 0 1,0 0 0,0-1-1,1 1 1,-1 0-1,1-1 1,-1 1 0,1-1-1,-1 1 1,1-1-1,0 1 1,-1-1 0,1 1-1,0-1 1,0 1-1,0-1 1,0 0-1,1 1 1,-1-1 0,0 1-1,1-1 1,-1 1-1,2-3 1,9-13-4346,5 3-3501,8-3-7276</inkml:trace>
</inkml:ink>
</file>

<file path=ppt/ink/ink1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49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24 11115,'0'0'15662,"-3"2"-14306,3-2-1303,0 0-1,0 0 0,1 0 1,-1 0-1,0 0 1,0 0-1,0 1 0,0-1 1,1 0-1,-1 0 0,0 0 1,0 0-1,0 0 1,0 0-1,0 1 0,1-1 1,-1 0-1,0 0 0,0 0 1,0 0-1,0 1 1,0-1-1,0 0 0,0 0 1,0 0-1,0 1 0,0-1 1,0 0-1,0 0 0,0 0 1,0 1-1,0-1 1,0 0-1,0 0 0,0 0 1,0 1-1,0-1 0,0 0 1,0 0-1,0 0 1,0 0-1,0 1 0,-1-1 1,1 0-1,0 0 0,0 0 1,0 0-1,0 1 1,0-1-1,0 0 0,-1 0 1,1 0-1,0 0 0,35-3 1231,49-14-925,-70 13-350,28-6-155,-41 10 173,-30 3 252,-55 22-278,54-15 0,-48 9 0,101-22-68,0-1-1,-1 0 1,37-14-1,38-9-196,-108 30 304,0 0 0,1 1 0,-1 0 0,-10 5 0,15-5-306,-1-1 0,0 0 0,0 0 0,0-1-1,0 1 1,-1-2 0,1 1 0,-1-1 0,1 0-1,-1-1 1,-11 0 0,7-6-5611,7-11-5097</inkml:trace>
</inkml:ink>
</file>

<file path=ppt/ink/ink1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2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24 8040,'16'-17'8111,"-6"10"2997,-9 15-8154,0 10-3491,-1 68 2277,0-86-1790,0 0-1,0 1 0,0-1 1,0 0-1,0 0 0,0 1 0,0-1 1,0 0-1,0 0 0,0 1 1,0-1-1,0 0 0,0 0 0,1 1 1,-1-1-1,0 0 0,0 0 1,0 0-1,0 1 0,0-1 0,1 0 1,-1 0-1,0 0 0,0 0 1,0 1-1,1-1 0,-1 0 1,0 0-1,0 0 0,1 0 0,-1 0 1,0 0-1,0 0 0,0 0 1,1 0-1,-1 0 0,0 0 0,0 0 1,1 0-1,-1 0 0,0 0 1,0 0-1,1 0 0,-1 0 0,0 0 1,0 0-1,1 0 0,-1 0 1,0 0-1,0 0 0,1-1 1,-1 1-1,0 0 0,0 0 0,11-12-5012,-10-28-6709,-1 26 5521</inkml:trace>
</inkml:ink>
</file>

<file path=ppt/ink/ink1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2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52 2755,'9'-7'1805,"15"-14"552,-20 11 2443,-3-4 8317,23 18-8844,-6-1-3362,7-4-358,-17 0-614,0 0 0,1 1 0,-1 0 0,0 1 0,8 1 0,-15-1-199,-1-1 1,1 0 0,-1 0 0,0 1-1,1-1 1,-1 0 0,1 1-1,-1-1 1,0 0 0,1 1 0,-1-1-1,0 1 1,1-1 0,-1 1 0,0-1-1,0 1 1,1-1 0,-1 1 0,0-1-1,0 1 1,0-1 0,0 1-1,1-1 1,-1 1 0,0-1 0,0 1-1,0-1 1,0 1 0,-1-1 0,1 1-1,0 0 1,0 0-712,0 4-5809</inkml:trace>
</inkml:ink>
</file>

<file path=ppt/ink/ink1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3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0 16688,'0'0'11851,"41"2"-11851,-30-1-801,-2 1-832,-1 1-417,-6 3-320,-2 2-705,0 0-1185,-2 1-4549</inkml:trace>
  <inkml:trace contextRef="#ctx0" brushRef="#br0" timeOffset="1">1 102 11659,'0'0'16400,"61"-9"-16240,-41 2-128,1 3-353,-4 2-1504,-3 1-1795,-7 1-736,1-2-2370</inkml:trace>
</inkml:ink>
</file>

<file path=ppt/ink/ink1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3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0 10954,'0'0'18695,"-10"43"-17221,10-31-1786,-1 27 831,8-22-9081,-2-16 688</inkml:trace>
</inkml:ink>
</file>

<file path=ppt/ink/ink1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4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10218,'-1'7'10601,"2"5"-4925,5 60-3168,-4-55-2560,-2-12-142,0 1 0,0-1 0,1 1 0,0-1 1,0 1-1,0-1 0,1 1 0,-1-1 0,6 10 0,-4-26-10700,-4 10 9788,1-13-4073</inkml:trace>
</inkml:ink>
</file>

<file path=ppt/ink/ink1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5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44 12011,'0'0'16069,"6"-7"-14879,-4 4-1105,0 0 18,-1 1 0,0 0 0,1 0 0,0-1 0,-1 1 0,1 1 0,0-1 0,0 0 0,0 0 0,0 1 0,0-1 1,1 1-1,-1-1 0,0 1 0,1 0 0,-1 0 0,1 0 0,-1 1 0,1-1 0,-1 0 0,1 1 0,0 0 0,-1-1 0,1 1 0,0 0 0,4 1 0,-6-1-100,0 1 0,-1-1 0,1 0 0,0 1 0,-1-1 0,1 1 0,0-1 0,-1 1 0,1-1 0,-1 1 0,1-1-1,-1 1 1,1 0 0,-1-1 0,1 1 0,-1 0 0,0-1 0,1 1 0,-1 0 0,0-1 0,0 1 0,1 0 0,-1 0 0,0-1 0,0 1 0,0 0 0,0 0 0,0-1 0,0 1-1,0 0 1,0 0 0,0 0 0,-1-1 0,1 1 0,0 0 0,0-1 0,-1 1 0,1 0 0,0 0 0,-1-1 0,1 1 0,-2 1 0,-20 27 265,0-17-167,15-8-9,20 3-50,-9-5-42,0 0 0,0 0 0,0 0 0,0 0 0,-1 1 0,1-1 0,-1 1 0,0 0 0,1 0 0,-1 1 0,-1-1 0,1 1 0,0-1 0,-1 1 0,0 0 0,0 0 0,2 5 0,-3-6 0,0-1 0,0 0 0,-1 1 0,0-1 0,1 0 0,-1 1 0,0-1 0,0 1 0,0-1 0,0 0 0,0 1 0,-1-1 0,1 1 0,-1-1 0,0 0 0,1 0 0,-1 1 0,0-1 0,0 0 0,-1 0 0,1 0 0,0 0 0,-1 0 0,1 0 0,-1 0 0,1-1 0,-1 1 0,0 0 0,0-1 0,0 1 0,0-1 0,-4 2 0,-49 18 0,51-19 0,1-1 0,-1-1 0,0 1 0,0 0 0,1-1 0,-1 0 0,0 0 0,0 0 0,0 0 0,1-1 0,-1 1 0,0-1 0,-5-2 0,3-9-2614,6-15-7098,0 17 5308,0-3-8430</inkml:trace>
</inkml:ink>
</file>

<file path=ppt/ink/ink1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5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14318,'0'0'13143,"2"11"-12385,3 26-323,-4-18-279,2 1 1,0-1-1,1 1 0,10 26 1,-13-44-265,0 0-1,0-1 1,0 1-1,0 0 1,0-1 0,0 1-1,1-1 1,-1 0 0,1 1-1,-1-1 1,1 0 0,-1 0-1,3 2 1,16 0-8289,-9-5-747</inkml:trace>
</inkml:ink>
</file>

<file path=ppt/ink/ink1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6.1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3972,'0'0'22757,"10"-3"-20915,-7 9-1647,-1 0 0,-1 1 0,1-1 0,-1 1 0,0-1 0,-1 1 0,0-1 0,0 10 1,0-5-164,1 31-2239,-2-25-3187,-4-15-3404,-3-3-838</inkml:trace>
</inkml:ink>
</file>

<file path=ppt/ink/ink1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6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46 15759,'0'0'11744,"11"-7"-10457,-1 1-1130,0 1 0,1 0 0,-1 1 0,1 0 0,0 0 0,0 1 0,1 1-1,-1 0 1,17-1 0,-14 2-78,0 1 0,0 1 0,0 0 0,0 1-1,0 0 1,16 6 0,-26-7-57,-1 1 0,1-1 0,-1 1 0,0 0 0,0-1 0,0 2 0,0-1 0,0 0 0,0 1 0,0-1 0,-1 1 0,1 0 0,-1 0 0,0 0 0,0 0 0,0 0 0,0 0 0,-1 1 1,1-1-1,-1 0 0,0 1 0,0-1 0,0 1 0,0 0 0,-1-1 0,1 1 0,-1 0 0,0 5 0,-1-5 2,0 0 1,1 0 0,-1 0-1,-1 0 1,1 0-1,-1 0 1,1-1 0,-1 1-1,0 0 1,0-1-1,-1 1 1,1-1 0,-1 0-1,1 0 1,-1 0-1,0 0 1,0 0 0,-1-1-1,1 0 1,-1 1-1,1-1 1,-1 0 0,1 0-1,-1-1 1,0 1-1,0-1 1,-5 1 0,-6 2 50,1 0 1,-1-1-1,1 0 1,-1-1-1,0-1 1,-22-1-1,36 0-177,-1 0-1,1-1 1,0 1-1,0 0 1,0 0 0,0-1-1,0 1 1,-1-1 0,1 1-1,0-1 1,0 1-1,0-1 1,0 0 0,0 1-1,0-1 1,0 0-1,1 0 1,-1 0 0,0 1-1,0-1 1,1 0-1,-1 0 1,0 0 0,1 0-1,-1-1 1,1 1 0,-1 0-1,1 0 1,0 0-1,-1 0 1,1 0 0,0-1-1,0 1 1,0 0-1,0 0 1,0 0 0,0-1-1,0 0 1,6 1-8925,1 1 1804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3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190 226 13421,'0'0'3827,"-10"6"-1307,-14 11-1470,1 1 1,1 1-1,-21 23 0,36-35-868,0 1 1,1-1-1,0 1 0,1 0 0,-1 0 1,2 1-1,-1-1 0,1 1 0,0 0 0,1 0 1,0 1-1,1-1 0,-1 1 0,0 13 1,3-22-183,0 0 0,0 0 0,0 0 0,1 0 0,-1 0 0,0 0 0,0 0 0,1 0 0,-1 0 0,1 0 0,-1 0 0,1 0 0,-1 0 0,1 0 0,-1 0 0,1 0 0,0-1 0,0 1 0,-1 0 0,1 0 1,0-1-1,0 1 0,0-1 0,0 1 0,0-1 0,0 1 0,2 0 0,1 0 10,0 0-1,0 0 1,1 0 0,-1-1 0,0 0-1,1 1 1,5-2 0,4 0 29,0-1 0,-1-1 0,24-7-1,24-15 52,45-16-373,-96 38 396,1 0-1,-1 1 0,1 0 0,-1 1 0,1 0 1,0 1-1,-1 0 0,14 2 0,-13-2 2943,-14-12-1325,1 3-2057,-31-65 18,27 64-443,0-1 1,1 0-1,0 0 0,1-1 1,0 0-1,1 0 1,0 1-1,-2-20 0,5 28 582,1 1-1,0-1 0,-1 1 0,1 0 0,0-1 1,0 1-1,0 0 0,0 0 0,1 0 0,-1 0 0,1 0 1,-1 0-1,1 0 0,-1 0 0,1 0 0,0 1 1,3-3-1,44-28-1116,-29 20 342,77-55-5808,-47 28 240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7.6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1 100 7207,'0'0'13132,"2"10"-11034,2 13-902,-2-6-246,0-1-1,2 0 1,0 0-1,0 0 1,2-1-1,11 23 0,-16-36-914,0 0-1,0-1 0,1 1 0,-1 0 1,1-1-1,-1 1 0,1-1 0,-1 0 1,1 0-1,0 1 0,0-1 0,0 0 0,0-1 1,0 1-1,0 0 0,0 0 0,0-1 1,0 1-1,0-1 0,0 0 0,0 0 1,0 0-1,0 0 0,0 0 0,1 0 1,-1 0-1,0-1 0,0 1 0,0-1 1,0 1-1,0-1 0,0 0 0,0 0 1,0 0-1,0 0 0,-1 0 0,1 0 1,0 0-1,-1-1 0,4-2 0,4-4 147,1-1 0,-1 0-1,0-1 1,-1 0-1,9-14 1,-8 9-181,-1-1 0,11-29 0,12-23 0,-31 68 0,1 0 0,-1 0 0,0 0 0,1 1 0,-1-1 0,0 0 0,1 0 0,-1 0 0,0 0 0,1 0 0,-1 0 0,0 1 0,0-1 0,1 0 0,-1 0 0,0 0 0,0 1 0,1-1 0,-1 0 0,0 0 0,0 1 0,0-1 0,1 0 0,-1 1 0,0-1 0,0 0 0,0 0 0,0 1 0,0-1 0,0 0 0,0 1 0,1-1 0,-1 0 0,0 1 0,0-1 0,0 0 0,0 1 0,-1-1 0,1 0 0,0 1 0,0-1 0,0 0 0,0 1 0,0-1 0,0 1 0,3 21 0,-3-22 0,0 4 0,2 11 0,0 1 0,2-1 0,5 19 0,-8-31 0,0 0 0,0-1 0,0 1 0,0-1 0,1 0 0,-1 1 0,1-1 0,-1 0 0,1 0 0,0 0 0,4 3 0,-5-4 0,0 0 0,0-1 0,0 1 0,1-1 0,-1 0 0,0 1 0,0-1 0,0 0 0,1 0 0,-1 0 0,0 0 0,0 0 0,1 0 0,-1 0 0,0 0 0,0-1 0,0 1 0,1 0 0,-1-1 0,0 1 0,0-1 0,0 1 0,0-1 0,0 1 0,0-1 0,0 0 0,2-1 0,1-1 13,-1-1 0,1 1 0,0-1 0,-1 0 0,0-1 0,0 1-1,0 0 1,0-1 0,-1 0 0,4-8 0,16-58-396,-10 27-743,-7 30-5157,1-7-5413</inkml:trace>
</inkml:ink>
</file>

<file path=ppt/ink/ink1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56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17681,'0'0'14958,"5"70"-14830,-4-47-128,2 0 0,-1-1 0,2 1-480,-4-2-1859,0-3-2241,0-4-3331</inkml:trace>
</inkml:ink>
</file>

<file path=ppt/ink/ink1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38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0 244 13068,'0'0'4517,"54"-5"-2820,-14-8 481,13-6-352,11-6-577,5-5-608,1-4-449,0 2-128,-12 0-32,-9 6-640,-16 10-994,-15 6-640,-14 9-481,-22 1-14381</inkml:trace>
</inkml:ink>
</file>

<file path=ppt/ink/ink1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38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349 1 11147,'0'0'11589,"-7"0"-11525,2 0-20,1 1-1,-1-1 0,1 1 1,-1 1-1,1-1 0,-1 0 1,1 1-1,0 0 0,0 0 1,0 1-1,0-1 0,0 1 1,-5 3-1,-55 54 1401,25-23-900,-1-4-61,18-15-242,0 0 0,2 2 0,-37 44-1,56-63-233,-1 1 0,1-1 1,0 1-1,0 0 0,0 0 0,0 0 0,0-1 0,0 1 0,1 0 0,-1 0 0,1 0 0,-1 0 0,1 0 0,0 0 0,0 0 0,0 0 0,0 4 0,0-5-4,1 1 0,0-1 1,-1 0-1,1 0 0,0 0 0,-1 0 0,1 0 0,0-1 1,0 1-1,0 0 0,0 0 0,0 0 0,0-1 0,0 1 1,0 0-1,0-1 0,0 1 0,1-1 0,-1 0 1,0 1-1,2-1 0,10 2 28,-1-1 1,1 0-1,0-1 1,21-2-1,-15 0 53,76-7-763,96-23-1,-65 10-4853,-51 10-1754</inkml:trace>
</inkml:ink>
</file>

<file path=ppt/ink/ink1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39.3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90 12780,'6'-11'2653,"-2"2"-1813,-1 3-399,-1 0 1,1 0 0,0 0-1,0 1 1,0-1 0,1 1-1,0 0 1,0 0-1,0 0 1,1 1 0,6-7-1,-10 14-259,0 0 0,0-1 0,0 1-1,0 0 1,-1-1 0,0 1 0,1 0 0,-1 0-1,0-1 1,0 1 0,-1 4 0,1-4 12,-3 50 283,-2 0 0,-3 0 0,-16 57 0,6-25 322,17-84-780,1-1 1,0 1 0,-1-1-1,1 0 1,0 1 0,0-1-1,-1 1 1,1-1 0,0 1-1,0-1 1,0 1 0,0-1-1,0 1 1,0-1 0,0 1-1,0-1 1,0 1 0,0-1-1,0 1 1,0-1 0,0 1-1,0-1 1,0 1 0,0-1-1,0 1 1,1-1 0,-1 1 0,0-1-1,0 1 1,1-1 0,-1 0-1,0 1 1,1-1 0,0 1-1,12-16 273,15-36-50,-8 13-245,-2-2 0,-2 0 0,-1-1 0,-3-1 0,-1 0 0,7-53 0,-23 129-245,-13 48 0,-4 18 402,20-83-122,-10 88 137,11-96-133,1 1 1,0-1-1,0 0 1,1 0-1,1 0 1,-1 0-1,2-1 1,-1 1-1,4 8 1,-5-15-19,0 1 1,1-2-1,-1 1 1,0 0-1,1 0 0,-1 0 1,1-1-1,0 1 1,0 0-1,-1-1 1,1 0-1,0 1 0,0-1 1,0 0-1,0 0 1,0 0-1,1 0 1,-1-1-1,0 1 0,0-1 1,4 1-1,-5-1-6,0 0 0,-1 0-1,1 0 1,0 0-1,-1 0 1,1 0 0,0 0-1,-1 0 1,1-1-1,0 1 1,-1 0 0,1 0-1,-1-1 1,1 1 0,0 0-1,-1-1 1,1 1-1,-1-1 1,1 1 0,-1-1-1,1 1 1,-1-1-1,0 1 1,1-1 0,0-1-1,-1 1 2,0-1 0,1 1-1,-1-1 1,0 1 0,0-1 0,0 1-1,0-1 1,0 0 0,0 1-1,-1-1 1,1 1 0,-1-1 0,1 1-1,-1-1 1,1 1 0,-2-2-1,0-1-13,0 0-1,-1 1 0,1-1 0,-1 1 0,0-1 1,0 1-1,0 0 0,-1 1 0,1-1 0,-1 0 1,-5-2-1,-49-24-251,23 13 74,28 12 169,4 3 8,0 0 1,0-1-1,0 1 0,0 0 0,0-1 1,1 0-1,-1 0 0,1 0 1,-1 0-1,1 0 0,0-1 0,-4-3 1,33-1-458,42-10-1833,-1-10-4043,-27 5-413</inkml:trace>
</inkml:ink>
</file>

<file path=ppt/ink/ink1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39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141 1 15695,'0'0'3310,"-8"-1"-604,3 1-2523,1 0 1,-1 1-1,1-1 0,-1 1 1,1 0-1,-1 0 0,1 0 0,0 1 1,-1 0-1,1-1 0,0 2 1,0-1-1,0 0 0,0 1 0,1 0 1,-1-1-1,1 1 0,0 1 1,-1-1-1,1 1 0,1-1 0,-1 1 1,-3 5-1,1-2-141,1 0-1,0 0 1,0 0 0,0 1-1,1 0 1,0-1 0,0 1-1,1 0 1,-2 14-1,4-21-35,1-1 0,-1 1 0,1-1 0,0 1 0,-1-1 0,1 1 0,0-1-1,0 1 1,-1-1 0,1 0 0,0 1 0,0-1 0,-1 0 0,1 0 0,0 1-1,0-1 1,0 0 0,0 0 0,-1 0 0,1 0 0,0 0 0,0 0 0,0 0-1,0-1 1,-1 1 0,1 0 0,1-1 0,28-3 107,-2-3-60,-4 1-108,1 1 1,1 1 0,-1 1-1,38 0 1,-63 3 69,1 0-1,-1 0 1,1 1 0,-1-1-1,1 0 1,0 1 0,-1-1-1,0 0 1,1 1-1,-1-1 1,1 1 0,-1-1-1,1 1 1,-1-1 0,0 1-1,1-1 1,-1 1-1,0-1 1,0 1 0,1-1-1,-1 1 1,0-1 0,0 1-1,0 0 1,0-1-1,0 1 1,0-1 0,0 1-1,0 0 1,0-1 0,0 1-1,0-1 1,0 1-1,0 0 1,0-1 0,0 1-1,-1-1 1,1 1 0,0-1-1,-1 1 1,1-1-1,0 1 1,-1-1 0,1 1-1,0-1 1,-1 2 0,-17 26 1689,6-20-1388,1 1-1,-1-1 1,-1-1 0,1 0 0,-1-1 0,0 0 0,-1-1 0,1 0-1,-1-1 1,0-1 0,-16 2 0,30-5-335,0 0-1,-1 0 1,1 0 0,0 0-1,-1 0 1,1 0-1,0 0 1,-1 0 0,1 0-1,0 0 1,-1 0 0,1 0-1,0 0 1,-1 0 0,1 0-1,0 0 1,-1 0-1,1-1 1,0 1 0,-1 0-1,1 0 1,0 0 0,-1-1-1,1 1 1,0 0 0,0 0-1,0-1 1,-1 1-1,1 0 1,0 0 0,0-1-1,0 1 1,-1 0 0,1-1-1,0 1 1,0 0 0,0-1-1,0 1 1,0 0-1,0-1 1,0 1 0,0 0-1,0-1 1,0 1 0,0 0-1,0-1 1,0 1 0,0 0-1,0-1 1,0 1 0,0 0-1,0-1 1,0 1-1,0 0 1,1-1 0,-1 1-1,0 0 1,0 0 0,0-1-1,1 1 1,-1 0 0,0 0-1,0-1 1,1 1-1,15-21-2751,40-30-6075,-22 22 1799</inkml:trace>
</inkml:ink>
</file>

<file path=ppt/ink/ink1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0.1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1 14478,'0'0'10410,"-8"2"-9898,6-2-474,-1 0-1,0 1 1,1-1-1,-1 1 1,1 0-1,-1 0 1,0 0-1,1 0 1,0 0-1,-1 1 1,1-1-1,0 1 1,0-1-1,0 1 1,0 0 0,0 0-1,0 0 1,0 0-1,0 0 1,1 0-1,-1 1 1,1-1-1,0 0 1,0 1-1,0-1 1,0 1-1,0-1 1,0 1-1,1 0 1,-1-1-1,1 1 1,-1 5 0,3-7-1,-1 0 1,1 1 0,-1-1 0,1 0 0,-1 0 0,1 0-1,0 0 1,-1-1 0,1 1 0,0 0 0,0-1 0,-1 1-1,1-1 1,0 1 0,0-1 0,0 0 0,0 0-1,0 0 1,0 0 0,2-1 0,3 2 38,18 1 29,42 5-116,-62-6-22,0 0 0,-1 0-1,1 0 1,-1 1 0,1 0-1,-1 0 1,0 0 0,1 0-1,-1 1 1,7 5-1,-10-7 63,0 0 1,0 0-1,0 0 0,-1 0 0,1 0 0,0 0 0,-1 0 0,1 0 0,0 0 0,-1 1 0,1-1 0,-1 0 0,0 0 0,1 1 0,-1-1 0,0 0 0,0 0 0,0 1 0,0-1 0,0 0 0,0 1 0,0-1 0,0 0 0,-1 2 0,0 0 109,0 0 0,-1 0 0,1 0 0,-1-1 0,0 1 0,0-1 0,0 1 0,0-1 0,-5 5 0,-2 0 384,-1 1-1,0-2 1,0 1 0,-14 5-1,24-12-518,-6 4 55,1-1 0,-1-1 0,0 1 0,0-1 1,-1 0-1,1 0 0,0 0 0,-1-1 0,1 0 0,-1-1 1,1 1-1,-1-1 0,-9-1 0,16 0-105,-1 1 0,0-1 0,1 1 1,-1-1-1,1 1 0,-1-1 0,1 1 0,-1-1 0,1 1 0,-1-1 1,1 0-1,0 1 0,-1-1 0,1 0 0,0 1 0,-1-1 1,1 0-1,0 1 0,0-1 0,0 0 0,0 0 0,0 1 0,0-1 1,0 0-1,0 0 0,0 1 0,0-1 0,0 0 0,0 0 0,1 1 1,-1-1-1,0 0 0,0 1 0,1-1 0,-1 0 0,0 1 0,2-2 1,14-24-3256,34-21-5234,-19 22 1783</inkml:trace>
</inkml:ink>
</file>

<file path=ppt/ink/ink1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0.7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35 16047,'0'0'10842,"-5"10"-9779,3-7-1005,-24 58 1295,24-55-1221,0-1 1,0 1-1,1 0 1,0 0-1,0-1 0,1 1 1,-1 0-1,1 0 1,1 0-1,-1 0 1,2 6-1,-1-11-123,0 1 0,-1-1 1,1 0-1,0 0 0,0 0 0,0 0 1,0 0-1,1 0 0,-1 0 0,0 0 0,0 0 1,0-1-1,1 1 0,-1 0 0,0-1 1,1 1-1,-1-1 0,1 0 0,-1 1 0,1-1 1,-1 0-1,0 0 0,1 0 0,-1 0 1,1 0-1,-1 0 0,3-1 0,43-7 165,-38 3-162,1 1-1,-1-1 0,0 0 0,0-1 0,-1 0 1,0-1-1,0 1 0,0-2 0,10-12 0,0-2-37,-1-1-1,17-32 0,-31 69 197,0 29 317,-3-42-459,0 0-1,1 0 1,-1 1-1,0-1 1,0 0 0,1 0-1,-1 1 1,0-1-1,1 0 1,-1 0-1,1 0 1,0 0 0,-1 0-1,1 0 1,0 0-1,-1 0 1,1 0 0,0 0-1,0 0 1,0 0-1,0 0 1,0-1-1,2 2 1,5-2-25,1 0 0,-1-1 0,1 1 0,-1-2 0,1 1 0,-1-1 1,0-1-1,0 0 0,0 0 0,0 0 0,0-1 0,13-8 0,-14 7-4,1 0 1,-1 1-1,1 0 0,1 1 1,-1 0-1,0 0 0,1 1 1,-1 0-1,1 0 0,0 1 1,15 0-1,-23 1 1,-1 0 0,1 0 0,0 0 0,-1 0 0,1 0 0,-1 1 0,1-1 0,-1 0 0,1 0 0,-1 1 0,1-1 0,-1 0 0,1 1 0,-1-1 0,1 1 0,-1-1 0,1 0 0,-1 1 0,1-1 0,-1 1 0,0-1 0,1 1 0,-1-1 0,0 1 0,0 0 0,0-1 0,1 1 0,-1-1 0,0 1 0,0 1 0,0 22 0,-1-23 0,1 1 0,0 0 0,0-1 0,-1 1 0,1 0 0,0-1 0,0 1 0,1 0 0,-1 0 0,0-1 0,1 1 0,-1-1 0,0 1 0,2 2 0,-1-3 0,0-1 0,0 1 0,1-1 0,-1 1 0,0-1 0,0 0 0,0 0 0,0 1 0,1-1 0,-1 0 0,0 0 0,0 0 0,1 0 0,-1-1 0,0 1 0,0 0 0,0 0 0,0-1 0,1 1 0,-1 0 0,0-1 0,0 0 0,0 1 0,0-1 0,1 0 0,32-22 0,-27 18 0,11-8 0,38-25 0,-52 36 0,-1 0 0,1-1 0,0 2 0,0-1 0,0 0 0,0 1 0,0 0 0,0 0 0,0 0 0,1 1 0,5-1 0,-9 40 0,0-38 2,-1 0-1,1-1 1,-1 1-1,1-1 1,-1 1 0,1-1-1,-1 0 1,1 1-1,-1-1 1,1 1-1,0-1 1,-1 0 0,1 0-1,0 1 1,-1-1-1,1 0 1,0 0 0,-1 0-1,1 0 1,0 1-1,-1-1 1,1 0-1,0 0 1,0-1 0,-1 1-1,1 0 1,0 0-1,-1 0 1,1 0 0,0-1-1,0 1 1,22-5-256,-13 2-618,3-2-4427,-5 3-2036</inkml:trace>
</inkml:ink>
</file>

<file path=ppt/ink/ink1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1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5 213 13357,'0'0'11568,"-2"8"-9865,2-7-1689,0 1 87,-1 0 1,1 0 0,-1 0-1,1 1 1,0-1-1,0 0 1,0 0 0,0 1-1,0-1 1,0 0 0,0 0-1,2 3 1,-1-4-35,0 0 0,0 0 0,0 0 0,0 0 0,0 0 0,0-1 1,1 1-1,-1 0 0,0-1 0,1 1 0,-1-1 0,0 1 0,1-1 0,-1 0 0,1 1 0,-1-1 0,1 0 1,-1 0-1,0 0 0,1 0 0,-1 0 0,1 0 0,-1-1 0,1 1 0,-1 0 0,0-1 0,3 0 1,8-3 71,-1 1 0,1-1 0,-1-1 1,0 0-1,-1 0 0,1-1 0,-1-1 1,0 0-1,-1 0 0,0-1 0,17-17 0,-20 18-60,0 0-1,0 0 1,0 0-1,-1-1 1,0 0-1,0 0 0,-1-1 1,0 1-1,-1-1 1,0 0-1,0 0 0,-1 0 1,0 0-1,0 0 1,0-19-1,-2 27-78,0 0 0,0 0 0,0 0 0,0 1 0,0-1 0,-1 0 0,1 0 0,0 0 0,0 0 0,-1 0 0,1 0 0,-1 0 0,1 0 0,-1 0 0,1 1 0,-1-1 0,1 0 0,-1 0 0,0 1 0,1-1 0,-1 0 0,0 1 0,0-1 0,1 1 0,-1-1 0,0 1 0,0-1 0,-1 0 0,-1 1 0,1 0 0,0 0 0,-1-1 0,1 1 0,-1 1 0,1-1 0,0 0 0,-1 1 0,1-1 0,0 1 0,-4 1 0,-1 1 0,0 0 0,0 0 0,0 1 0,1 0 0,-1 0 0,-9 10 0,9-7 0,1 0 0,-1 1 0,2 0 0,-1 0 0,1 1 0,1-1 0,-1 1 0,1 0 0,1 0 0,0 1 0,0-1 0,1 1 0,0-1 0,0 1 0,1 14 0,1-22 1,0 0-1,0 0 1,0 0 0,1 0-1,-1 0 1,1-1 0,0 1-1,-1 0 1,1 0 0,0-1-1,0 1 1,0 0 0,0-1-1,0 1 1,0-1 0,1 1-1,-1-1 1,0 0 0,1 1-1,-1-1 1,4 2 0,-1-1 1,1 1-1,0-1 1,0 0 0,0 0 0,1-1 0,-1 0 0,10 2-1,3-2-37,-1 0-1,1-1 0,34-5 1,-11-6-1375,-3-8-4028,-6-6-4218</inkml:trace>
</inkml:ink>
</file>

<file path=ppt/ink/ink1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2.7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17809,'0'0'8296,"39"57"-7335,-24-26-609,0 2-256,2 0-64,0-3 0,-1-4-288,-4-3-417,0-9-352,-6-6 0,-4-5-320,-11-18-17905</inkml:trace>
</inkml:ink>
</file>

<file path=ppt/ink/ink1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3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77 20115,'0'0'9801,"77"-2"-9160,-44-5-481,2-3-96,-1-4-96,-3-1-769,-8 2-1120,-6 2-1475,-5 6-800</inkml:trace>
  <inkml:trace contextRef="#ctx0" brushRef="#br0" timeOffset="1">108 252 13196,'0'0'12204,"56"19"-10378,-29-30-1058,-1-1-639,-4 2-65,0 4-449,-6 4-832,-3 2-416,-5 0-1090,-3 11-1537,-5-1-5221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3.9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371 958 1473,'-158'269'1060,"8"3"4009,127-234-4886,16-28-103,1-1 0,0 2 0,0-1-1,1 1 1,-4 15 0,24-71 3442,17-19-2465,-6 14-180,278-558 2684,44 24-3385,-318 540-160,-12 13-12,3 1-1,0 1 0,2 1 1,1 1-1,32-28 1,-53 52-54,0 1-1,1 0 1,-1 0 0,1 0 0,-1 0 0,1 0-1,6-1 1,-9 2-51,0 1-1,-1 0 1,1 0 0,0 0-1,0 0 1,-1 0-1,1 0 1,0 0 0,-1 0-1,1 1 1,0-1-1,0 0 1,-1 0 0,1 0-1,-1 1 1,1-1-1,0 0 1,-1 1 0,1-1-1,-1 1 1,1-1-1,0 1 1,-1-1 0,1 1-1,-1-1 1,0 1-1,1-1 1,-1 1 0,1-1-1,-1 1 1,0 0-1,1-1 1,-1 1 0,0 0-1,0-1 1,0 1-1,0 0 1,1-1 0,-1 1-1,0 0 1,0 0-1,0-1 1,0 1 0,0 0-1,-1-1 1,1 1-1,0 1 1,0 17-3668</inkml:trace>
</inkml:ink>
</file>

<file path=ppt/ink/ink1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3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1 146 13261,'0'0'9513,"50"-10"-7431,-28-2-33,1-3-671,1 0-898,2 1-416,-2-1-192,-3 0-1345,-1 1-1314,-4-4-2114,-5 1-4932</inkml:trace>
</inkml:ink>
</file>

<file path=ppt/ink/ink1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3.8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18706,'0'0'11210,"10"61"-11050,3-38-95,1-7-1,1 0-225,3-2-928,-3-4-1441,-2-3-2146,-4-3-5190</inkml:trace>
</inkml:ink>
</file>

<file path=ppt/ink/ink1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4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16624,'0'0'15684,"8"6"-15396,-2-2-375,-1 0 1,1-1-1,0 0 0,-1 0 0,1 0 0,1-1 0,-1 0 1,0 0-1,0 0 0,1-1 0,-1 0 0,1 0 1,-1-1-1,1 0 0,-1 0 0,1 0 0,0-1 0,9-2 1,42-5-2071,-57 9 2158,0-1 0,-1 1 0,1-1-1,-1 1 1,1 0 0,0-1 0,-1 1 0,1 0 0,-1-1 0,0 1-1,1 0 1,-1-1 0,1 1 0,-1 0 0,0 0 0,0 0 0,1-1 0,-1 1-1,0 0 1,0 0 0,0 0 0,0 0 0,0-1 0,0 1 0,0 0 0,0 0-1,0 0 1,-1 0 0,1-1 0,0 1 0,-1 1 0,-6 31 553,-9 2-129,-1-2 0,-1 0 0,-2-1 0,-44 54-1,53-77-932,9-22-19910</inkml:trace>
</inkml:ink>
</file>

<file path=ppt/ink/ink1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4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16656,'0'0'8616,"31"58"-7719,-17-28-577,1 3-224,1-2-96,-1-3-608,-3-2-1538,-5-6-1442,-3-2-1697,-4-6-1537</inkml:trace>
</inkml:ink>
</file>

<file path=ppt/ink/ink1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5.4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5 127 14510,'0'0'3203,"-1"-10"-176,0 7-2811,0 0 0,1-1 0,-1 1-1,1-1 1,0 1 0,0-1 0,0 1 0,0-1 0,0 1 0,1-1 0,0 1 0,-1-1 0,1 1 0,1 0 0,-1-1 0,0 1 0,1 0 0,0 0 0,-1 0 0,1 0 0,1 0 0,-1 1 0,0-1 0,1 0 0,-1 1 0,1 0 0,0 0 0,-1 0 0,1 0-1,0 0 1,0 0 0,6-2 0,2 0-93,0 1-1,0 0 0,0 1 0,1 0 0,-1 0 0,1 1 1,-1 1-1,1 0 0,-1 0 0,22 5 0,-29-5-117,1 1-1,-1 0 0,0 0 0,0 0 0,0 1 0,1-1 1,-2 1-1,1 0 0,0 0 0,0 0 0,-1 1 0,1 0 1,-1-1-1,1 1 0,-1 0 0,0 0 0,-1 1 0,1-1 1,0 1-1,-1-1 0,0 1 0,0 0 0,0 0 1,0 0-1,-1 0 0,1 0 0,-1 0 0,0 1 0,0-1 1,0 9-1,-1-6 346,-1-1 0,1 1 0,-1-1 0,0 1 0,-1-1-1,-3 12 1,-1 0-82,46-13-2809,-36-4 2589,0 0 0,0 0 0,-1 1 0,1 0 0,0 0 0,-1 0-1,0 0 1,1 0 0,-1 1 0,0-1 0,0 1 0,0 0 0,-1 0 0,1 0 0,-1 0 0,0 0 0,1 1 0,-1-1 0,-1 1 0,1-1 0,0 1 0,-1 0-1,0-1 1,0 1 0,0 0 0,0 0 0,-1 0 0,0 0 0,1 0 0,-2 0 0,1 0 0,0 0 0,-1 0 0,1 0 0,-1 0 0,0 0 0,-1-1-1,1 1 1,0 0 0,-1-1 0,0 1 0,0-1 0,0 1 0,-1-1 0,1 0 0,-1 0 0,1 0 0,-6 4 0,-2-1 12,0-1 0,-1 0 0,1-1 0,-1 0 1,0 0-1,0-1 0,0-1 0,-1 0 0,1 0 0,-1-1 0,1-1 1,-1 0-1,1 0 0,-13-3 0,23 3-105,-1 0 0,0 0 1,1 0-1,-1 0 0,0-1 0,1 1 1,-1 0-1,1-1 0,-1 0 0,0 1 0,1-1 1,-1 0-1,1 0 0,0 1 0,-1-1 1,1 0-1,-1 0 0,1-1 0,0 1 0,0 0 1,0 0-1,0-1 0,0 1 0,0 0 1,0-1-1,0 1 0,1-1 0,-2-2 0,2 2-106,0 0 0,0 0 0,0 0 0,1 1 0,-1-1 0,1 0 0,-1 0 0,1 1 0,0-1 0,-1 1 0,1-1 0,0 0 0,0 1 0,0-1 0,0 1 0,0 0 0,1-1 0,-1 1 0,0 0 0,1 0 0,-1 0 0,1 0 0,-1 0 0,1 0 0,-1 0 0,3-1 0,18-8-7440,3-3-4810</inkml:trace>
</inkml:ink>
</file>

<file path=ppt/ink/ink1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5.8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19987,'0'0'12396,"48"40"-12332,-32-27-64,4-1-1378,-4 4-1857,-2-5-2594,0-2-5222</inkml:trace>
</inkml:ink>
</file>

<file path=ppt/ink/ink1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6.5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14318,'0'0'13036,"28"68"-12299,-17-28-513,-1 3-160,1-3-32,-1-3 96,2-8-192,-1-4-513,-4-9-640,2-5-705,-7-6-1056</inkml:trace>
</inkml:ink>
</file>

<file path=ppt/ink/ink1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6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0 314 769,'0'0'26329,"72"-29"-26137,-32 17-128,7-2-513,-4-4-2369,-2 0-2755,-7-5-5126</inkml:trace>
  <inkml:trace contextRef="#ctx0" brushRef="#br0" timeOffset="1">420 1 18097,'0'0'2306,"0"62"-128,0-32-1121,6 1-352,2 0-385,-1-1-256,4 1-288,-1-3-1890,0 0-993,-5-5-320,-2-4-3652</inkml:trace>
</inkml:ink>
</file>

<file path=ppt/ink/ink1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7.3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0 112 17200,'0'0'7378,"6"-10"-6567,-6 10-801,3-6 48,0 1 1,0 1-1,0-1 1,0 0-1,1 1 0,0 0 1,0 0-1,0 0 1,0 0-1,1 0 1,-1 1-1,1 0 1,0 0-1,10-4 1,0 0 12,2 1 0,-1 0 0,1 2 0,0 0 0,0 0 0,0 2 0,0 0 0,0 1 0,35 2 0,-49 0 12,0 1 0,0-1 1,0 0-1,0 1 0,-1 0 1,1 0-1,-1-1 0,1 2 1,-1-1-1,0 0 1,1 0-1,-1 1 0,0-1 1,-1 1-1,1 0 0,0-1 1,-1 1-1,0 0 0,1 0 1,-1 0-1,0 0 0,-1 0 1,1 0-1,0 0 1,-1 0-1,0 5 0,2 11 878,-1 0-1,-2 38 0,1-56-945,-1 5 11,0 0-1,0 0 1,0-1 0,0 1 0,-1 0 0,0-1-1,0 1 1,-1-1 0,1 1 0,-1-1 0,0 0 0,-1 0-1,1-1 1,-1 1 0,0-1 0,0 1 0,-1-1-1,1-1 1,-1 1 0,0 0 0,1-1 0,-2 0-1,1 0 1,0-1 0,-1 0 0,1 0 0,-9 3 0,-10 1-102,-1-1 1,0-1 0,0-2 0,0 0 0,-26-2 0,69-15-11232,2 2 5077,3-3-2968</inkml:trace>
</inkml:ink>
</file>

<file path=ppt/ink/ink1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7.6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17905,'0'0'9769,"35"58"-8744,-29-15-512,-3 4-321,-1 1-128,4 1-32,-4-3-448,4-7-3684,2-10-6598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4.3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2464 2370,'-12'28'1394,"8"-19"-683,0-1 1,1 1-1,0 0 0,0 0 0,1 0 1,0 0-1,0 11 0,18-53 394,265-563 4057,446-760-4265,-660 1242-890,2-6 3,166-216 0,-218 319-267,-8 16-320,-8 3 513,-1 0 1,1 1-1,-1-1 1,0 0-1,0 0 0,0 0 1,0 1-1,0-1 0,0 0 1,-1 0-1,1 1 1,-1-1-1,1 0 0,-3 4 1,-5 15-655,-1 0 0,-1 0 0,-21 31 0,-13 17-4252</inkml:trace>
</inkml:ink>
</file>

<file path=ppt/ink/ink1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4.7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13132,'2'0'631,"-1"1"-1,1-1 1,-1 0-1,1 0 1,-1 1 0,1-1-1,-1 1 1,0-1-1,1 1 1,-1 0-1,0-1 1,1 1-1,1 2 1,15 18 2578,7 31-3093,-20-38 837,10 29-378,-12-33-374,0-1 0,0 1 0,1-1-1,0 0 1,0 0 0,9 12 0,-8-17-588,1-6-4313,-4-11-3244,-2-3-678</inkml:trace>
</inkml:ink>
</file>

<file path=ppt/ink/ink1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5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1 283 18417,'0'0'11291,"6"-8"-9988,6-7-952,1 1 0,0 1 1,0 0-1,28-19 0,77-47-442,-52 36-165,-51 35-788,21-15-400,-22 10-2701,-10 0-4693,-5 4 1402</inkml:trace>
</inkml:ink>
</file>

<file path=ppt/ink/ink1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5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18706,'0'0'4943,"2"11"-3016,4 17-1124,2 0 0,1-1-1,2 0 1,0-1 0,2 0 0,0 0 0,29 38-1,-41-62-793,0-1-1,0 1 0,0-1 1,0 0-1,0 1 0,0-1 1,0 0-1,1 0 0,-1 1 1,0-1-1,1 0 0,-1 0 1,1 0-1,-1-1 0,1 1 1,-1 0-1,1-1 0,0 1 1,-1-1-1,1 1 1,0-1-1,-1 0 0,1 1 1,0-1-1,2 0 0,-2-1 6,0-1-1,-1 1 1,1 0-1,0 0 0,-1-1 1,1 1-1,-1-1 1,1 1-1,-1-1 1,0 1-1,1-1 1,-1 0-1,0 0 0,0 0 1,0 0-1,-1 0 1,2-2-1,4-15 64,-1 0 0,-1 0-1,2-26 1,-5 39-74,-1-10-3,0 12 0,0 0 0,0 0 0,0 0 0,0 0 0,0 0 0,1 1 0,0-1 0,0 0 0,0 0 0,3-6 0,-2 12 0,0-1 0,-1 0 0,1 0 0,0 1 0,-1-1 0,1 1 0,-1 0 0,1-1 0,-1 1 0,0 0 0,0 0 0,0 0 0,0 0 0,1 3 0,1-1 0,-2-1 0,1-1 0,-1 0 0,1 0 0,-1 0 0,1 0 0,0 0 0,-1 0 0,1-1 0,0 1 0,0-1 0,0 1 0,1-1 0,-1 0 0,0 0 0,0 1 0,1-2 0,-1 1 0,1 0 0,-1 0 0,1-1 0,3 1 0,-3-2 0,-1 1 0,0-1 0,0 0 0,0 0 0,0 1 0,0-2 0,0 1 0,0 0 0,-1 0 0,1-1 0,0 1 0,-1-1 0,1 1 0,-1-1 0,1 1 0,-1-1 0,0 0 0,1 0 0,-1 0 0,0 0 0,0 0 0,-1 0 0,1 0 0,0 0 0,0-3 0,3-9 0,-1-1 0,-1 1 0,2-28 0,-2 19 0,-2 23 0,0 0 0,1 1 0,-1-1 0,0 0 0,0 0 0,0 0 0,0 0 0,0 0 0,0 1 0,1-1 0,-1 0 0,0 0 0,0 0 0,0 0 0,0 0 0,0 0 0,1 0 0,-1 0 0,0 0 0,0 0 0,0 0 0,1 0 0,-1 1 0,0-1 0,0 0 0,0 0 0,0 0 0,1-1 0,-1 1 0,0 0 0,0 0 0,0 0 0,1 0 0,-1 0 0,0 0 0,0 0 0,0 0 0,0 0 0,1 0 0,-1 0 0,0 0 0,0-1 0,0 1 0,0 0 0,0 0 0,1 0 0,-1 0 0,0 0 0,0-1 0,0 1 0,8 18 0,-2 5 0,-2-5 0,1-1 0,0 0 0,2 0 0,0 0 0,17 30 0,-20-53-1085,-2-16-1638,-4-27-4439,-11 13-221</inkml:trace>
</inkml:ink>
</file>

<file path=ppt/ink/ink1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5.9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20692,'0'0'7756,"2"9"-7387,-1-5-352,1 1 0,-1 0 1,1-1-1,0 1 0,1-1 1,-1 1-1,1-1 0,-1 0 1,1 0-1,0 0 0,1-1 1,-1 1-1,1-1 0,-1 1 1,1-1-1,0 0 0,0-1 0,7 4 1,-6-4-380,0 0 1,0 0-1,1 0 1,-1-1 0,1 0-1,-1 0 1,8 0-1,-3 0-1039,-1-1 0,0-1 0,1 1 0,-1-1 0,0-1 0,1 0 0,10-4 0,-15 4 1338,0 0 0,-1 0 1,0 0-1,1-1 0,-1 0 1,0 0-1,0 0 0,0 0 1,4-2 7951,-8 13-5514,0 11-1555,-6 21 1467,-4 38 1997,47-107-4327,-23 17-443,1 0-1,0 1 1,29-15-1,-39 23 390,-1 0 0,2 1 0,-1-1 0,0 1 0,0 1-1,1-1 1,-1 1 0,1 0 0,-1 0 0,1 0-1,0 1 1,-1 0 0,1 0 0,-1 1 0,1-1-1,11 4 1,-16-3 163,1 1 0,0-1 0,-1 1-1,1-1 1,-1 1 0,0 0 0,0 0-1,1 0 1,-1 0 0,0 0 0,-1 0-1,1 0 1,0 0 0,0 0 0,-1 0-1,1 0 1,-1 1 0,0-1 0,0 0-1,0 0 1,0 1 0,0-1 0,-1 4 0,1 2 229,-1-1 0,0 0 1,0 0-1,-1 0 1,0 0-1,-3 9 0,-2-4-118,0-1-1,0 0 0,-1 0 1,-1-1-1,0 0 0,-15 13 0,-25 9-1199,44-29 365,0-1-1,0-1 0,0 1 1,0 0-1,-1-1 0,1 0 0,0-1 1,-6 1-1,-3-1-7701</inkml:trace>
</inkml:ink>
</file>

<file path=ppt/ink/ink1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6.7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1 100 18129,'0'0'7848,"2"11"-6113,-1-2-1432,1 0 0,1 0 0,0 0 0,0 0 0,1-1 0,0 1 0,0-1 0,8 10 0,-10-15-265,1 1 0,-1-1 0,1 0 0,0 0 0,0 0 0,0-1 0,0 1 0,0-1 0,1 0 0,-1 0 0,1 0 0,0 0 0,-1 0 0,1-1 0,0 0 0,0 0 0,0 0 0,0 0 0,0 0 0,0-1 0,0 0 0,0 0 0,0 0 0,0 0 0,7-2 0,-8 1-21,0 0 0,0 0 0,0 0 0,1 0 0,-1-1 0,0 1 0,-1-1 0,1 0 0,0 0 0,0 0 0,-1 0 0,1 0 0,-1-1 0,0 1 0,0-1 0,0 0 0,0 1 1,0-1-1,0 0 0,2-6 0,1-5 134,0-1 1,-1 0-1,4-23 1,-7 28-99,1 0 1,0-1 0,1 2 0,0-1-1,0 0 1,8-13 0,-11 23-54,0-1 0,1 1 0,-1-1 0,1 1 0,-1-1 0,1 1 0,-1-1 0,1 1 0,0-1 0,-1 1 0,1 0 0,-1-1 0,1 1 0,0 0 0,-1 0 0,1-1 0,0 1 0,-1 0 0,1 0 0,0 0 0,-1 0 0,1 0 0,0 0 0,0 0 0,-1 0 0,1 0 0,0 0 0,-1 0 0,1 1 0,0-1 0,-1 0 0,1 0 0,0 1 0,-1-1 0,1 0 0,0 1 0,-1-1 0,1 0 0,-1 1 0,1-1 0,0 2 0,23 24 0,-21-21 0,17 24 0,16 20 0,-34-47 0,0 1 0,1 0 0,-1-1 0,1 0 0,0 0 0,0 0 0,0 0 0,0 0 0,0 0 0,0-1 0,0 1 0,1-1 0,4 1 0,-7-2 0,0 0 0,0 0 0,1 0 0,-1-1 0,0 1 0,0 0 0,0-1 0,1 1 0,-1-1 0,0 1 0,0-1 0,0 1 0,0-1 0,0 0 0,0 0 0,0 1 0,0-1 0,-1 0 0,1 0 0,0 0 0,0 0 0,-1 0 0,1 0 0,0 0 0,0-3 0,14-33 0,-12 30 0,2-13 0,11-29 0,-15 47 0,-1 1 0,1-1 0,0 0 0,0 0 0,0 0 0,0 1 0,0-1 0,0 1 0,0-1 0,1 1 0,-1-1 0,1 1 0,-1 0 0,1-1 0,-1 1 0,1 0 0,0 0 0,-1 0 0,3 0 0,-2 1 1,-1 0 1,1 0-1,-1 0 1,1 1-1,-1-1 0,1 1 1,-1-1-1,1 1 1,-1 0-1,0-1 0,1 1 1,-1 0-1,0 0 0,0 0 1,1 0-1,-1 0 1,0 0-1,0 0 0,0 1 1,0-1-1,-1 0 1,1 0-1,0 1 0,1 2 1,20 45-58,-15-32-78,1-4-415,-3-5-3968,-12-16-1168,-9-10-129</inkml:trace>
</inkml:ink>
</file>

<file path=ppt/ink/ink1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7.0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4933,'0'0'16880,"55"33"-17169,-33-26-2786,2-2-4035</inkml:trace>
</inkml:ink>
</file>

<file path=ppt/ink/ink1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7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76 13293,'0'0'7313,"-4"-9"-3661,1 3-3003,0-1 0,0 1 1,0 0-1,-1 0 1,0 0-1,-1 1 1,-6-7-1,10 10-578,0 1 1,-1 0-1,1 0 0,0 0 1,-1 0-1,1 0 0,-1 1 1,0-1-1,1 0 0,-1 1 1,1-1-1,-1 1 0,0 0 0,1-1 1,-1 1-1,0 0 0,0 0 1,1 0-1,-1 0 0,0 0 1,1 0-1,-1 1 0,0-1 1,1 1-1,-1-1 0,0 1 1,1 0-1,-1-1 0,1 1 0,-1 0 1,1 0-1,-1 0 0,1 0 1,0 0-1,0 0 0,-1 1 1,1-1-1,0 0 0,0 1 1,0-1-1,0 0 0,0 1 0,0 1 1,-5 7-61,0 0-1,1 0 1,0 0 0,1 0 0,0 1 0,1-1 0,0 1-1,0 0 1,0 14 0,1-4 6,0 1 0,2-1 0,4 40 0,-5-58-19,2 0 1,-1 0-1,0 0 1,0 0-1,1 0 1,0 0-1,-1 0 1,1 0-1,0 0 1,1-1-1,-1 1 1,0 0-1,1-1 1,0 1-1,-1-1 1,1 0-1,0 1 1,0-1-1,0 0 1,0 0-1,1 0 1,-1 0-1,1-1 1,-1 1-1,1-1 0,-1 1 1,1-1-1,0 0 1,0 0-1,0 0 1,0-1-1,-1 1 1,1 0-1,0-1 1,6 0-1,-2-1-56,0 0 0,0 0 0,0-1-1,0 0 1,0-1 0,0 1 0,-1-1-1,1-1 1,-1 1 0,0-1 0,0 0-1,-1 0 1,11-10 0,27-36-4129,-9-6-3840,-19 22 1028</inkml:trace>
</inkml:ink>
</file>

<file path=ppt/ink/ink1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7.8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1 207 12748,'0'0'16944,"6"12"-15887,29 45-48,56 72 0,-37-54-1009,-62-106 0,-2 10 0,0 0 0,-2 1 0,0 0 0,-2 1 0,0 0 0,-1 1 0,0 1 0,-30-25 0,30 36 0,12 14 0,4-7 0,-1 1 0,1-1 0,-1 0 0,1 0 0,0 0 0,-1 0 0,1 0 0,0 0 0,0 0 0,0 0 0,0 0 0,0-1 0,0 1 0,0 0 0,0-1 0,0 1 0,0 0 0,0-1 0,0 1 0,0-1 0,0 1 0,1-1 0,-1 0 0,3 1 0,3 0 0,0-1 0,0 1 0,1-1 0,-1-1 0,0 1 0,0-1 0,0 0 0,0-1 0,1 0 0,-2 0 0,1-1 0,0 1 0,0-1 0,-1-1 0,0 1 0,0-1 0,0 0 0,0-1 0,0 1 0,-1-1 0,0 0 0,0-1 0,0 1 0,-1-1 0,0 0 0,0 0 0,0 0 0,-1-1 0,0 1 0,0-1 0,0 0 0,-1 0 0,0 0 0,1-7 0,26-121 0,-43 197 0,8-43 0,1 0 0,1 0 0,-3 34 0,7-43 0,0 0 0,0-1 0,1 1 0,0 0 0,1 0 0,4 15 0,-5-23 0,0 1 0,0-1 0,1 1 0,-1-1 0,1 0 0,-1 1 0,1-1 0,0 0 0,0 0 0,0 0 0,0-1 0,0 1 0,0 0 0,1-1 0,-1 1 0,1-1 0,-1 0 0,1 0 0,-1 0 0,1 0 0,0 0 0,-1 0 0,1-1 0,0 0 0,0 1 0,-1-1 0,1 0 0,3 0 0,-2-1-325,0 1 0,1 0 1,-1-1-1,0 0 0,1 0 0,-1 0 1,0-1-1,0 1 0,0-1 0,0 0 0,0 0 1,-1 0-1,1-1 0,-1 1 0,1-1 1,-1 0-1,0 0 0,0 0 0,4-6 1,-3 4-461,0-1 0,0 0 0,-1 0 0,0-1 0,-1 1 0,1-1 1,-1 1-1,0-1 0,-1 0 0,1 0 0,-1-12 0,0-4-5498</inkml:trace>
</inkml:ink>
</file>

<file path=ppt/ink/ink1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8.2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51 10762,'0'0'16896,"-8"14"-15930,-2 6-542,1 0 0,-10 30 0,16-40-162,0 0 0,1-1 0,0 1 0,1 0 0,0 0 0,0 1 0,1-1 0,1 0 0,2 17 0,-3-27-257,0 1 0,0 0 0,0 0 0,1 0 0,-1-1 0,0 1 0,0 0 0,1 0 0,-1-1 0,1 1-1,-1 0 1,0-1 0,1 1 0,-1 0 0,1-1 0,0 1 0,-1-1 0,1 1 0,-1-1 0,1 1 0,0-1 0,0 1 0,-1-1 0,1 0 0,0 1 0,0-1 0,-1 0 0,1 1-1,0-1 1,0 0 0,-1 0 0,1 0 0,0 0 0,0 0 0,0 0 0,0 0 0,-1 0 0,1 0 0,0 0 0,0-1 0,0 1 0,-1 0 0,2-1 0,1 0-3,0 0 1,-1-1 0,0 1 0,1-1 0,-1 1-1,0-1 1,0 0 0,0 0 0,0 0-1,0 0 1,2-3 0,7-18-3,-1-1 0,-2 1 0,0-1 0,-2-1 0,-1 1 0,0-1 0,-2 0 0,0-45 0,-1 112 0,-2-21 0,1 0 0,1 0 0,1 0 0,1-1 0,9 30 0,-13-49 1,0-1 1,0 1-1,0-1 1,0 1-1,0-1 1,0 1-1,0-1 0,1 1 1,-1-1-1,0 1 1,0-1-1,1 1 1,-1-1-1,0 0 0,1 1 1,-1-1-1,0 0 1,1 1-1,-1-1 1,1 0-1,-1 1 0,0-1 1,1 0-1,-1 1 1,1-1-1,-1 0 0,1 0 1,-1 0-1,1 0 1,-1 0-1,1 1 1,-1-1-1,1 0 0,-1 0 1,1 0-1,0 0 1,13-17 50,2-27-579,-6-18-7196,-7 38 2618,2-10-4451</inkml:trace>
</inkml:ink>
</file>

<file path=ppt/ink/ink1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8.5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134 0 9513,'0'0'13527,"-10"6"-9880,-5 2-2358,-1 1 1,-25 22 0,36-28-1168,1 0 1,0 1 0,0 0 0,1-1 0,-1 1 0,1 1 0,0-1-1,0 0 1,0 1 0,0-1 0,1 1 0,0 0 0,0 0 0,0 0-1,1 0 1,-1 0 0,1 6 0,1-10-123,1-1 0,-1 1 0,1-1 0,-1 1 0,1-1 0,-1 1 0,1-1 0,0 0 0,-1 1 0,1-1 0,0 0 0,-1 1 0,1-1 0,0 0 0,-1 0 0,1 0 0,0 1 0,0-1 0,-1 0 0,1 0 0,0 0 0,0 0 0,-1 0 0,1-1 0,0 1 0,-1 0 0,1 0 0,0 0 0,0-1 0,-1 1 0,1 0 0,0-1 0,-1 1 0,2-1 0,28-11 0,-19 6-48,76-35-1790,-80 39 1707,-1-1-1,1 1 1,-1 1-1,1-1 0,0 1 1,0 0-1,-1 1 1,1 0-1,0 0 1,0 0-1,11 2 0,-17-1 176,0 0 0,-1 0 1,1 0-1,0 0 0,0 0 0,0 0 0,-1 0 0,1 0 0,0 0 0,-1 1 0,1-1 0,-1 0 0,0 0 0,1 0 0,-1 1 0,0-1 0,0 0 0,1 1 0,-1-1 0,0 0 0,-1 0 0,1 1 0,0-1 0,0 0 0,-1 2 0,-7 36 1630,2-25-1540,0-1 0,-2 1-1,-11 16 1,15-24-123,0-1 0,-1 1 0,1-1 1,-1 0-1,0 0 0,0-1 0,-1 1 0,0-1 0,-9 5 0,15-9-95,-1 1 0,0-1 1,0 0-1,0 1 0,0-1 0,0 0 0,0 0 0,0 0 1,1 0-1,-1 1 0,0-1 0,0-1 0,0 1 0,0 0 1,0 0-1,0 0 0,0 0 0,0-1 0,0 1 0,0 0 1,1-1-1,-1 1 0,0-1 0,0 1 0,0-1 0,1 1 1,-1-1-1,0 1 0,1-1 0,-1 0 0,0 1 0,1-1 1,-1 0-1,1 0 0,-1 0 0,1 1 0,-1-1 0,1 0 1,0 0-1,-1 0 0,1 0 0,0 0 0,0 0 0,0 0 1,-1 1-1,1-1 0,0 0 0,1-2 0,-1-55-8094,1 46 5949,1-17-7247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4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79 0 5733,'-40'110'-32,"1"-17"-1537</inkml:trace>
</inkml:ink>
</file>

<file path=ppt/ink/ink1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8.9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1 180 14189,'0'0'9337,"8"-5"-6326,0 2-2517,-1-1 0,1 1 0,-1 0-1,1 0 1,0 1 0,0 0 0,0 1 0,0 0-1,16-1 1,-21 2-464,0 0-1,0 0 1,-1 0-1,1 0 1,0-1-1,0 1 1,0-1 0,0 0-1,0 0 1,0 0-1,-1 0 1,1-1-1,0 1 1,-1-1 0,1 1-1,-1-1 1,0 0-1,0 0 1,1 0-1,-1 0 1,0-1-1,-1 1 1,1 0 0,0-1-1,-1 1 1,2-5-1,0-2 33,0 1 0,-1-1-1,0 0 1,0 0 0,-1 0 0,0 0-1,-1-13 1,0 21-62,0 0 0,0-1 0,-1 1 0,1 0 0,0 0 0,0 0 0,-1 0 0,1 0 0,-1 0 0,1 0 0,-1 0 0,1 0 0,-1 0 0,0 0 0,1 0 0,-1 0 0,0 1 0,0-1 0,0 0 0,0 0 0,1 1 0,-1-1 0,0 1 0,0-1 0,0 0 0,0 1 0,0 0 0,-1-1 0,1 1 0,0 0 0,0 0 0,0-1 0,0 1 0,0 0 0,0 0 0,0 0 0,-1 0 0,1 0 0,0 1 0,0-1 0,0 0 0,0 0 0,0 1 0,-2 0 0,-3 0 0,0 1 0,0 0 0,1 0 0,-1 0 0,1 1 0,-1 0 0,-5 4 0,3-2 0,1 1 0,0 1 0,0-1 0,1 1 0,0 0 0,0 1 0,0-1 0,1 1 0,1 0 0,-1 1 0,1-1 0,0 1 0,1 0 0,0 0 0,1 0 0,0 0 0,0 0 0,1 0 0,-1 13 0,3-20-8,-1 0 0,1 0-1,-1 0 1,1 0 0,0-1 0,0 1-1,0 0 1,0-1 0,0 1 0,1 0-1,-1-1 1,0 1 0,1-1 0,-1 0-1,1 1 1,-1-1 0,1 0 0,0 0-1,0 0 1,-1 0 0,1-1 0,0 1-1,0 0 1,0-1 0,0 1 0,0-1-1,0 1 1,0-1 0,0 0 0,0 0-1,0 0 1,3-1 0,1 2-305,1-1 1,-1 0 0,1-1 0,-1 0-1,1 0 1,-1 0 0,1-1-1,-1 0 1,7-3 0,10-11-7696</inkml:trace>
</inkml:ink>
</file>

<file path=ppt/ink/ink1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12.2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 1 20083,'0'0'5381,"-7"61"-4196,2-19 0,2 6-832,1 7-193,2-1-128,0-4 64,5-6-32,8-11-64,7-6-64,1-5-865,1-13-993,1-4-1633,-3-5-2659</inkml:trace>
</inkml:ink>
</file>

<file path=ppt/ink/ink1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12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39 8104,'0'0'18321,"-8"-2"-17355,6 1-941,0 0 0,-1 0-1,1 1 1,0-1 0,0 1-1,0 0 1,-1 0 0,1 0-1,0 0 1,-1 0 0,1 0-1,0 1 1,0-1 0,0 0-1,-1 1 1,1 0 0,0 0-1,0 0 1,0 0 0,0 0-1,-3 2 1,2 1-18,0-1 0,0 1 0,0-1 0,1 1 0,0 0 0,0 0 0,0 0 0,0 0 0,0 0 0,1 1 0,0-1 0,0 0 0,-1 8 0,1-8-6,0 0 0,0 0 0,0 0 0,1 1 0,0-1 0,0 0 0,0 1 0,0-1 0,1 0 0,-1 0 0,1 1 0,0-1 0,0 0 0,3 5 0,-2-7 11,0 0 0,0 0 0,0 0 0,0 0 0,1 0 0,-1-1 0,1 1 0,-1-1 0,1 0 0,-1 0-1,1 0 1,0 0 0,0 0 0,-1 0 0,1-1 0,0 1 0,0-1 0,0 0 0,0 0 0,0 0 0,4 0-1,-1-1 89,0 1 0,0-1 0,-1 0-1,1 0 1,-1-1 0,1 0-1,-1 0 1,0 0 0,1 0 0,-1-1-1,0 0 1,0 0 0,-1 0-1,1-1 1,-1 1 0,0-1-1,0 0 1,0 0 0,5-8 0,-4 5 74,0 0 1,-1 0 0,0 0 0,-1-1 0,1 1-1,-2-1 1,1 0 0,-1 0 0,0 0 0,0 0 0,-1 0-1,0-1 1,-1-8 0,0 16-174,0 1 1,0-1-1,0 0 1,-1 0-1,1 0 1,0 0-1,0 0 1,-1 0-1,1 0 0,0 0 1,-1 0-1,1 0 1,-1 1-1,0-1 1,1 0-1,-1 0 1,0 1-1,1-1 1,-1 0-1,0 1 0,0-1 1,1 0-1,-1 1 1,0-1-1,0 1 1,0 0-1,0-1 1,0 1-1,0 0 0,0-1 1,0 1-1,1 0 1,-1 0-1,0 0 1,0 0-1,0 0 1,0 0-1,0 0 0,0 0 1,0 0-1,0 1 1,0-1-1,0 0 1,0 1-1,0-1 1,0 0-1,0 1 1,-1 0-1,-2 1-95,-1-1 0,1 1 0,0 0-1,0 1 1,0-1 0,0 1 0,0 0 0,0 0 0,-3 4 0,-7 18-2183,11-9-1071,8-7-5062,9-8 1326</inkml:trace>
</inkml:ink>
</file>

<file path=ppt/ink/ink1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13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249 73 7559,'0'0'10180,"4"-9"-6859,1 1-2323,-3 6-655,-1-1 1,1 0-1,-1 1 0,1-1 1,-1 0-1,0 0 0,0 0 1,0 0-1,0 0 0,-1 0 0,1 0 1,-1-5-1,0 7-206,-1 0 0,1 1 0,-1-1 0,1 0 0,-1 0 1,1 1-1,-1-1 0,1 0 0,-1 1 0,0-1 0,1 0 0,-1 1 0,0-1 0,0 1 0,1-1 0,-1 1 0,0 0 1,0-1-1,0 1 0,0 0 0,1 0 0,-1-1 0,0 1 0,0 0 0,0 0 0,0 0 0,0 0 0,0 0 0,0 0 0,1 0 1,-2 1-1,-33 2 35,12 6-105,1 2 0,0 0-1,0 1 1,2 1 0,-1 1-1,2 1 1,-30 28 0,34-22-73,15-20 6,0-1 0,0 0 1,0 1-1,0-1 0,0 1 0,0-1 1,0 0-1,1 1 0,-1-1 0,0 1 1,0-1-1,0 0 0,0 1 0,1-1 1,-1 0-1,0 1 0,0-1 0,1 0 1,-1 1-1,0-1 0,0 0 0,1 0 1,-1 1-1,0-1 0,1 0 0,-1 0 1,1 1-1,-1-1 0,0 0 0,1 0 1,-1 0-1,1 0 0,48 2 5,-31-3-28,58-3-765,-53 1 339,-1 2 0,0 0 0,1 2 1,32 4-1,-54-5 449,0 0 1,1 0-1,-1 1 1,0-1-1,0 0 1,1 1-1,-1-1 1,0 0-1,0 1 1,0 0 0,0-1-1,0 1 1,0 0-1,1-1 1,-2 1-1,1 0 1,0 0-1,0 0 1,0 0-1,0 0 1,0 0-1,-1 0 1,1 0-1,-1 0 1,1 0-1,0 0 1,-1 1 0,0-1-1,1 0 1,-1 0-1,0 0 1,0 1-1,1-1 1,-1 0-1,0 0 1,0 1-1,-1-1 1,1 0-1,0 1 1,0-1-1,0 0 1,-1 0-1,1 0 1,-2 3-1,1 0 160,-1-1 0,0 1 0,-1 0 0,1 0 0,-1-1 0,1 0 0,-1 1 0,0-1 0,0 0 0,-1 0 0,1-1 0,-4 3 0,-14 7 73,0-2 0,-1 0 0,0-1 0,-1-2 1,0 0-1,0-2 0,0 0 0,-45 3 0,102-36-6009,41-18-6438,-29 17-609</inkml:trace>
</inkml:ink>
</file>

<file path=ppt/ink/ink1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13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5 17873,'0'0'6112,"-10"-2"-4046,0 1-1896,1 0 0,-1 0-1,1 1 1,-1 1 0,1-1-1,-1 1 1,1 1 0,0 0-1,-1 0 1,1 1 0,0 0 0,1 1-1,-14 7 1,12-6-52,7-4-109,0 0 0,0 0 0,0 1 0,1-1 0,-1 1 0,0-1 0,0 1 0,1 0 0,-1 0 0,1 1 1,0-1-1,0 0 0,0 1 0,0 0 0,0-1 0,-2 5 0,39 3 82,23-3-147,-44-6 36,-1 0-1,0 1 1,0 0-1,0 1 1,0 1 0,0 0-1,18 9 1,-30-13 42,0 1 0,0 0 1,-1-1-1,1 1 0,0 0 0,0 0 0,0 0 1,-1 0-1,1 0 0,-1 0 0,1 0 0,0 0 1,-1 0-1,0 0 0,1 0 0,-1 0 0,0 0 1,1 0-1,-1 0 0,0 0 0,0 0 0,0 1 1,0-1-1,0 0 0,0 0 0,0 0 0,0 0 0,-1 0 1,1 0-1,0 1 0,-1-1 0,1 0 0,-1 0 1,1 0-1,-1 0 0,1 0 0,-1 0 0,0-1 1,0 1-1,1 0 0,-1 0 0,-2 1 0,-2 4 293,0-1-1,-1 1 0,0-1 0,-12 8 0,3-4-119,0 0-1,-1-1 1,-1-1 0,-23 8-1,-7-8-3889,48-20-7949,10-4-2492</inkml:trace>
</inkml:ink>
</file>

<file path=ppt/ink/ink1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14.6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91 306 17745,'0'0'5600,"0"-8"-2936,-4-24-700,4 32-1932,-1-1-1,1 1 1,0-1 0,0 1-1,-1 0 1,1-1-1,0 1 1,-1-1 0,1 1-1,0 0 1,-1 0-1,1-1 1,-1 1 0,1 0-1,-1 0 1,1-1-1,-1 1 1,1 0 0,0 0-1,-1 0 1,1 0-1,-1 0 1,1-1 0,-1 1-1,1 0 1,-1 0-1,1 0 1,-1 1 0,1-1-1,-1 0 1,1 0-1,-1 0 1,1 0 0,-1 0-1,1 0 1,-1 1-1,1-1 1,-1 0 0,1 0-1,0 1 1,-1-1-1,1 0 1,0 1 0,-1-1-1,1 0 1,0 1-1,-1-1 1,1 1 0,0-1-1,-1 1 1,1-1-1,0 1 1,-19 19 151,13-12-99,1-1 0,0 1 0,0 0 0,1 0 0,0 1 0,0-1 0,1 1 1,0 0-1,1 0 0,0 0 0,-1 9 0,2-17-82,1-1 0,0 0 1,0 1-1,0-1 0,0 0 0,0 0 1,0 1-1,0-1 0,0 0 0,0 0 0,1 1 1,-1-1-1,0 0 0,0 1 0,0-1 1,0 0-1,0 0 0,0 1 0,0-1 1,1 0-1,-1 0 0,0 0 0,0 1 1,0-1-1,1 0 0,-1 0 0,0 0 1,0 1-1,1-1 0,-1 0 0,0 0 1,0 0-1,1 0 0,-1 0 0,0 0 0,0 0 1,1 0-1,-1 0 0,13-4 113,11-15 83,-1-8-116,-2-1 1,-1-1-1,-2 0 0,27-57 0,-45 86-90,0 0-1,0 0 1,0 0-1,0 0 1,0 0-1,0 0 1,0 1-1,0-1 1,0 0-1,0 0 1,0 0-1,0 0 1,0 0-1,0 0 1,0 0-1,1 0 1,-1 0-1,0 0 1,0 0-1,0 0 1,0 0-1,0 0 1,0 0-1,0 0 1,0 1-1,0-1 1,0 0 0,0 0-1,0 0 1,0 0-1,1 0 1,-1 0-1,0 0 1,0 0-1,0 0 1,0 0-1,0 0 1,0 0-1,0 0 1,0 0-1,0 0 1,0 0-1,1 0 1,-1 0-1,0-1 1,0 1-1,0 0 1,0 0-1,0 0 1,0 0-1,0 0 1,0 0-1,0 0 1,2 16-158,-4 20 118,-1-9 44,0-14 4,2-1 1,-1 1-1,1 0 1,1 0-1,1 0 1,2 21 0,-2-32 8,0-1 1,-1 0 0,1 1 0,0-1 0,-1 0-1,1 0 1,0 0 0,0 1 0,0-1 0,0 0-1,0 0 1,0 0 0,0 0 0,1-1 0,-1 1-1,0 0 1,1 0 0,-1-1 0,0 1 0,1-1-1,-1 1 1,0-1 0,1 0 0,-1 1 0,1-1-1,-1 0 1,1 0 0,-1 0 0,1 0 0,-1 0-1,1 0 1,-1-1 0,0 1 0,4-1-1,1-1 101,-1 1 0,1-1 0,0 0 0,-1-1 0,1 1 0,-1-1 0,8-5 0,6-8-72,-1 0 0,-1-2-1,0 0 1,-1-1 0,-1 0-1,-1-1 1,0-1 0,-2 0 0,-1-1-1,0 0 1,-2-1 0,0 0 0,-2 0-1,9-43 1,-16 64-40,0 1 0,1 0 0,-1-1 0,0 1-1,0 0 1,0-1 0,0 1 0,0 0 0,0-1 0,0 1 0,0 0 0,0-1-1,-1 1 1,1 0 0,-1-1 0,0 0 0,-11 10-78,-13 37-44,11-16 139,2 0 0,1 1 0,1 0 0,1 0 0,2 1 0,1 1 0,2-1 0,1 0 0,1 1 0,2 0 0,1 0 0,1-1 0,2 1 0,1-1 0,11 33 0,-16-62-15,24 89 0,-23-85 0,0-1 0,-1 0 0,1 1 0,-1-1 0,0 0 0,0 1 0,-1-1 0,1 0 0,-1 0 0,-1 1 0,1-1 0,-1 0 0,1 0 0,-6 8 0,6-11 0,0 0 0,0-1 0,0 1 0,0-1 0,0 0 0,0 1 0,0-1 0,-1 0 0,1 0 0,-1 0 0,1 0 0,-1 0 0,1 0 0,-1 0 0,0 0 0,1-1 0,-1 1 0,0 0 0,1-1 0,-1 0 0,0 1 0,0-1 0,0 0 0,1 0 0,-1 0 0,0 0 0,0 0 0,0 0 0,1-1 0,-1 1 0,0-1 0,0 1 0,1-1 0,-1 0 0,0 1 0,1-1 0,-1 0 0,1 0 0,-1 0 0,1 0 0,-1-1 0,1 1 0,0 0 0,0 0 0,0-1 0,-2-1 0,-4-5 0,1 0 0,0-1 0,0 1 0,1-1 0,0 0 0,-6-17 0,7 13 0,0 0 0,0 0 0,1 0 0,1 0 0,0-1 0,1 1 0,1-1 0,1-15 0,-1 23 0,1-1 0,0 1 0,1-1 0,0 1 0,0 0 0,0 0 0,1 0 0,0 0 0,0 0 0,0 0 0,1 1 0,0-1 0,0 1 0,0 0 0,0 0 0,1 1 0,0-1 0,8-5 0,13-5-2405,40-20-1,-3 3-3385,-22 8-2088</inkml:trace>
</inkml:ink>
</file>

<file path=ppt/ink/ink1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14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0 20339,'0'0'3812,"-12"50"-2403,1-12 161,0 4 31,2 3-448,4 1-192,2-2-608,3-3-257,0-4-32,2-5-96,4-3-737,1-7-512,-2-7-2115,-4-8-607</inkml:trace>
</inkml:ink>
</file>

<file path=ppt/ink/ink1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15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64 123 4228,'0'0'11915,"0"-9"-6416,-1 6-5276,1 1-1,0-1 1,-1 0 0,1 0-1,1 1 1,-1-1 0,0 0 0,1 0-1,-1 1 1,1-1 0,0 1 0,0-1-1,0 0 1,0 1 0,0 0-1,1-1 1,-1 1 0,1 0 0,-1 0-1,1-1 1,0 1 0,0 0 0,0 1-1,0-1 1,0 0 0,0 1 0,1-1-1,-1 1 1,1 0 0,-1-1-1,1 1 1,-1 0 0,1 1 0,-1-1-1,5 0 1,29-10 112,0 3-1,0 1 1,1 1-1,0 2 1,-1 2-1,1 1 1,0 2-1,42 6 1,-68-5-351,0 1 0,0 0 0,-1 1 1,0 0-1,1 0 0,-2 1 0,1 1 0,12 8 0,-20-13 21,0 0-1,0 0 1,0 1 0,-1-1-1,1 0 1,0 1-1,-1-1 1,0 1-1,1 0 1,-1 0-1,0-1 1,0 1-1,1 0 1,-2 0-1,1 0 1,0 0-1,0 0 1,-1 0-1,1 0 1,-1 1-1,1-1 1,-1 0 0,0 0-1,0 0 1,0 1-1,0-1 1,0 0-1,-1 0 1,1 0-1,-1 0 1,1 0-1,-1 0 1,0 1-1,0-1 1,1-1-1,-2 1 1,1 0-1,0 0 1,0 0-1,-1 0 1,1-1-1,-1 1 1,1-1 0,-1 1-1,1-1 1,-1 0-1,-3 2 1,-12 10 3,0-2 1,-27 14 0,-12 7-14,55-31 5,1-1 0,0 1 0,-1-1 0,1 1 0,0-1 0,-1 1 0,1-1 0,0 1 0,0-1 0,-1 1 0,1-1 0,0 1 0,0-1 0,0 1 0,0 0 0,0-1 0,0 1 0,0-1 0,0 1 0,0-1 0,0 1 0,0 0 0,0-1 0,0 1 0,0-1 0,0 1 0,1-1 0,-1 1 0,0-1 0,0 1 0,1-1 0,-1 1 0,0-1 0,1 1 0,-1-1 0,1 1 0,-1-1 0,0 0 0,1 1 0,-1-1 0,1 0 0,-1 1 0,1-1 0,0 1 0,29 20 0,-22-16 0,-5-2 0,0-1 0,0 0 0,0 1 0,-1-1 0,1 1 0,-1 0 0,1-1 0,-1 1 0,0 1 0,0-1 0,-1 0 0,1 0 0,0 1 0,-1-1 0,0 1 0,0-1 0,0 1 0,0-1 0,-1 1 0,0 0 0,1-1 0,-1 1 0,0 0 0,-1-1 0,1 1 0,-1 0 0,-1 4 0,0-2 0,0 0 0,-1-1 0,0 1 0,0-1 0,0 0 0,0 1 0,-1-1 0,0-1 0,0 1 0,-1-1 0,1 1 0,-1-1 0,0-1 0,0 1 0,-8 4 0,-12 4 0,0-2 0,0 0 0,-1-2 0,-1 0 0,1-2 0,-1-1 0,0-1 0,0-2 0,0 0 0,-42-4 0,59 1 32,-1 0-1,1-1 1,0 0 0,0-1-1,0 0 1,0-1 0,-16-8 0,23 11-69,1 0 1,0 0 0,-1-1 0,1 1-1,-1-1 1,1 1 0,0-1 0,0 0 0,0 0-1,0 0 1,0 0 0,1 0 0,-1-1-1,1 1 1,-1 0 0,1-1 0,0 1 0,0-1-1,0 0 1,0 1 0,0-1 0,0 0-1,1 1 1,0-1 0,-1 0 0,1 0 0,0 1-1,0-1 1,1 0 0,-1 0 0,0 1-1,1-1 1,0 0 0,1-3 0,13-15-6301,9 1-6075</inkml:trace>
</inkml:ink>
</file>

<file path=ppt/ink/ink1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29.5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3029 273 6438,'-8'-5'336,"-4"-1"162,0 1 0,0 0 0,-1 1-1,0 0 1,0 1 0,-16-3-1,-91-4 1481,0-1 696,43-4-112,-107-38-1,118 32-2137,-1 2 0,-100-15 0,57 26-398,-1 4-1,-1 4 0,2 6 0,-174 31 1,131-6 108,1 7 0,-244 96 0,336-110-77,2 2 1,1 3-1,1 2 0,2 3 0,-65 52 1,93-64-42,2 1 1,0 1 0,1 1 0,2 1-1,0 1 1,2 1 0,1 1 0,2 0-1,0 1 1,2 1 0,-17 57 0,22-56 14,2 2 0,1-1 0,2 1 0,1-1 0,2 1 0,1 0 1,2 0-1,8 46 0,0-30 4,3 0-1,1-1 1,3 0 0,43 84-1,-23-61-60,3-3 0,2-1-1,4-2 1,83 93 0,-92-121-44,2-1 1,2-1-1,1-3 0,1-1 1,2-2-1,1-2 0,85 37 1,-72-42 67,0-2 0,1-3 0,1-2 0,0-4 0,1-2 0,0-2 0,126-3 0,-153-8 1,0-1 0,-1-3 0,1 0 0,-1-2 0,-1-2-1,0-1 1,0-1 0,-2-2 0,1-1 0,45-32 0,6-13 208,-2-4 0,95-97-1,595-640 3154,-763 793-3314,59-61 944,-4-2 0,-3-4-1,68-111 1,-111 157-790,-2-1 0,-1-1-1,-1 0 1,-2-1 0,9-44 0,-15 53-152,-2 0 1,-1 0-1,-1 0 1,-1 0-1,-1 0 1,-1 0 0,-1 0-1,-10-38 1,8 47-34,0 0 0,0 0 1,-1 0-1,-1 1 0,-1-1 0,0 2 1,-1-1-1,0 1 0,-1 1 1,-1 0-1,0 0 0,-20-16 1,14 15-23,-1 1 0,-1 0 0,0 2 0,0 0 0,-1 1 0,0 2 1,0 0-1,-33-7 0,11 7-1,0 1-1,-1 3 1,1 1-1,-1 2 1,1 2 0,0 2-1,0 2 1,0 1-1,-43 15 1,34-6-76,1 3-1,1 2 1,1 1 0,-56 38-1,44-21-3171,-60 52 0,60-40-3588,6-7-5274</inkml:trace>
</inkml:ink>
</file>

<file path=ppt/ink/ink1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1.1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3491,'0'0'14756,"0"9"-13833,4 108 380,4 0-1,6 0 1,31 120-1,34 95-559,105 540-434,-150-650-300,131 742 585,-138-806-1039,-6 2 1,0 284-1,-21-442 300,0 0 0,0 0 0,0-1 0,0 1 0,0 0 0,0 0 0,-1-1 0,1 1 0,-1 0 0,1-1 0,-1 1 1,0 0-1,1-1 0,-1 1 0,0-1 0,0 1 0,0-1 0,0 1 0,-1-1 0,1 0 0,0 0 0,-2 2 0,1-3-280,1 1 0,-1 0 0,0-1 0,0 0 0,0 1 0,0-1 0,0 0-1,1 0 1,-1 0 0,0 0 0,0 0 0,0-1 0,0 1 0,0-1 0,1 1-1,-1-1 1,0 1 0,0-1 0,1 0 0,-1 0 0,0 0 0,-1-1 0,-30-25-11165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5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2973 1698,'0'0'9021,"3"-9"-8652,126-299 3428,-65 169-3153,505-1053 432,94 42-1031,-652 1133-51,1-4-14,2-1-1,0 2 1,1 0-1,2 1 1,0 0-1,19-16 1,-36 35-1,1 0 0,-1 0 1,0 0-1,0-1 0,0 1 0,0 0 0,0 0 1,1 0-1,-1 0 0,0 0 0,0 0 0,0 0 1,0 0-1,1 0 0,-1-1 0,0 1 0,0 0 1,0 0-1,1 0 0,-1 0 0,0 0 0,0 0 1,0 0-1,1 0 0,-1 0 0,0 1 0,0-1 1,0 0-1,1 0 0,-1 0 0,0 0 0,0 0 1,0 0-1,0 0 0,1 0 0,-1 0 0,0 1 1,0-1-1,0 0 0,0 0 0,0 0 0,1 0 1,-1 0-1,0 1 0,0-1 0,0 0 0,0 0 1,0 0-1,0 0 0,0 1 0,0-1 0,0 0 1,0 0-1,0 0 0,0 1 0,0-1 0,0 0 1,0 0-1,0 0 0,0 1 0,0-1 0,0 0 1,0 0-1,0 0 0,0 1 0,0-1 0,0 0 1,-4 19-1054,-22 32-960,-15 21-1361</inkml:trace>
</inkml:ink>
</file>

<file path=ppt/ink/ink1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1.5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4805,'0'0'13986,"0"9"-11920,0 3-1771,1 0-1,1 0 1,0 0 0,1-1-1,0 1 1,0-1 0,2 1-1,8 17 1,59 96 1016,-42-76-1025,104 189 149,38 65 1036,-166-294-1259,32 45 875,-36-51-1021,1 0 1,-1 0-1,1-1 1,0 1-1,0-1 1,0 0-1,0 0 1,1 0-1,-1 0 0,0 0 1,1-1-1,-1 0 1,1 0-1,5 2 1,-8-3-58,1 0 0,-1 0 1,1 0-1,-1 0 0,1-1 1,-1 1-1,1 0 0,-1-1 0,1 1 1,-1-1-1,1 1 0,-1-1 1,0 0-1,1 1 0,-1-1 1,0 0-1,0 0 0,1 0 0,-1 0 1,0 0-1,0 0 0,0-1 1,0 1-1,0 0 0,-1 0 1,1-1-1,0 1 0,-1 0 0,2-2 1,12-48 115,-14 47-113,36-343-409,-23 168-2772,0 62-3547,-2 10-7441</inkml:trace>
</inkml:ink>
</file>

<file path=ppt/ink/ink1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2.5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1 116 16015,'0'0'5621,"0"14"-5498,0 4-84,1 0 0,1 0 0,0 0 0,6 21 0,-5-31-18,-1 1-1,1 0 1,0-1 0,1 0 0,0 0-1,0 0 1,1 0 0,0-1 0,0 1-1,0-1 1,1 0 0,10 8 0,-14-13 56,1 0 0,-1-1 1,1 1-1,-1-1 0,1 1 1,0-1-1,0 0 0,0 0 1,-1-1-1,1 1 0,0 0 1,0-1-1,0 0 0,0 1 1,0-1-1,0 0 0,0-1 1,0 1-1,0-1 1,0 1-1,0-1 0,0 0 1,0 0-1,-1 0 0,1 0 1,0 0-1,-1-1 0,1 1 1,-1-1-1,1 0 0,-1 0 1,0 0-1,0 0 0,1 0 1,1-4-1,7-6 144,-1-1 0,-1 0 0,0 0 0,-1-1 0,7-16 0,-7 14 24,-1 0 0,0 0 0,-2-1 0,0 0 0,-1 0 0,0 0 0,-1 0 0,-1-1 1,-1-24-1,-11 55 368,4 11-595,1-1 1,1 1-1,1 0 0,1 0 0,2 0 0,0 0 0,6 42 0,-5-63-19,0 1 0,-1 0 0,1 0 0,1-1 0,-1 1 0,0-1 0,1 1 0,0-1 0,0 0 0,0 1 0,0-1 0,4 5 0,-4-7 25,0 1 0,0-1 0,0 0 0,0 0-1,-1 1 1,2-1 0,-1 0 0,0-1 0,0 1 0,0 0 0,0-1-1,0 1 1,1-1 0,-1 0 0,0 1 0,4-1 0,-1-1 84,1 0 1,-1 0 0,0-1 0,1 0-1,-1 1 1,0-2 0,0 1 0,-1-1 0,1 1-1,0-1 1,-1-1 0,0 1 0,1 0-1,-1-1 1,-1 0 0,6-6 0,1-2-51,0-2-1,-1 1 1,0-1 0,-1 0 0,0-1-1,-1 0 1,-1 0 0,-1-1 0,0 0 0,-1 0-1,0 0 1,-1 0 0,-1 0 0,-1-1-1,0 1 1,-3-23 0,2 38-58,0 0 0,1 0 0,-1-1 0,0 1 0,-1 0 0,1 0 0,0 0 0,0 0 0,0 0 0,-1 0 0,1 0 0,0 0 0,-1-1 0,1 1 0,-1 0 0,0 0 0,1 1 0,-1-1 0,0 0 0,1 0 0,-1 0 0,0 0 0,0 1 0,0-1 0,0 0 0,0 1 0,0-1 0,0 0 0,0 1 0,0-1 0,0 1 0,0 0 0,0-1 0,0 1 0,0 0 0,0 0 0,0 0 0,0 0 0,-1 0 0,1 0 0,0 0 0,0 0 0,-2 0 0,0 1 0,1 0 0,-1 1 0,1-1 0,-1 0 0,1 1 0,0 0 0,0-1 0,-1 1 0,1 0 0,0 0 0,1 0 0,-1 1 0,0-1 0,1 0 0,-1 1 0,-1 2 0,0 1-360,0 0 1,1 0-1,-1 0 1,1 0-1,1 1 0,-1-1 1,1 0-1,0 1 0,0-1 1,1 9-1,3-16-4049,11-9 1190,6-13-3465,5-6-4932</inkml:trace>
</inkml:ink>
</file>

<file path=ppt/ink/ink1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2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18834,'0'0'1665,"-29"61"802,17-25 351,3-3-960,6 1-96,3-9-897,0-7-673,16-9-128,4-6-32,1-3-384,2 0-257,-5 0-704,0 2-929,-8 4-449,-2 4-1377,-3-1-1281</inkml:trace>
</inkml:ink>
</file>

<file path=ppt/ink/ink1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3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 14734,'0'0'5680,"2"13"-4724,14 190 1195,-3-15-651,-2-138-1067,-11-49-427,0 0-1,0 0 0,0 0 1,0-1-1,1 1 0,-1 0 1,0 0-1,1 0 0,-1-1 1,1 1-1,-1 0 0,0 0 0,1-1 1,0 1-1,-1 0 0,1-1 1,-1 1-1,1-1 0,0 1 1,-1-1-1,1 1 0,0-1 1,0 1-1,-1-1 0,1 0 1,0 1-1,0-1 0,0 0 1,0 0-1,-1 1 0,1-1 1,0 0-1,0 0 0,0 0 1,0 0-1,0 0 0,0 0 1,-1 0-1,1-1 0,0 1 0,0 0 1,0 0-1,0-1 0,-1 1 1,1 0-1,0-1 0,0 1 1,-1-1-1,1 1 0,0-1 1,-1 0-1,1 1 0,0-1 1,5-6 2,0 0 0,0 0 0,-1 0 0,0-1 1,-1 0-1,0 0 0,0 0 0,3-10 1,23-78-781,-25 80 610,17-74-187,-4-1 1,7-107-1,-24 195 829,-1 13-99,2 37 169,0 64 318,-2-97-782,-1 25 645,7 48-1,-5-78-635,1 1 1,0-1-1,0 0 0,0 0 0,1 0 1,1 0-1,-1-1 0,2 1 0,-1-1 1,11 15-1,-4-15-1994,4-2-5160,-18-18-842</inkml:trace>
</inkml:ink>
</file>

<file path=ppt/ink/ink1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3.5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20403,'0'0'5510,"58"3"-5478,-32 1-1314,-5-1-4579</inkml:trace>
</inkml:ink>
</file>

<file path=ppt/ink/ink1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4.0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3693 0 17200,'-9'3'289,"-65"24"-137,2 3 1,-133 78 0,124-64-35,3-2-313,-580 325 1697,23 46 1964,-627 570-1211,1024-791-2573,228-185 245,-120 92-762,111-86 471,-1-1 0,-1-1 0,0-1 0,-37 14 1,51-22-82,1 0 1,-1-1-1,0 0 1,1 0 0,-1 0-1,-9-1 1,14 0 69,0 0 1,0-1-1,0 1 1,0-1-1,0 1 1,0-1-1,0 0 1,0 1-1,0-1 1,0 0-1,0 0 1,1-1-1,-1 1 1,-2-3-1,-10-18-7627</inkml:trace>
</inkml:ink>
</file>

<file path=ppt/ink/ink1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4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1172 0 15439,'0'0'2418,"-11"6"-2397,-2 1-2,1 1 1,0 1-1,1 0 0,0 0 0,1 1 0,0 1 1,-14 17-1,-65 101 1180,70-100-795,-315 517 3946,-109 162-2321,381-621-1940,-40 61 847,93-128-663,9-20-273,0 0 0,0 0 1,0 0-1,0 0 0,0 0 0,0 1 0,0-1 0,0 0 0,0 0 1,0 0-1,0 0 0,1 0 0,-1 1 0,0-1 0,0 0 1,0 0-1,0 0 0,0 0 0,0 0 0,0 0 0,0 0 0,1 0 1,-1 1-1,0-1 0,0 0 0,0 0 0,0 0 0,0 0 0,0 0 1,1 0-1,-1 0 0,0 0 0,0 0 0,0 0 0,0 0 0,0 0 1,1 0-1,-1 0 0,0 0 0,0 0 0,0 0 0,0 0 0,0 0 1,1 0-1,-1 0 0,0 0 0,0 0 0,0 0 0,0 0 0,0-1 1,0 1-1,1 0 0,-1 0 0,0 0 0,0 0 0,33-22-146,-31 21 150,184-141-33,256-183-2264,-53 76-2843,-201 134 502</inkml:trace>
</inkml:ink>
</file>

<file path=ppt/ink/ink1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8.3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114 257 19538,'0'0'1036,"-11"6"32,4-3-918,1 1 1,-1 0-1,1 0 1,0 1-1,0 0 1,1 0-1,-1 0 1,1 1-1,0-1 1,0 1-1,1 1 1,0-1-1,0 1 0,0-1 1,-2 9-1,1-1 32,2 0-1,0 0 1,1 1-1,0-1 1,0 16-1,2-25-152,0-1 0,1 1 1,-1 0-1,1 0 0,0 0 0,1-1 0,-1 1 1,3 6-1,-3-9 14,0 0 0,0-1 0,0 1 0,0-1 1,1 1-1,-1-1 0,0 0 0,1 1 0,-1-1 0,1 0 0,-1 0 1,1 0-1,-1 0 0,1 0 0,0 0 0,-1 0 0,1-1 1,0 1-1,0-1 0,0 1 0,3-1 0,-3 0 90,1 0-1,-1 0 1,1-1-1,-1 0 1,1 1-1,-1-1 1,0 0-1,1 0 1,-1 0-1,0-1 1,0 1-1,0-1 1,0 1 0,0-1-1,0 1 1,0-1-1,0 0 1,-1 0-1,1 0 1,-1 0-1,1 0 1,-1 0-1,0-1 1,0 1-1,0 0 1,0-1-1,1-3 1,3-10 387,0 0 0,5-29 1,-9 43-486,2-18 180,-1 1 1,0-1 0,-2 0-1,-1-24 1,-2 37-184,0 14-24,0 14-16,3-10 8,0 1 0,1-1 0,1 0 0,2 12 0,-4-22 0,0 1 0,0-1 0,0 0 0,1 0 0,-1 0 0,0 0 0,1 1 0,-1-1 0,1 0 0,-1 0 0,1 0 0,-1 0 0,1 0 0,0 0 0,-1 0 0,1 0 0,0 0 0,0-1 0,0 1 0,0 0 0,-1 0 0,1-1 0,0 1 0,1 0 0,-1-1 0,0 1 0,0-1 0,0 0 0,0 1 0,0-1 0,0 0 0,1 0 0,-1 1 0,0-1 0,0 0 0,0 0 0,0 0 0,1 0 0,-1-1 0,0 1 0,0 0 0,0 0 0,0-1 0,0 1 0,1-1 0,-1 1 0,0-1 0,0 1 0,0-1 0,0 0 0,0 1 0,-1-1 0,1 0 0,0 0 0,0 0 0,1-1 0,2-2 0,0 0 0,-1 0 0,1 0 0,-1-1 0,0 1 0,0-1 0,-1 0 0,1 0 0,-1 0 0,0 0 0,2-7 0,11-66 0,-8 35 0,-4 41 0,0 12 0,1 14 0,-3-7 0,-1-6 0,1 1 0,0-1 0,1 0 0,0 1 0,0-1 0,2 0 0,-1 0 0,1 0 0,1-1 0,7 13 0,-12-22 0,1 0 0,0 1 0,0-1 0,0 0 0,0-1 0,0 1 0,0 0 0,0 0 0,0 0 0,0 0 0,0-1 0,0 1 0,0 0 0,1-1 0,-1 1 0,0-1 0,0 0 0,1 1 0,-1-1 0,0 0 0,1 0 0,-1 0 0,0 0 0,1 0 0,-1 0 0,0 0 0,1 0 0,-1-1 0,0 1 0,1 0 0,-1-1 0,0 1 0,0-1 0,1 1 0,-1-1 0,0 0 0,0 1 0,0-1 0,0 0 0,0 0 0,0 0 0,0 0 0,0 0 0,0 0 0,-1 0 0,1 0 0,0 0 0,-1-1 0,1 1 0,0-2 0,5-7 0,-1-1 0,0 1 0,0-1 0,3-15 0,1-32 0,-8 48 0,0-1 0,0 1 0,1 0 0,1 0 0,4-13 0,-4 77 0,-4-29 0,1-15 0,-1-1 0,1 1 0,1 0 0,0 0 0,0-1 0,1 1 0,0-1 0,5 12 0,-7-20-53,0 0 0,1 0 1,-1 0-1,1 0 0,-1 0 0,1 0 0,0 0 0,-1 0 1,1 0-1,0 0 0,-1-1 0,1 1 0,0 0 0,0 0 1,0-1-1,0 1 0,0-1 0,0 1 0,0-1 0,0 1 1,0-1-1,0 0 0,0 1 0,0-1 0,0 0 0,0 0 1,1 0-1,-1 0 0,0 0 0,0 0 0,0 0 0,0 0 1,0 0-1,0 0 0,0-1 0,0 1 0,0 0 0,0-1 1,0 1-1,0-1 0,0 1 0,0-1 0,0 0 0,0 1 1,0-1-1,0 0 0,0 0 0,-1 1 0,1-1 0,0 0 1,-1 0-1,2-2 0,4-4-895,0-1 1,0 0-1,0 0 1,6-15-1,-3 1-1174,-1-1 1,-1 0-1,-1 0 0,-1 0 1,-1-1-1,-1 0 0,-1 0 1,-1-27-1,-1-21-2090</inkml:trace>
</inkml:ink>
</file>

<file path=ppt/ink/ink1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8.7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 0 10186,'0'0'10543,"-4"15"-8915,-3 9-990,1 1 1,1 1-1,1-1 1,2 1-1,0-1 0,5 52 1,-1-58-463,1 0 0,0 0 0,2-1 0,0 1 0,1-1 0,1 0 1,1 0-1,0-1 0,2 0 0,20 29 0,-15-29-248,16 20 98,-22-15-2836,-14-21 6,-14-6 1749,-1-5 979,0-1 1,1-1 0,-32-26-1,-14-19 5150,63 56-4886,1 0-1,-1-1 1,1 1-1,-1-1 1,1 1 0,0-1-1,-1 0 1,1 1-1,0-1 1,0 0 0,0 0-1,0 0 1,1 0-1,-1 0 1,0 0 0,1 0-1,-1 0 1,1 0-1,0 0 1,0 0 0,0 0-1,0 0 1,0 0-1,1-4 1,0 3-105,1 0 0,-1 0-1,1 1 1,0-1 0,0 1 0,0-1 0,0 1-1,1 0 1,-1 0 0,0-1 0,1 2 0,0-1-1,-1 0 1,5-1 0,11-5-198,0 0 1,0 2 0,0 0-1,22-3 1,24 0-6292,-40 5-1143</inkml:trace>
</inkml:ink>
</file>

<file path=ppt/ink/ink1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9.5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1 212 15855,'0'0'7869,"9"-2"-6364,29-8-47,-37 10-1412,1 0 1,-1 0-1,1 0 0,-1 0 1,1 0-1,-1 0 1,1 1-1,-1-1 1,0 0-1,1 1 1,-1 0-1,0-1 1,1 1-1,-1 0 1,0-1-1,1 1 1,-1 0-1,0 0 0,0 0 1,0 0-1,0 0 1,0 0-1,0 1 1,0-1-1,-1 0 1,1 0-1,0 1 1,-1-1-1,1 0 1,-1 1-1,1-1 1,-1 1-1,1-1 1,-1 1-1,0-1 0,0 2 1,4 57 9,-4-54 48,-11 133 1118,11-138-1201,0-1 0,0 0 1,0 0-1,0 0 0,0 1 0,0-1 0,0 0 0,0 0 1,0 0-1,0 1 0,0-1 0,0 0 0,0 0 0,0 0 0,0 1 1,0-1-1,0 0 0,0 0 0,0 0 0,0 1 0,0-1 1,0 0-1,0 0 0,0 0 0,0 0 0,1 1 0,-1-1 0,0 0 1,0 0-1,0 0 0,0 0 0,0 1 0,1-1 0,-1 0 0,0 0 1,0 0-1,0 0 0,0 0 0,1 0 0,-1 0 0,0 0 1,0 0-1,0 0 0,1 0 0,-1 0 0,0 1 0,0-1 0,0 0 1,1-1-1,-1 1 0,0 0 0,14-8 554,11-18 99,-10 4-604,0-1 0,-2-1 0,0 0 0,-2 0 0,-1-1 0,0-1 0,-2 0 0,6-33 0,-18 150-70,4-81 0,0 1 0,1-1 0,0 1 0,1-1 0,0 1 0,1-1 0,7 17 0,-10-25 0,1 0 0,0 0 0,0-1 0,0 1 0,0 0 0,1-1 0,-1 1 0,0 0 0,1-1 0,-1 0 0,1 1 0,-1-1 0,1 0 0,0 0 0,0 0 0,-1 0 0,1 0 0,0 0 0,0 0 0,0 0 0,0-1 0,0 1 0,0-1 0,0 0 0,0 0 0,0 1 0,0-1 0,0-1 0,1 1 0,1 0 0,-1-1 0,-1-1 0,1 1 0,0 0 0,-1-1 0,0 0 0,1 1 0,-1-1 0,0 0 0,0 0 0,0 0 0,0-1 0,0 1 0,0 0 0,-1-1 0,1 1 0,-1-1 0,0 1 0,1-1 0,-1 0 0,1-5 0,2-10 0,-1 0 0,-1 0 0,0 0 0,-1 0 0,-1 0 0,-1-1 0,-5-31 0,6 48 0,0 1 0,-1-1 0,1 1 0,-1-1 0,1 1 0,-1-1 0,1 1 0,-1-1 0,0 1 0,1 0 0,-1-1 0,0 1 0,0 0 0,0 0 0,0 0 0,0 0 0,0 0 0,-1 0 0,1 0 0,0 0 0,-2-1 0,-6 7 0,5 15 0,3-19 0,1 0 0,1 0 0,-1 0 0,0-1 0,0 1 0,0 0 0,0 0 0,0 0 0,1-1 0,-1 1 0,0 0 0,1 0 0,-1-1 0,1 1 0,-1 0 0,1-1 0,-1 1 0,1 0 0,-1-1 0,1 1 0,0-1 0,-1 1 0,1-1 0,0 1 0,-1-1 0,1 1 0,1 0 0,28 0 0,-23-2 0,0-1 0,0 0 0,0 0 0,0 0 0,-1-1 0,12-6 0,-11 4 0,0 1 0,0-1 0,-1-1 0,1 0 0,-1 0 0,-1 0 0,1 0 0,-1-1 0,0 0 0,0 0 0,-1 0 0,0-1 0,0 0 0,-1 1 0,0-1 0,0 0 0,-1-1 0,0 1 0,1-10 0,-7 15 0,-4 12 0,-6 10 0,7-7 0,1 1 0,0-1 0,1 1 0,0 0 0,1 0 0,0 0 0,1 0 0,1 1 0,0 0 0,1-1 0,0 1 0,3 26 0,-1-37-16,0-1 0,0 0 0,1 1 0,0-1-1,-1 0 1,1 0 0,0 0 0,0 0 0,0 0 0,0-1 0,0 1 0,0 0-1,1-1 1,-1 0 0,1 1 0,-1-1 0,1 0 0,-1 0 0,1-1 0,-1 1 0,1 0-1,0-1 1,0 0 0,-1 1 0,4-1 0,2 0-278,-1 1 0,1-1 0,0 0 0,-1-1 0,0 0 0,1 0 1,-1 0-1,9-4 0,-3-4-6497,-4-4-4494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5.4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220 3376 5958,'-79'185'4406,"-55"147"-4414,128-307-260,19-51 408,658-1340 5213,91 47-4988,-758 1312-371,662-973 1261,-653 962-1251,14-18-33,0 0 0,3 3 0,54-51 0,-83 83-13,-1 0 0,1 0 0,0 0 0,0 0 0,-1 1 0,1-1 0,0 0 0,0 0-1,0 1 1,0-1 0,0 0 0,0 1 0,0-1 0,0 1 0,0 0 0,0-1 0,1 1 0,-1 0 0,0-1 0,0 1 0,0 0 0,0 0 0,0 0 0,1 0 0,-1 0 0,0 1 0,0-1 0,0 0 0,0 0 0,2 1 0,-2 1-24,0 0 1,-1 0 0,1-1 0,-1 1 0,1 0-1,-1 0 1,0 0 0,0 0 0,0 0 0,0-1-1,0 1 1,0 0 0,-1 0 0,1 0-1,0 0 1,-1-1 0,-1 4 0,-25 54-1259,-18 14-1804</inkml:trace>
</inkml:ink>
</file>

<file path=ppt/ink/ink1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39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17969,'0'0'11718,"2"12"-10896,9 56 254,21 71-1,-24-124-1759,-3-25-3524,-4-30-4235,-6 5 1418</inkml:trace>
</inkml:ink>
</file>

<file path=ppt/ink/ink1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0.3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8040,'0'0'23478,"10"30"-23574,3-13-1826,3-2-2178,-2 1-2594,0-2-7175</inkml:trace>
</inkml:ink>
</file>

<file path=ppt/ink/ink1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0.6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1 18257,'0'0'14147,"-6"10"-13821,1-1-323,0 0 0,1 1 1,0 0-1,1 0 1,0 0-1,0 0 0,1 0 1,1 1-1,-1-1 1,1 11-1,1-11-3,1-1 0,-1 1 0,1-1 0,1 1 0,0-1 0,0 0 0,1 1 0,0-1 0,0-1 0,1 1 0,1 0 0,-1-1 0,1 0 0,1 0 0,-1 0 0,1-1 0,1 0 0,-1 0 0,1-1 0,14 11 0,-12-10 0,1 1 0,-1 0 0,-1 1 0,0 0 0,0 0 0,7 12 0,-13-17 0,1 1 0,-1 0 0,0 0 0,0 1 0,0-1 0,-1 0 0,0 0 0,0 1 0,0-1 0,-1 1 0,0-1 0,0 1 0,0-1 0,-1 0 0,-2 10 0,3-12 0,-1 0 0,0 0 0,0 0 0,-1 0 0,1 0 0,-1 0 0,1-1 0,-1 1 0,0-1 0,0 1 0,0-1 0,0 0 0,0 0 0,-1 0 0,1 0 0,-1 0 0,1 0 0,-1 0 0,0-1 0,0 0 0,0 1 0,0-1 0,0 0 0,0 0 0,0-1 0,0 1 0,0-1 0,0 1 0,0-1 0,0 0 0,-5-1 0,4 1 0,0 0 0,0-1 0,0 1 0,0-1 0,1 0 0,-1 0 0,0 0 0,1 0 0,-1-1 0,0 0 0,1 0 0,0 0 0,-1 0 0,1 0 0,0 0 0,0-1 0,0 0 0,1 0 0,-1 1 0,1-2 0,-1 1 0,1 0 0,0 0 0,0-1 0,-1-3 0,0-4-423,0 0 0,1-1 0,1 1 0,-1 0 1,2-1-1,0 1 0,0-1 0,1 1 0,5-23 0,4-8-3728,22-55 0,-2 6-529,-22 63-2612</inkml:trace>
</inkml:ink>
</file>

<file path=ppt/ink/ink1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1.0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20275,'0'0'7389,"1"12"-6124,28 161 978,-22-140-1844,2-1 0,1 1-1,23 47 1,-33-78-399,1 0 0,0-1 0,-1 1 0,1 0 0,0-1 0,0 1 0,0-1 0,0 1 0,0-1 0,1 0 0,-1 1 0,0-1 0,1 0 0,-1 0 0,1 0 0,-1 0 0,1 0 0,-1 0 0,1 0 0,0-1 0,-1 1 0,1-1 0,0 1 0,0-1 0,-1 1 0,3-1 0,-2-1 0,0 1 0,0-1 0,0 0 0,0 0 0,0 0 0,-1 0 0,1-1 0,0 1 0,-1 0 0,1-1 0,-1 1 0,1-1 0,-1 1 0,0-1 0,0 0 0,0 1 0,0-1 0,0 0 0,0 0 0,0 0 0,0 0 0,0-3 0,7-27 0,-6 25 0,-1-1 0,1 1 0,1-1 0,0 1 0,5-12 0,-4 62 0,-1-1-409,1 17-4216,-4-48-4915</inkml:trace>
</inkml:ink>
</file>

<file path=ppt/ink/ink1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2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12748,'0'0'5419,"-1"9"-4731,2 4-464,0-1 0,0 1-1,1-1 1,0 0 0,1 0-1,1 0 1,6 15 0,46 94 812,-20-47-867,17 57-101,-6 2 0,-6 2 0,38 218 0,19 431 554,-66-468 817,3 164 350,-36-411-1622,-2-1 0,-3 0 0,-3 0 0,-3-1 1,-21 66-1,-71 134 1007,35-102-261,69-164-965,0-1 0,0 0 0,0 1 0,0-1 0,0 0-1,0 1 1,0-1 0,0 0 0,0 1 0,0-1 0,0 0 0,0 1 0,0-1-1,0 0 1,-1 1 0,1-1 0,0 0 0,0 1 0,0-1 0,-1 0 0,1 0-1,0 1 1,0-1 0,-1 0 0,1 0 0,0 1 0,0-1 0,-1 0 0,1 0-1,0 0 1,-1 0 0,1 0 0,0 1 0,-1-1 0,1 0 0,0 0 0,-1 0-1,1 0 1,0 0 0,-1 0 0,1 0 0,0 0 0,-1 0 0,1 0 0,0 0-1,-1 0 1,1 0 0,0-1 0,-1 1 0,1 0 0,0 0 0,-1-1 0,-10-16-5874,8 11 4861,-9-14-5304</inkml:trace>
</inkml:ink>
</file>

<file path=ppt/ink/ink1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1:42.6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18610,'0'0'4404,"8"15"-3289,16 36-2,-2 1-1,26 98 0,-31-53 760,8 150 1,-18-147-547,-6-90-1284,0-1-1,0 0 1,1 1-1,5 11 0,-7-20-40,0 0-1,0 0 1,0 0-1,1 0 0,-1 0 1,1 0-1,-1 0 1,0 0-1,1 0 1,0 0-1,-1-1 1,1 1-1,0 0 0,-1 0 1,1 0-1,0-1 1,0 1-1,-1 0 1,1-1-1,0 1 0,0 0 1,0-1-1,0 0 1,0 1-1,0-1 1,0 1-1,0-1 1,0 0-1,0 0 0,0 0 1,0 1-1,0-1 1,0 0-1,1 0 1,-1 0-1,0-1 0,0 1 1,0 0-1,0 0 1,0-1-1,0 1 1,0 0-1,0-1 0,0 1 1,0-1-1,0 1 1,-1-1-1,1 0 1,0 1-1,0-1 1,1-1-1,10-11-19,0-1-1,-2 1 1,1-2 0,-2 0 0,0 0-1,11-24 1,13-22-268,50-53-1973,-24 43-2078,-10 16-2960</inkml:trace>
</inkml:ink>
</file>

<file path=ppt/ink/ink1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2:42.6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8895 225 3683,'0'0'1250,"-9"-3"-1320,-22-3 913,-1 1 0,0 1 0,0 2 0,0 2 0,0 0-1,0 2 1,1 2 0,-64 14 0,73-14-428,-1-1 0,0-1 0,0 0 0,0-2 0,0-1 0,0-1 0,0-1 0,0-1 0,0-1-1,-34-12 1,-6 0-73,0 2 1,-1 4-1,-104-7 0,-202 14 23,217 5 128,25 0-354,-476-13 410,-1144-49-234,1015 79-50,643-14-210,-591 5-32,-258 14 29,768-6-63,2 7-1,0 8 0,-299 96 0,220-37 14,-420 218 0,595-271 132,2 4-1,-116 86 1,168-113-106,1 1 1,0 1 0,2 1-1,0 0 1,0 1-1,2 1 1,0 0 0,2 1-1,0 0 1,1 1-1,1 0 1,2 1 0,-12 45-1,12-18-37,2 1 0,3 0 0,2-1-1,2 1 1,2 0 0,3 0 0,2-1-1,2 0 1,2-1 0,21 55 0,-17-66 49,3 0 0,1-1 0,1-2 0,2 0-1,2-1 1,1-1 0,1-2 0,2 0 0,1-2 0,50 38 0,13 0 40,3-4-1,162 80 1,-84-61-62,343 111 1,205-9 35,-425-129-51,329 19 0,306-31-4,1012-85 1,-691-92 32,-759 65-20,190-32 8,-586 82-28,169-55 0,-220 56 26,0-1-1,-2-2 1,0-3 0,-1-1 0,59-46 0,-79 51 6,0-1 0,-1-2 0,-1-1 1,-2 0-1,0-1 0,-1-1 0,-2-1 1,19-40-1,-19 31 39,-3-1 0,-1 0 0,-2-1 1,-1-1-1,-2 0 0,3-47 0,-7 24 35,-4-1 0,-2 0 0,-3 1 0,-3-1 0,-2 2 0,-3-1 0,-3 2 0,-36-90 0,-222-586 634,251 677-669,-3 1 0,-2 1 1,-53-80-1,65 114-68,-1 1 0,-1 0 0,-1 2 0,0 0 0,-2 1 0,0 2 0,-1 0 0,-1 1-1,-1 1 1,-39-19 0,32 21-244,-2 2 0,1 1 0,-1 1 0,-66-7 0,-142 5-3769,28 10-2570</inkml:trace>
</inkml:ink>
</file>

<file path=ppt/ink/ink1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2:44.9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2462 310 6054,'0'0'3502,"-10"-8"-3422,-43-32 1449,-62-35 1,88 59-811,-1 2 1,0 0-1,-1 3 1,-61-17 0,26 16-348,0 3 1,-77-1 0,-131 11-408,243 0 46,-224 9-825,-361 61 0,525-55 1062,2 4-1,1 4 1,0 3 0,-108 52-1,186-75-190,0 0 0,0 0-1,0 1 1,0 1-1,1-1 1,0 1-1,0 0 1,1 1-1,0 0 1,-9 12-1,13-16-53,0 1 0,0 0-1,0 0 1,1 0-1,0 0 1,0 0-1,0 0 1,0 0-1,0 0 1,1 1 0,0-1-1,0 0 1,0 0-1,1 0 1,-1 1-1,1-1 1,0 0 0,0 0-1,0 0 1,1 0-1,-1 0 1,1 0-1,0-1 1,0 1 0,4 4-1,5 7 7,0-1-1,2 0 1,-1 0-1,2-1 1,0-1 0,1 0-1,0-1 1,0-1-1,1 0 1,0-1 0,23 8-1,9 2 34,0-2 0,95 20 1,-30-17 214,187 8 0,119-23 691,106 7-243,-419-2-666,144 6 269,-214-17-232,-1-1 0,1-1-1,-1-2 1,69-19 0,-68 12 74,0-1 1,-2-2-1,0-1 0,0-2 0,-2-1 1,0-2-1,38-31 0,-57 40 3,0-1 0,-1 0-1,0-1 1,-1 0 0,-1-1-1,0 0 1,12-25 0,-17 28 21,0-1 0,-1 1 0,-1-1 0,0 0-1,0 1 1,-1-1 0,-1-1 0,0 1 0,-1 0 0,-1 0 0,-2-18 0,0 20-152,1 0 0,-2 0 0,0 0 0,0 1 0,-1-1-1,0 1 1,-1 1 0,0-1 0,0 1 0,-1 0 0,-1 0 0,1 1 0,-1 0 0,-1 0 0,1 1 0,-17-11-1,0 2-61,-1 1-1,0 1 0,-1 2 1,0 0-1,-36-9 0,7 7-281,-1 2 0,0 3 0,-1 2 0,1 2-1,-1 3 1,-89 9 0,-346 72-8153,299-40-638</inkml:trace>
</inkml:ink>
</file>

<file path=ppt/ink/ink1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00.7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8754 86 9641,'0'0'1217,"-10"-1"-683,-42-7 43,-77-2-1,-372 20 1842,124 10-1054,50-1-1286,-79-14 1184,-484-57 1,-745-17-553,982 80-692,-1 0 156,-884-11 141,1451 2-316,0 3 0,0 4 0,1 4 0,-106 31 0,126-24 0,1 3 0,2 2 0,0 4 0,2 2 0,-110 75 0,-142 139 33,298-232-32,-8 6-11,2 0-1,0 2 0,1 0 0,1 1 0,1 1 0,1 1 0,1 0 1,-24 51-1,35-62 6,-1 0 1,2 1 0,0 0-1,0 0 1,2 1 0,-1-1-1,2 1 1,0-1 0,1 1-1,0-1 1,1 1 0,1-1-1,0 1 1,1-1 0,1 0-1,0 0 1,0 0 0,2-1-1,11 23 1,5-2 3,1 0-1,1-2 1,2-1 0,2-1 0,44 39-1,-5-13 10,110 69 0,-69-60 37,3-6 0,3-4 0,199 66 0,380 63 356,-24-69-289,8-39-20,-215-26-68,1424 59 286,-1444-116-36,813-117-1,-1021 83-183,-2-10 0,426-154 0,-572 171-93,67-26 25,154-85-1,-291 136-10,-1 0 0,0-1 0,0-1 0,-1 0 1,0-1-1,-1 0 0,-1-1 0,18-24 0,-22 25 6,-1-1-1,-1 1 1,0-1-1,0 0 1,-1-1-1,-1 0 1,0 1-1,-1-1 1,-1-1 0,0 1-1,0-20 1,0-40 723,-2-1 0,-20-132 0,14 175-585,-1 1 0,-1 0 0,-2 1 0,-1 0 0,-2 0 1,-1 1-1,-1 1 0,-1 0 0,-23-29 0,-3 6-202,-3 2 1,-2 2-1,-2 2 1,-57-41-1,-60-30-1948,-4 12-3319,84 53 110</inkml:trace>
</inkml:ink>
</file>

<file path=ppt/ink/ink1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02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2531 330 9705,'-9'0'555,"2"0"-438,-12 1 123,0-1 0,0-1 1,0-1-1,0 0 1,0-2-1,1 0 0,-26-9 1,-262-119 3325,206 96-3232,23 6 67,-1 3 0,-1 4 0,-157-25 0,180 43-401,0 2 0,0 3 1,0 2-1,0 2 1,0 3-1,0 2 0,1 3 1,1 2-1,0 3 1,1 2-1,1 2 0,-54 30 1,-19 23 15,3 6 0,3 5 0,-139 129 0,249-205-33,0 0 1,0 0-1,1 0 0,1 1 0,-13 20 1,19-28 13,0 0 0,-1 0 0,1 1 0,0-1 0,0 0 0,1 0 0,-1 1 0,0-1 0,1 1 0,-1-1 0,1 1 0,0-1 0,0 1 0,0-1 0,0 1 0,0-1 0,1 0 0,-1 1 0,1-1 0,-1 1 0,1-1 0,0 0 0,0 1 0,0-1 0,0 0 0,1 0 0,-1 0 0,1 0 0,-1 0 0,1 0 0,-1 0 0,1 0 0,0-1 0,0 1 0,3 1 0,7 4 25,0-1 1,1 0 0,0 0-1,0-2 1,0 0-1,1 0 1,20 2 0,106 6 175,-89-9-209,-1 1 12,601 57 62,-435-35-56,1-10-1,0-10 1,381-36 0,-513 22 14,96-13 67,-150 15-62,-1 0 0,0-2 0,50-21 0,-72 26 87,0-1 0,0 1 0,0-2 0,-1 1 0,0-1 0,0 0 0,0-1 0,-1 0 0,0 0 0,0 0 0,0-1 0,-1 1 0,0-1 0,0-1 0,0 1 0,-1-1 0,-1 0 0,1 0 0,-1 0 0,0 0 0,-1 0 0,0-1 0,-1 1 0,1-1 0,-1 1 0,-1-1 0,0 0 0,0 1 0,-1-1 0,0 0 0,0 1 0,-1-1 0,0 1 0,-1 0 0,-3-9 0,-2 1-62,0 0-1,-1 1 0,0 0 1,-2 1-1,0 0 0,0 0 1,-1 1-1,-1 1 1,-19-16-1,-2 3-44,0 0 1,-69-35-1,48 34 4,-1 3-1,-1 2 1,-83-20-1,-182-20-2038,161 34-1217,40 0-2017,-1-8-4474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5.7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4395 13549,'260'-711'2082,"89"-65"-1338,794-1289 1,-895 1697-626,29 25 72,-261 326-189,52-51 61,-62 62-82,2 0-1,-1 1 1,1 0-1,0 0 1,0 0-1,0 1 1,17-5-1,-24 8-28,0 1-1,-1 0 1,1 0 0,0 0-1,0 0 1,0-1 0,0 1-1,0 0 1,-1 0 0,1 1-1,0-1 1,0 0 0,0 0-1,0 0 1,-1 1 0,1-1-1,0 0 1,0 1 0,0-1-1,-1 0 1,1 1 0,0-1-1,0 1 1,-1-1 0,1 1-1,-1 0 1,1-1 0,0 1-1,-1 0 1,1-1 0,-1 1-1,0 0 1,1 0 0,-1-1-1,1 1 1,-1 0 0,0 0-1,0 0 1,0 0 0,1-1-1,-1 1 1,0 0 0,0 0-1,0 0 1,0 0 0,0 0-1,-1 1 1,1 4-554,0 1 0,-1-1 1,0 1-1,0-1 0,-3 10 0,-23 39-5841</inkml:trace>
</inkml:ink>
</file>

<file path=ppt/ink/ink1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09.1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13357,'-6'23'12977,"-6"27"-9065,4-16-3769,1-1 0,-2 43-1,9-74-118,0 0 0,0 0 0,0 0 0,0 0 0,0 0 0,0 0 0,0 0 0,1 0 0,-1 0-1,1 0 1,-1 0 0,1 0 0,0 0 0,0-1 0,0 1 0,0 0 0,0 0 0,0-1 0,1 1 0,-1 0-1,0-1 1,4 3 0,-3-4 32,0 1 0,0-1 0,1 1 0,-1-1-1,0 0 1,0 0 0,1 0 0,-1 0 0,0 0-1,1 0 1,-1-1 0,0 1 0,0-1 0,0 0-1,1 1 1,-1-1 0,0 0 0,0 0 0,0-1-1,0 1 1,3-3 0,8-5-13,-1-1-1,0 0 1,0-1-1,-1 0 1,-1-1-1,19-25 1,-12 11-38,-1-1 1,19-45 0,-32 89-6,-4 15 0,-9 26 0,4-29 0,2-1 0,-2 39 0,6-66-36,0 0-1,0 0 1,0 0 0,0 0 0,0-1-1,0 1 1,0 0 0,0 0 0,0 0-1,0 0 1,1-1 0,-1 1 0,0 0-1,1 0 1,-1 0 0,1-1-1,-1 1 1,0 0 0,1-1 0,-1 1-1,1 0 1,0-1 0,-1 1 0,1-1-1,0 1 1,-1-1 0,1 1-1,0-1 1,0 1 0,-1-1 0,1 0-1,0 1 1,1-1 0,1 0-238,-1 0 1,1 0 0,0 0-1,0 0 1,-1-1 0,1 1-1,0-1 1,-1 0 0,1 0-1,4-2 1,5-3-1522,1-1 1,-1-1-1,14-10 0,15-17-4755</inkml:trace>
</inkml:ink>
</file>

<file path=ppt/ink/ink1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09.5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 1 17745,'-8'7'3219,"-20"13"-1481,2 2 0,1 1 0,1 1 1,-36 45-1,60-68-1748,-1-1 0,1 0 1,0 0-1,0 0 0,0 1 0,-1-1 1,1 0-1,0 1 0,0-1 0,0 0 1,0 0-1,-1 1 0,1-1 1,0 0-1,0 1 0,0-1 0,0 0 1,0 1-1,0-1 0,0 0 1,0 1-1,0-1 0,0 0 0,0 1 1,0-1-1,0 0 0,0 1 0,0-1 1,0 0-1,1 1 0,-1-1 1,0 0-1,0 0 0,0 1 0,0-1 1,1 0-1,-1 0 0,0 1 0,0-1 1,1 0-1,-1 0 0,0 1 1,1-1-1,19 1-148,27-13 52,-45 12 72,13-5-84,-1 2 1,1-1-1,-1 2 1,22-2 0,-33 4 107,-1 0 0,0 0 1,0 0-1,1 0 1,-1 0-1,0 0 0,0 0 1,0 1-1,0-1 1,1 1-1,-1 0 1,0 0-1,0-1 0,0 1 1,0 1-1,0-1 1,0 0-1,-1 0 0,1 1 1,0-1-1,-1 1 1,1-1-1,-1 1 1,1 0-1,-1 0 0,0-1 1,0 1-1,0 0 1,0 0-1,0 0 0,0 0 1,0 0-1,-1 1 1,1-1-1,-1 0 1,1 0-1,-1 0 0,0 4 1,0 0 152,-1 1-1,-1-1 1,1 1 0,-1-1 0,0 1 0,0-1-1,-1 0 1,1 0 0,-1 0 0,-1 0 0,1-1-1,-1 1 1,0-1 0,0 0 0,-1 0 0,-9 8-1,5-5 96,1-1-1,-1-1 0,0 1 0,-1-2 0,0 1 0,1-1 1,-2 0-1,1-1 0,-18 4 0,13-8-635,12-9-887,18-15-4490,3 3-3679</inkml:trace>
</inkml:ink>
</file>

<file path=ppt/ink/ink1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09.8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1 398 13357,'0'0'14194,"10"-11"-12950,131-164 982,-119 143-1877,-2-1 1,-1-1-1,-1 0 0,15-44 0,-33 120-349,-10 4 0,1-3 0,1 1 0,-3 74 0,11-114-244,0-1-1,1 0 1,-1 1-1,1-1 1,-1 0-1,1 1 1,0-1 0,0 0-1,1 0 1,-1 0-1,1 0 1,-1 0 0,1 0-1,0 0 1,0-1-1,0 1 1,1 0-1,-1-1 1,0 0 0,1 0-1,0 1 1,-1-2-1,1 1 1,0 0-1,0 0 1,6 1 0,32 26-4683</inkml:trace>
</inkml:ink>
</file>

<file path=ppt/ink/ink1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0.2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1 155 16592,'0'0'12588,"63"-60"-11916,-18 40-255,5 1-321,-1 2-192,-3-1-3107,-2-2-6887</inkml:trace>
</inkml:ink>
</file>

<file path=ppt/ink/ink1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0.6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19667,'0'0'4900,"14"79"-3042,-10-40-1410,-1-2-319,3 0-194,2-10-1440,2-6-1057,1-12-513,-1-9 737,-3 0-1698,-7-18-2627</inkml:trace>
</inkml:ink>
</file>

<file path=ppt/ink/ink1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0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19026,'0'0'4100,"-32"51"-4100,32-37-1153,13-7-1986,8-6-2210,4-1-3780</inkml:trace>
</inkml:ink>
</file>

<file path=ppt/ink/ink1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1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11499,'0'0'10986,"-4"9"-9240,0 2-1282,-1-1 1,0-1-1,0 1 1,-1-1-1,0 0 1,-9 11-1,12-18-337,1 0-1,0 1 1,-1-1-1,1 1 1,1 0-1,-1 0 1,0-1-1,1 1 1,-1 0-1,1 0 1,0 1-1,0-1 1,0 0-1,0 4 1,1-6-132,0 1 1,1-1 0,-1 1 0,1 0 0,-1-1 0,1 1-1,-1-1 1,1 1 0,0-1 0,0 1 0,0-1-1,0 0 1,0 1 0,0-1 0,0 0 0,0 0 0,0 0-1,1 0 1,-1 0 0,0 0 0,1 0 0,-1 0 0,1-1-1,-1 1 1,1 0 0,-1-1 0,1 1 0,0-1 0,1 1-1,55 12 39,-49-12-134,0 0 0,0 0 0,0 1 0,0 1 0,0 0 0,0 0 0,0 0 1,-1 1-1,0 1 0,0-1 0,0 1 0,14 12 0,-20-15 131,-1 0 0,1-1 0,-1 1 1,1 0-1,-1 0 0,0 0 0,0 0 0,0 1 0,0-1 0,0 0 0,0 0 0,0 1 0,-1-1 0,0 0 0,1 1 1,-1-1-1,0 0 0,0 1 0,0-1 0,0 1 0,0-1 0,-1 3 0,-1-2 87,1 0-1,-1 1 1,1-1-1,-1 0 1,0 0 0,0 0-1,-1 0 1,1 0-1,-1 0 1,1-1-1,-1 1 1,0-1-1,-3 3 1,0-1 55,-1 0-1,1 0 1,-1-1 0,1 0-1,-1 0 1,0 0 0,-1-1-1,1 0 1,0-1-1,0 1 1,-1-2 0,1 1-1,-14-1 1,19 0-280,1-1-1,0 1 1,-1-1 0,1 0 0,0 0-1,0 1 1,0-1 0,-1 0 0,1 0-1,0 0 1,0 0 0,0 0 0,1 0-1,-1 0 1,0-1 0,0 1 0,0 0-1,1-1 1,-1 1 0,1 0 0,-1-1-1,1 1 1,-1 0 0,1-1 0,0 1-1,0-1 1,0 1 0,0-1 0,0 1-1,0 0 1,0-1 0,1-1 0,-1-10-8109</inkml:trace>
</inkml:ink>
</file>

<file path=ppt/ink/ink1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2.4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20307,'0'0'3070,"0"12"-1976,1 14-834,-2-2 43,2-1 1,0 1 0,2-1-1,8 39 1,-10-60-222,0 0-1,0-1 1,0 1 0,0-1 0,0 1 0,0-1-1,0 1 1,0-1 0,0 0 0,1 0-1,-1 1 1,0-1 0,1 0 0,-1 0 0,1 0-1,0-1 1,-1 1 0,1 0 0,0 0-1,-1-1 1,1 1 0,0-1 0,0 0 0,-1 1-1,1-1 1,0 0 0,0 0 0,-1 0 0,1 0-1,0-1 1,0 1 0,0 0 0,-1-1-1,1 1 1,0-1 0,-1 0 0,1 1 0,0-1-1,-1 0 1,3-1 0,8-5 358,0 0 0,0 0 0,19-16 0,-28 21-460,22-20 177,-19 16-107,-1 1 0,1 0 0,-1 0 1,1 0-1,1 0 0,-1 1 0,1 0 0,-1 1 0,1 0 1,0 0-1,0 0 0,1 1 0,11-3 0,-17 5-51,-1 1 0,1-1 0,-1 1 0,1-1 0,-1 1 0,1 0 0,-1 0 0,0 0 0,1 0-1,-1 0 1,0 0 0,0 0 0,0 0 0,0 0 0,0 1 0,0-1 0,0 0 0,0 1 0,0-1 0,0 1 0,-1-1 0,1 1 0,-1-1-1,1 1 1,0 2 0,10 48 197,-9-41-177,-1-7 2,-1 0 0,1 0 0,0 0 0,1 0 0,-1 0 0,1 0 0,-1 0 0,1 0 0,5 6 0,-7-10-16,1 1 0,-1-1 0,1 1 0,-1-1 0,1 1 0,0-1 0,-1 1 0,1-1 1,0 0-1,-1 1 0,1-1 0,0 0 0,0 0 0,-1 0 0,1 1 0,0-1 1,0 0-1,-1 0 0,1 0 0,0 0 0,0 0 0,0-1 0,1 1 0,0-1-1,0 0 0,0 0 1,0 0-1,0 0 0,0 0 0,0 0 1,-1-1-1,1 1 0,-1 0 1,3-4-1,51-58-4,-38 41 0,0 2 0,2 0 0,24-20 0,-42 38 0,1 1 0,0 0 0,-1-1 0,1 1 0,0 0 0,0 0 0,0 0 0,0 1 0,0-1 0,0 0 0,0 1 0,0-1 0,0 1 0,4-1 0,-5 1 0,0 0 0,0 1 0,0-1 0,0 0 0,0 1 0,-1-1 0,1 1 0,0-1 0,0 1 0,0-1 0,0 1 0,-1 0 0,1-1 0,0 1 0,-1 0 0,1-1 0,0 1 0,-1 0 0,1 0 0,-1 0 0,1 0 0,0 1 0,1 6 0,0 0 0,0 0 0,0 1 0,-1-1 0,0 16 0,1 1 0,-2-24 0,0-1 0,1 1 0,-1-1 0,0 0 0,0 1 0,1-1 0,-1 1 0,0-1 0,1 1 0,-1-1 0,0 0 0,1 1 0,-1-1 0,0 0 0,1 1 0,-1-1 0,1 0 0,-1 1 0,1-1 0,-1 0 0,0 0 0,1 0 0,-1 1 0,1-1 0,-1 0 0,1 0 0,-1 0 0,1 0 0,0 0 0,-1 0 0,1 0 0,-1 0 0,1 0 0,-1 0 0,1 0 0,-1-1 0,1 1 0,-1 0 0,1 0 0,-1 0 0,0-1 0,1 1 0,-1 0 0,1 0 0,-1-1 0,1 1 0,-1 0 0,0-1 0,1 1 0,-1-1 0,0 1 0,1 0 0,-1-1 0,27-22 0,-25 21 0,3-3 0,0 0 0,-1 1 0,1-1 0,0 1 0,0 1 0,0-1 0,0 0 0,0 1 0,1 0 0,0 1 0,7-4 0,-13 6-88,1 0 0,-1 0-1,1 0 1,-1 1 0,1-1 0,-1 0 0,1 0-1,-1 0 1,1 0 0,-1 0 0,1 1-1,-1-1 1,0 0 0,1 0 0,-1 1 0,1-1-1,-1 0 1,0 0 0,1 1 0,-1-1 0,0 1-1,1-1 1,-1 0 0,0 1 0,1-1-1,-1 1 1,0-1 0,0 1 0,0-1 0,1 1-1,-1-1 1,0 0 0,0 1 0,0-1 0,0 1-1,0-1 1,0 1 0,0-1 0,0 1-1,0 0 1,-3 23-6908,-7-9-552</inkml:trace>
</inkml:ink>
</file>

<file path=ppt/ink/ink1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2.7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21012,'0'0'4740,"13"66"-5604,0-48-4037,3 1-5797</inkml:trace>
</inkml:ink>
</file>

<file path=ppt/ink/ink1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3.1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67 15310,'0'0'4608,"-2"10"-1870,-11 101 2484,10-54-4593,3 0 1,13 108 0,-8-106 982,-5-51-651,-3-38-534,-4-26-427,3 0 0,3-1 0,2 1 0,2-1 0,16-80 0,-17 130 0,0 1 0,0-1 0,0 1 0,1-1 0,0 1 0,1 0 0,-1 0 0,9-10 0,-11 14 0,0 1 0,1-1 0,-1 1 0,1 0 0,-1 0 0,1-1 0,0 1 0,-1 0 0,1 0 0,0 1 0,0-1 0,0 0 0,-1 1 0,1-1 0,0 1 0,0-1 0,0 1 0,0 0 0,0 0 0,0 0 0,0 0 0,0 0 0,0 0 0,0 1 0,0-1 0,0 1 0,0-1 0,0 1 0,0 0 0,-1 0 0,1-1 0,0 1 0,-1 1 0,1-1 0,2 2 0,0 0 0,0 2 0,0-1 0,-1 0 0,1 1 0,-1 0 0,0-1 0,0 1 0,-1 1 0,1-1 0,-1 0 0,0 0 0,0 1 0,-1 0 0,0-1 0,0 1 0,0 0 0,-1-1 0,0 1 0,0 0 0,0-1 0,0 1 0,-4 11 0,4-14 0,0 1 0,-1-1 0,0 1 0,1-1 0,-1 0 0,-1 1 0,1-1 0,0 0 0,-1 0 0,0 0 0,1 0 0,-1 0 0,-1 0 0,1-1 0,0 1 0,-1 0 0,1-1 0,-1 0 0,0 0 0,1 0 0,-1 0 0,0 0 0,0 0 0,-1-1 0,1 1 0,0-1 0,0 0 0,-1 0 0,1 0 0,-1-1 0,1 1 0,-1-1 0,1 0 0,-1 0 0,1 0 0,0 0 0,-7-1 0,-3-11-2389,12 10 1803,0 0 0,0 0 0,0 0-1,0 1 1,1-1 0,-1 0 0,1 0 0,0 0-1,-1-1 1,1 1 0,0 0 0,0 0 0,0 0 0,0 0-1,1 0 1,-1 0 0,0 0 0,1 0 0,0 0 0,-1 0-1,1 0 1,1-2 0,12-7-8975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6.1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162 2648 11115,'-35'86'-904,"5"2"1,3 1 0,-25 153 0,43-175 1884,1 90 1,8-151-916,0-1-1,0 1 1,1 0-1,0 0 1,0 0-1,4 9 1,-5-14-63,1-1 0,-1 1 1,0 0-1,1-1 0,-1 1 0,0 0 1,1-1-1,-1 1 0,1-1 0,-1 1 1,1-1-1,0 1 0,-1-1 0,1 1 0,-1-1 1,1 1-1,0-1 0,-1 0 0,1 1 1,0-1-1,0 0 0,-1 0 0,1 1 1,1-1-1,-1 0-4,1-1 1,-1 1 0,1-1-1,-1 1 1,1-1 0,-1 0-1,1 1 1,-1-1 0,0 0-1,1 0 1,-1 0 0,0 0-1,0 0 1,1 0-1,-1-1 1,2-1 0,11-17 249,-1 0 0,0-1-1,-1 0 1,9-26 0,-6 16 183,215-490 3319,-77 165-3028,265-550-432,53 25-102,-396 756 117,6 3 0,99-115 0,-174 230-301,3-4-3,0 0 0,0 0 1,1 1-1,0 0 0,1 1 0,0 0 0,1 1 1,0 0-1,24-11 0,-36 19-14,1 0 0,-1 0 0,1-1 0,-1 1 0,1 0 0,-1 0 0,1 0 0,0 0 0,-1 0 0,1 0 0,-1 0 0,1 0 0,-1 0 0,1 0 0,-1 0 0,1 0 0,0 1-1,-1-1 1,1 0 0,-1 0 0,1 0 0,-1 1 0,1-1 0,-1 0 0,0 1 0,1-1 0,-1 0 0,1 1 0,-1-1 0,0 1 0,1-1 0,-1 1 0,4 21-695,-13 28-1461,-21 9-1820</inkml:trace>
</inkml:ink>
</file>

<file path=ppt/ink/ink1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3.7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166 324 20019,'0'0'5482,"-10"0"-3111,5 0-2141,-1-1-114,0 1 0,1 0 0,-1 0 1,1 0-1,-1 0 0,1 1 0,-1 0 0,1 0 1,-1 0-1,1 1 0,0 0 0,-1 0 0,1 0 1,0 1-1,0 0 0,1 0 0,-1 0 1,1 0-1,-1 1 0,1-1 0,-5 7 0,-16 34 12,24-41-110,0-1 0,0 1 0,0-1 0,0 1 0,0 0 0,1 0 0,-1-1 0,1 1 0,0 0 0,0 0 0,0 0 1,0 0-1,0-1 0,1 1 0,0 4 0,0-6-7,0 0 0,0-1 1,0 1-1,0 0 1,0-1-1,0 1 0,0 0 1,0-1-1,0 1 0,0-1 1,1 0-1,-1 1 1,0-1-1,0 0 0,0 0 1,1 1-1,-1-1 0,0 0 1,0 0-1,3-1 1,26-2 209,-30 3-217,14-3-118,-1-1 0,1 0 1,-1-1-1,0 0 0,-1-2 0,1 1 0,-1-1 0,-1-1 0,1 0 0,-1-1 0,18-19 1,-28 28 123,-1 0 0,0 0 0,1 0 0,-1-1 0,1 1 1,-1 0-1,0-1 0,1 1 0,-1 0 0,0-1 0,1 1 1,-1-1-1,0 1 0,0 0 0,0-1 0,1 1 1,-1-1-1,0 1 0,0-1 0,0 1 0,0 0 0,0-1 1,1 1-1,-1-1 0,0 1 0,0-1 0,0 1 0,-1-1 1,1 1-1,0-1 0,0 1 0,0-1 0,0 1 1,0-1-1,-1 1-4,1 0 0,-1 0 0,1 0 0,0 0 0,0 1 0,-1-1 1,1 0-1,0 0 0,-1 0 0,1 0 0,0 1 0,0-1 0,-1 0 0,1 0 1,0 1-1,0-1 0,-1 0 0,1 1 0,0-1 0,0 0 0,0 0 0,0 1 0,-1-1 1,1 0-1,0 1 0,0-1 0,0 0 0,0 1 0,0-1 0,0 1 0,0-1 1,0 0-1,0 1 0,0-1 0,0 1 0,2-1-4,0 0 0,0 0 0,0-1 1,0 1-1,0 0 0,0-1 0,0 1 0,-1-1 0,1 0 0,0 0 1,0 1-1,-1-1 0,1 0 0,2-2 0,23-19 103,-2-2 0,0 0 0,-2-1-1,-1-2 1,-1 0 0,-1-2 0,-1 0 0,-2-1 0,-1 0-1,17-46 1,-32 64 171,-14 33-255,-17 41-30,22-43 64,1 0-1,1 1 0,0 0 1,2 0-1,-3 30 0,6-39-40,0 1 1,2 0-1,-1-1 0,1 1 0,1-1 1,0 1-1,1-1 0,0 0 0,0 0 0,2 0 1,5 11-1,-2-8-217,-6-11-54,0 0-1,0 0 1,0 0-1,0 0 1,0 1 0,-1-1-1,0 1 1,2 5-1,-7-10 188,1-1 0,0 1 0,-1-1 1,1 0-1,0 1 0,0-1 0,0-1 0,0 1 0,-3-3 0,-37-39 338,-54-71 1,79 92 267,9 3-72,9 20-442,0-1 1,1 1 0,-1 0-1,0-1 1,0 1 0,0-1 0,1 1-1,-1-1 1,0 1 0,1 0-1,-1-1 1,0 1 0,1 0-1,-1-1 1,0 1 0,1 0 0,-1-1-1,1 1 1,-1 0 0,0 0-1,1 0 1,-1-1 0,1 1-1,-1 0 1,1 0 0,0 0 0,43 1 994,-30 0-917,47 7-2205,29 16-5474,-61-15-450</inkml:trace>
</inkml:ink>
</file>

<file path=ppt/ink/ink1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4.6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8 16047,'0'13'9962,"-1"7"-6212,-2 55-3262,3-74-468,0 1 0,1-1 0,-1 0 1,1 0-1,-1 0 0,1 0 0,-1 1 0,1-1 0,0 0 0,-1 0 0,1 0 0,0 0 0,0-1 0,0 1 0,0 0 0,0 0 0,0 0 0,0-1 1,0 1-1,0 0 0,0-1 0,0 1 0,0-1 0,1 0 0,-1 1 0,0-1 0,0 0 0,0 1 0,1-1 0,-1 0 0,0 0 0,1 0 0,-1 0 1,0-1-1,0 1 0,0 0 0,3-1 0,4 0 110,0 0 1,1 0-1,-1-1 1,14-5-1,41-27 81,-53 27-204,1 0 1,1 1-1,0 0 0,-1 1 1,2 0-1,-1 1 1,0 0-1,20-3 1,-31 7 9,1 0 1,-1 0-1,1 1 1,-1-1-1,1 0 1,-1 1 0,1-1-1,-1 1 1,1 0-1,-1-1 1,0 1-1,1 0 1,-1 0 0,0 0-1,1 0 1,-1 0-1,0 0 1,0 0-1,0 0 1,0 0 0,0 0-1,0 1 1,1 2-1,-1-3 0,-1 1 0,1 0 0,0-1 0,1 0 0,-1 1 0,0-1 0,0 0-1,0 1 1,1-1 0,-1 0 0,1 0 0,-1 0 0,1 0 0,-1 0 0,1-1 0,0 1 0,-1 0 0,1-1-1,0 1 1,0-1 0,-1 0 0,1 1 0,2-1 0,3 0-217,1 0 0,0-1-1,-1 0 1,1 0 0,-1-1 0,1 0 0,-1 0-1,0-1 1,0 0 0,0 0 0,0 0 0,0-1 0,-1 0-1,1-1 1,9-8 0,-16 12-400,1 0-1,0 0 1,0 0-1,-1-1 1,1 1 0,-1 0-1,1 0 1,-1 0 0,1-1-1,-1 1 1,0 0-1,1-1 1,-1 1 0,0 0-1,0-1 1,0 1 0,0 0-1,-1-3 1,1 3-20,-1-9-7564</inkml:trace>
</inkml:ink>
</file>

<file path=ppt/ink/ink1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4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7 18385,'0'0'12813,"-6"-7"-17106</inkml:trace>
</inkml:ink>
</file>

<file path=ppt/ink/ink1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5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185 69 18610,'0'0'2760,"0"-8"854,1-27-241,-1 34-3270,0 0-1,0 0 0,-1-1 0,1 1 0,0 0 0,-1 0 0,1 0 0,0 0 0,-1 0 0,0 0 0,1 0 0,-1 0 0,0 0 0,1 0 0,-1 0 0,0 0 0,0 1 0,0-1 0,0 0 0,1 0 0,-1 1 0,0-1 0,0 1 0,-1-1 0,1 1 0,0-1 0,0 1 0,0-1 0,0 1 0,0 0 0,0 0 0,-1 0 0,1 0 0,0 0 0,0 0 1,0 0-1,0 0 0,0 0 0,-2 1 0,-2-1-105,-1 1 0,1-1 0,0 1 0,0 1 0,0-1 0,0 1 0,-6 2 0,1 2 28,1 1 0,-1 0 0,1 0 0,0 1 1,1 0-1,-12 15 0,17-20-16,0 1-1,0 0 1,0-1 0,1 1 0,0 0 0,-1 0 0,1 1-1,1-1 1,-1 0 0,1 1 0,0-1 0,0 1-1,0-1 1,0 1 0,1 0 0,0-1 0,0 1-1,0-1 1,1 8 0,0-11-9,0 1 0,0-1 0,0 1 0,0-1 0,0 0 0,0 0 0,1 0 0,-1 1 0,0-1 0,1 0 0,-1-1 0,1 1 0,-1 0 0,1 0 0,-1-1 0,1 1 0,-1-1 0,1 1 0,0-1 0,-1 1 0,1-1 0,0 0 0,-1 0 0,4 0 0,46-2 0,-47 2 0,5-2-50,1 0-1,0-1 1,-1 0 0,18-9 0,-20 9 4,0-1 0,0 2 0,0-1 0,1 1 0,-1 0 0,1 0 1,-1 0-1,1 1 0,12 0 0,-19 2 33,0-1-1,1 1 1,-1-1 0,0 1-1,0 0 1,0 0 0,0-1-1,0 1 1,0 0-1,0 0 1,0 0 0,0 0-1,0 0 1,0 0 0,0 1-1,-1-1 1,1 0 0,0 0-1,-1 0 1,1 1 0,-1-1-1,0 0 1,1 1 0,-1-1-1,0 0 1,0 2-1,5 41-26,-5-41 41,1 34 139,-2 1 1,-1 0 0,-7 39 0,7-65-102,-1 0 0,0-1 0,0 1 0,-2-1 0,1 0 0,-1 0 0,-1 0 0,0-1 1,0 0-1,-1 0 0,0 0 0,-1-1 0,-15 15 0,22-23-39,-1 1 0,1-1 0,0 0 0,0 0 0,-1-1 0,1 1 0,-1 0 0,1 0 0,0-1 0,-1 1 0,0 0 0,1-1 0,-1 0 0,1 1 0,-1-1 0,1 0 0,-1 0 0,-3 0 0,4 0 0,0-1 0,0 1 0,0-1 0,0 1 0,0-1 0,0 0 0,0 0 0,0 1 0,0-1 0,0 0 0,0 0 0,1 0 0,-1 0 0,0 0 0,0 0 0,1 0 0,-1 0 0,1 0 0,-1-2 0,-2-6 0,0-1 0,1 1 0,0-1 0,-1-18 0,2 17 0,1 10 0,-4-32-212,1 0 0,2 0 0,4-44 0,-2 68-7,0 1-1,1 0 0,-1-1 0,2 1 1,-1 0-1,1 0 0,1 0 0,-1 0 0,1 1 1,0-1-1,1 1 0,0 0 0,0 0 1,1 1-1,0-1 0,0 1 0,0 1 0,10-8 1,11-4-8115</inkml:trace>
</inkml:ink>
</file>

<file path=ppt/ink/ink1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6.2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76 12684,'0'0'3812,"4"-11"37,12-32 0,-16 42-3654,1 0 1,-1 1 0,0-1 0,0 0 0,1 1 0,-1-1 0,0 0 0,0 1 0,0-1-1,0 0 1,0 0 0,0 1 0,0-1 0,0 0 0,0 0 0,0 1 0,0-1 0,0 0 0,0 1-1,-1-1 1,1 0 0,0 1 0,-1-1 0,1 0 0,0 1 0,-1-1 0,1 0 0,-1 0-1,-20 0 1369,-19 20-1506,27-7-36,-1 1-1,2 1 1,0 0-1,1 0 0,0 1 1,1 1-1,0 0 0,2 0 1,0 1-1,1 0 0,0 0 1,2 1-1,0 0 0,1 0 1,0 0-1,2 0 0,-1 32 1,3-46-10,0-1 1,0 0 0,1 1-1,-1-1 1,1 0 0,0 1-1,0-1 1,0 0-1,0 0 1,1 0 0,-1 1-1,1-2 1,0 1 0,0 0-1,0 0 1,0-1-1,0 1 1,1-1 0,-1 1-1,1-1 1,-1 0 0,1 0-1,0 0 1,0 0-1,0-1 1,0 1 0,0-1-1,0 0 1,1 0 0,-1 0-1,0 0 1,1-1-1,-1 1 1,0-1 0,1 0-1,4 0 1,-1 0 10,0 0 1,0 0-1,0-1 0,0 0 0,0-1 1,0 1-1,0-1 0,-1-1 0,1 1 1,-1-1-1,0 0 0,0-1 1,0 1-1,0-1 0,0 0 0,-1-1 1,7-6-1,-9 7-23,0 0 0,0-1 0,0 0 0,-1 1 0,0-1 0,0 0 0,0 0 0,0 0 0,-1 0 0,0-1 0,0 1 0,0-7 0,-1 10 0,1 0 0,-1 0 0,0 0 0,-1 1 0,1-1 0,0 0 0,0 0 0,-1 0 0,1 0 0,-1 0 0,0 1 0,0-1 0,1 0 0,-1 0 0,0 1 0,0-1 0,-1 1 0,1-1 0,0 1 0,0-1 0,-1 1 0,1 0 0,-1-1 0,1 1 0,-1 0 0,1 0 0,-1 0 0,0 0 0,0 1 0,1-1 0,-1 0 0,0 1 0,0-1 0,0 1 0,-2-1 0,1 1 0,0-1 0,0 1 0,0 0 0,0 0 0,1 0 0,-1 0 0,0 0 0,0 1 0,0-1 0,1 1 0,-1 0 0,0-1 0,1 2 0,-1-1 0,0 0 0,1 0 0,-1 1 0,1-1 0,0 1 0,0 0 0,-1-1 0,1 1 0,0 0 0,0 1 0,1-1 0,-1 0 0,0 0 0,1 1 0,-1-1 0,1 1 0,0-1 0,0 1 0,0 0 0,0-1 0,1 1 0,-1 0 0,1 0 0,-1 5 0,2-7 0,-1 0 0,1 0 0,0 0 0,0 0 0,0 0 0,-1 0 0,1 0 0,0 0 0,0 0 0,1 0 0,-1 0 0,0-1 0,0 1 0,0 0 0,1-1 0,-1 1 0,0-1 0,0 1 0,1-1 0,-1 0 0,0 0 0,1 1 0,-1-1 0,0 0 0,1 0 0,-1 0 0,1-1 0,-1 1 0,2 0 0,46-3 0,-34 0 0,-1 0 0,0-1 0,-1-1 0,1 0 0,-1-1 0,14-8 0,-10 5 0,1 1 0,28-9 0,-45 17 0,-1 0 0,1-1 0,-1 1 0,1 0 0,0 0 0,-1 0 0,1 0 0,-1 0 0,1 0 0,-1 0 0,1 0 0,0 1 0,-1-1 0,1 0 0,-1 0 0,1 0 0,-1 1 0,1-1 0,-1 0 0,1 0 0,-1 1 0,1-1 0,-1 1 0,1-1 0,-1 0 0,0 1 0,1-1 0,-1 1 0,0-1 0,1 1 0,-1-1 0,1 1 0,4 26 0,-7 30 0,2-56 0,-16 85-4175,16-85 4021,0-1-1,0 0 0,0 1 1,0-1-1,0 0 1,0 1-1,0-1 0,0 1 1,0-1-1,0 0 0,0 1 1,1-1-1,-1 0 0,0 1 1,0-1-1,0 0 0,1 1 1,-1-1-1,0 0 1,0 0-1,1 1 0,-1-1 1,0 0-1,1 0 0,-1 0 1,0 1-1,1-1 0,-1 0 1,0 0-1,1 0 0,-1 0 1,0 0-1,1 1 0,-1-1 1,0 0-1,1 0 1,-1 0-1,1 0 0,-1 0 1,0 0-1,1 0 0,-1 0 1,0-1-1,1 1 0,-1 0 1,0 0-1,1 0 0,-1 0 1,1 0-1,-1-1 1,0 1-1,1 0 66,16-4-5991</inkml:trace>
</inkml:ink>
</file>

<file path=ppt/ink/ink1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6.6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94 0 16367,'0'0'6796,"-9"10"-4532,-5 5-1315,2 0 0,-15 21 0,23-29-647,0 0 1,0 0 0,1 0 0,-1 1-1,2-1 1,-1 1 0,1-1-1,0 1 1,1 0 0,-1 13-1,2-20-288,0 0 1,0 0-1,0 0 0,1 0 0,-1 0 0,1 0 0,-1 0 0,0 0 0,1 0 1,0 0-1,-1 0 0,1-1 0,0 1 0,-1 0 0,1 0 0,0-1 1,0 1-1,-1 0 0,1-1 0,0 1 0,0-1 0,0 1 0,0-1 0,0 0 1,0 1-1,0-1 0,0 0 0,0 1 0,0-1 0,0 0 0,0 0 1,0 0-1,0 0 0,0 0 0,0 0 0,0 0 0,0-1 0,0 1 0,0 0 1,0 0-1,0-1 0,0 1 0,1-1 0,3 0 54,1-1 0,-1 1-1,0-1 1,0 0 0,0-1 0,0 1-1,6-5 1,-5 2-68,-1 0 0,0 0 0,0-1 0,0 0 0,-1 0 0,0 0 0,5-11 0,-7 13 0,0 0 0,0 0 0,-1 0 0,1 0 0,-1 0 0,0 0 0,-1 0 0,1-1 0,-1 1 0,0 0 0,0-1 0,0 1 0,0 0 0,-2-7 0,1 10-2,1 0 1,-1 0-1,1 0 1,-1 0-1,0 0 1,0 0-1,0 0 0,1 0 1,-1 0-1,0 0 1,0 0-1,0 1 1,0-1-1,0 0 0,0 1 1,-1-1-1,1 1 1,0-1-1,0 1 1,0 0-1,0 0 0,-1-1 1,1 1-1,0 0 1,0 0-1,-1 0 1,1 0-1,0 0 0,0 0 1,-1 0-1,1 1 1,0-1-1,-2 1 1,1 0-28,0-1 1,0 0 0,0 1-1,0 0 1,0 0 0,0-1 0,0 1-1,0 0 1,1 1 0,-1-1-1,0 0 1,1 0 0,-1 1 0,1-1-1,-1 1 1,1-1 0,0 1-1,-1 0 1,0 3 0,-1 21-3462,3-25 3046,0 1 0,1-1 0,-1 0 0,1 1 0,-1-1 0,1 0 0,-1 0 0,1 0 0,0 1 0,-1-1 0,1 0 1,0 0-1,0 0 0,0 0 0,0 0 0,0 0 0,0 0 0,0-1 0,1 1 0,-1 0 0,0 0 0,0-1 0,0 1 1,1-1-1,-1 1 0,2-1 0,22 5-10302</inkml:trace>
</inkml:ink>
</file>

<file path=ppt/ink/ink1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6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171 7 19410,'0'0'3065,"-11"0"-343,3 1-2373,0 0 0,0 0 0,0 1 0,0 0 1,0 0-1,0 1 0,0 0 0,1 0 0,-1 1 0,1 0 0,0 0 0,0 0 0,0 1 0,1 0 0,0 1 0,0 0 0,-9 11 0,12-14-274,1-1 0,0 1-1,0 0 1,0 0 0,0 0 0,1 0-1,-1 0 1,1 0 0,-2 7-1,3-9-66,0-1 1,0 1-1,0 0 0,0 0 0,1 0 1,-1 0-1,0 0 0,0 0 0,1-1 0,-1 1 1,0 0-1,1 0 0,-1-1 0,1 1 0,-1 0 1,1 0-1,-1-1 0,1 1 0,0-1 0,-1 1 1,1 0-1,0-1 0,0 1 0,-1-1 0,1 0 1,0 1-1,0-1 0,0 1 0,-1-1 0,1 0 1,0 0-1,0 0 0,0 1 0,0-1 0,0 0 1,0 0-1,-1 0 0,1 0 0,0-1 1,0 1-1,0 0 0,1 0 0,7-1 6,-1 1 0,1-1-1,-1 0 1,1-1 0,-1 0 0,1 0-1,-1-1 1,0 0 0,14-8 0,-19 9-13,0 1 1,0-1 0,0 0-1,0 0 1,-1 0-1,1 0 1,-1 0 0,0-1-1,1 1 1,-1-1 0,0 1-1,0-1 1,-1 0 0,1 0-1,-1 0 1,1 0 0,-1 0-1,0 0 1,0 0 0,0-1-1,-1 1 1,1 0-1,-1-1 1,1 1 0,-1 0-1,0-1 1,-1 1 0,1 0-1,-1-4 1,0 5-2,0 1 0,-1-1 0,1 0 0,0 1 0,0-1 0,-1 1 0,1 0 0,-1-1 0,0 1 0,1 0 0,-1 0 0,0 0 0,1 0 0,-1 0 0,0 0 0,0 1 0,0-1 0,0 1 0,0-1 0,0 1 0,0 0 0,0-1 0,0 1 0,0 0 0,-3 1 0,0-1 0,-1-1 0,1 2 0,0-1 0,0 1 0,0-1 0,0 1 0,1 1 0,-1-1 0,-7 4 0,11-5-147,0 1 1,-1 0-1,1 0 1,0 0-1,0 0 1,0 0-1,0 1 1,0-1-1,0 0 1,1 0-1,-1 1 1,0-1-1,0 0 1,1 1-1,-1 1 0,0-1-226,1 0-1,0 0 1,0-1-1,0 1 0,0 0 1,0 0-1,0-1 0,0 1 1,0 0-1,1 0 0,-1-1 1,1 1-1,-1 0 0,1-1 1,0 1-1,0-1 0,0 1 1,0-1-1,0 1 0,0-1 1,0 0-1,0 1 0,0-1 1,1 0-1,-1 0 0,0 0 1,1 0-1,-1 0 0,1 0 1,-1 0-1,4 1 0,20 3-6336</inkml:trace>
</inkml:ink>
</file>

<file path=ppt/ink/ink1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7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177 156 19058,'0'0'5808,"-9"-2"-4046,5 1-1659,0 1 1,-1-1-1,1 1 1,0 0-1,-1 0 0,1 1 1,0-1-1,0 1 1,-1 0-1,1 0 1,0 0-1,0 1 0,0 0 1,0-1-1,0 1 1,1 1-1,-1-1 1,1 0-1,-1 1 0,1 0 1,0 0-1,0 0 1,-4 5-1,0-2 113,0 1-1,1 0 0,0 0 0,1 1 1,-1 0-1,1 0 0,1 0 1,-1 0-1,2 1 0,-1 0 1,1-1-1,0 1 0,1 1 1,-2 14-1,4-23-212,0 0 1,0-1-1,0 1 0,0 0 1,0 0-1,0 0 0,0 0 1,1 0-1,-1 0 0,0-1 1,0 1-1,1 0 0,-1 0 1,1-1-1,-1 1 0,1 0 1,-1 0-1,1-1 1,-1 1-1,1 0 0,0-1 1,-1 1-1,1-1 0,0 1 1,0-1-1,-1 1 0,3 0 1,26-1 139,-21-1-115,-1-1-1,0 0 0,0-1 0,0 0 0,0 0 0,8-6 0,2-4-27,-1-2 0,-1 1 0,0-2 0,-2 0 0,0-1 0,0 0 0,-2-1 0,0-1 0,-1 1 0,0-2 0,-2 1 0,-1-1 0,0-1 0,-1 1 0,5-42 0,-41 101 0,23-26 0,-56 101 0,58-102 0,0 0 0,0 1 0,1 0 0,1 0 0,0 0 0,1 0 0,-2 21 0,4-33-157,0 1 0,0 0 0,0-1-1,1 1 1,-1-1 0,0 1 0,1-1 0,-1 0 0,0 1 0,1-1 0,0 1-1,-1-1 1,1 0 0,1 2 0,-1-2-242,0 0-1,0 0 1,1 0-1,-1 0 1,0 0-1,0 0 1,1-1-1,-1 1 1,1 0-1,-1-1 1,0 1-1,1-1 1,-1 0-1,2 1 1,17 1-8388</inkml:trace>
</inkml:ink>
</file>

<file path=ppt/ink/ink1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7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17 13004,'0'0'19363,"-6"-5"-18990,5 4-371,0 0-1,-1 0 1,1 0-1,-1 0 1,1 0-1,-1 0 1,0 0-1,1 0 1,-1 1-1,0-1 1,0 1-1,0-1 1,1 1 0,-1 0-1,0-1 1,0 1-1,0 0 1,0 0-1,0 0 1,1 1-1,-3-1 1,-2 3-3,0-1 0,0 1 0,0 0 0,1 0 0,0 0 0,-9 7 0,5-3 1,-37 31 0,44-36 0,0 0 0,0 0 0,0 0 0,0 0 0,0 0 0,1 0 0,-1 1 0,1-1 0,0 1 0,0-1 0,0 1 0,0 0 0,0-1 0,0 1 0,1 0 0,-1 0 0,1 3 0,0-4 0,1-1 0,-1 0 0,1 0 0,0 0 0,0 0 0,-1 0 0,1-1 0,0 1 0,0 0 0,0 0 0,0 0 0,0-1 0,0 1 0,0 0 0,0-1 0,0 1 0,0-1 0,0 0 0,1 1 0,-1-1 0,0 0 0,0 1 0,0-1 0,1 0 0,-1 0 0,2 0 0,42 1 0,-37-1 0,190 0-3550,-177 5 2920,-21-5 679,0 0 0,0 1 0,0-1 0,0 1 0,0-1 1,0 1-1,0-1 0,0 0 0,0 1 0,0-1 0,0 1 0,0-1 0,-1 0 1,1 1-1,0-1 0,0 1 0,-1-1 0,1 0 0,0 1 0,0-1 1,-1 0-1,1 1 0,0-1 0,-1 0 0,1 0 0,0 1 0,-1-1 1,0 0-1,-36 20 2508,6-13-2466,1-1 0,-45 2-1,15-6-4782,52-2-4431</inkml:trace>
</inkml:ink>
</file>

<file path=ppt/ink/ink1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9.1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84 7303,'0'0'7153,"4"-11"-3063,3-1-2806,8-18 239,-11-1 3709,-19 55-3315,5-11-1875,-2 12 283,1 0 0,1 0 0,1 1 0,1 0-1,1 1 1,1 0 0,2 0 0,1 0 0,1 0 0,1 0-1,1 1 1,6 40 0,-4-61-325,0-1 0,0 0 0,1 0 0,0 0 0,0 0 0,0 0 0,4 5 0,11 21 0,-52-61 0,22 16 0,2 3 0,1 0 0,-1 0 0,1-1 0,1 0 0,0-1 0,1 0 0,0 0 0,-8-21 0,15 32 0,0-1 0,0 1 0,0 0 0,0-1 0,0 1 0,0 0 0,1-1 0,-1 1 0,0 0 0,1 0 0,-1-1 0,1 1 0,0 0 0,-1 0 0,1 0 0,0 0 0,0 0 0,0 0 0,0 0 0,0 0 0,0 0 0,0 0 0,0 0 0,0 1 0,0-1 0,0 0 0,0 1 0,0-1 0,1 1 0,-1-1 0,2 1 0,50-14 0,-38 11 0,35-10 0,-22 5 0,1 1 0,-1 2 0,54-4 0,-81 9 0,0 0 0,0 0 0,0 0 0,0 0 0,-1 1 0,1-1 0,0 0 0,0 0 0,0 1 0,-1-1 0,1 1 0,0-1 0,0 1 0,-1-1 0,1 1 0,0-1 0,-1 1 0,1 0 0,-1-1 0,1 1 0,-1 0 0,1 0 0,-1-1 0,0 1 0,1 0 0,0 1 0,5 31 0,-10 36 0,3-66 0,2 23 0,9-46 0,11-47 0,-17 47 0,0 0 0,-2 0 0,1-33 0,44 91-4239,-42-36 2954,0 1 0,-1-1 0,1 1-1,0-1 1,0-1 0,0 1 0,8 1 0,12 0-6392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6.5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3498 9449,'0'0'3470,"7"-16"-2920,369-891 2642,536-997-2557,-881 1847-633,125-224 33,-109 204-21,83-104-1,-122 172-13,31-35-15,-37 42 11,0 0 0,0 0 0,0 0 0,0 1 0,1-1 0,-1 1 0,0-1 0,1 1 0,-1 0-1,1 0 1,-1 0 0,1 0 0,0 0 0,-1 1 0,5-1 0,-6 1-4,0 0 0,0 1 0,-1-1 0,1 0 0,0 1 0,0-1 0,0 1 0,-1-1 0,1 1 0,0 0 0,-1-1 0,1 1 0,-1 0 0,1-1 0,0 1 0,-1 0 0,1 0 0,-1-1 0,0 1 0,1 0 0,-1 0 0,0 0 0,1 0 0,-1 0 0,0-1 0,0 1 0,0 0 0,0 0 0,0 0 0,0 0 0,0 1 0,1 13-160,0 0 1,-1 0-1,-1 0 0,-1 0 0,0 0 1,0 0-1,-10 27 0,-46 106-2812,51-131 2353,-58 124-5907</inkml:trace>
</inkml:ink>
</file>

<file path=ppt/ink/ink1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19.5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43 8776,'0'0'20980,"-7"9"-19554,-2 0-1055,6-6-277,0 1-1,0-1 1,1 0 0,-1 1-1,1 0 1,-1-1-1,1 1 1,0 0 0,1 0-1,-1 0 1,-1 5-1,3-8-91,0-1 0,0 0 0,0 0 0,0 1 0,0-1 0,0 0 0,0 0 0,0 1 0,0-1 0,0 0 0,0 1 0,0-1 0,0 0 0,0 0 0,0 1 1,0-1-1,0 0 0,0 0 0,0 1 0,0-1 0,0 0 0,1 0 0,-1 1 0,0-1 0,0 0 0,0 0 0,0 1 0,1-1 0,-1 0 0,0 0 0,0 0 0,0 0 0,1 1 0,-1-1 0,0 0 0,0 0 0,1 0 0,-1 0 0,0 0 0,0 0 0,1 0 0,-1 1 0,0-1 0,1 0 0,19-4 21,17-12-46,-17 4 23,79-41 0,-90 48 0,1 1 0,0 1 0,0 0 0,0 0 0,1 1 0,-1 1 0,1-1 0,14 1 0,-24 1 0,0 1 0,0-1 0,0 0 0,0 1 0,-1-1 0,1 1 0,0-1 0,0 1 0,0-1 0,-1 1 0,1-1 0,0 1 0,-1 0 0,1-1 0,-1 1 0,1 0 0,0-1 0,-1 1 0,0 0 0,1 0 0,-1 0 0,1 0 0,-1 0 0,0-1 0,0 1 0,1 0 0,-1 0 0,0 0 0,0 0 0,0 0 0,0 0 0,0 0 0,-1 1 0,1-1 0,0 1 0,0-1 0,0 0 0,0 0 0,0 1 0,0-1 0,0 0 0,1 0 0,-1 0 0,0 1 0,1-1 0,-1 0 0,1 0 0,-1 0 0,1 0 0,0 0 0,-1 0 0,1 0 0,0 0 0,0 0 0,-1 0 0,1 0 0,0 0 0,0-1 0,0 1 0,0 0 0,0-1 0,0 1 0,0 0 0,1-1 0,-1 0 0,0 1 0,0-1 0,0 0 0,1 1 0,-1-1 0,0 0 0,2 0 0,6-1 0,1-1 0,-1 0 0,0-1 0,0 0 0,0 0 0,0-1 0,15-9 0,25-9 0,-36 18 0,1 1 0,0 0 0,0 1 0,0 0 0,18 1 0,-31 1 0,0 0 0,0 0 0,0 0 0,0 0 0,0 1 0,-1-1 0,1 0 0,0 1 0,0-1 0,0 0 0,-1 1 0,1-1 0,0 1 0,-1-1 0,1 1 0,0-1 0,-1 1 0,1 0 0,0-1 0,-1 1 0,1 0 0,-1 0 0,1-1 0,-1 1 0,0 0 0,1 0 0,-1 0 0,0-1 0,0 1 0,1 0 0,-1 0 0,0 0 0,0 0 0,0 0 0,0 0 0,0-1 0,0 1 0,0 0 0,-1 2 0,1-2 0,0-1 0,-1 1 0,1 0 0,0 0 0,0 0 0,0 0 0,0 0 0,0-1 0,0 1 0,1 0 0,-1 0 0,0 0 0,0 0 0,0-1 0,1 1 0,-1 0 0,0 0 0,1 0 0,-1-1 0,1 1 0,-1 0 0,1-1 0,-1 1 0,1 0 0,0-1 0,-1 1 0,1-1 0,0 1 0,-1-1 0,1 1 0,0-1 0,0 0 0,-1 1 0,1-1 0,0 0 0,0 1 0,0-1 0,0 0 0,1 0 0,10-8-946,-7-2-3063,-3 6 620,5-11-14500</inkml:trace>
</inkml:ink>
</file>

<file path=ppt/ink/ink1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20.8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19763,'0'0'10666,"-1"15"-10047,0-3-478,-8 125 344,8-113-424,1-1-1,1 1 1,1-1-1,7 28 1,-9-50-46,0 0 1,0 1 0,0-1-1,1 0 1,-1 0-1,0 1 1,1-1-1,-1 0 1,1 0-1,-1 0 1,1 0-1,-1 0 1,1 0-1,0 0 1,0 0 0,0 0-1,-1 0 1,1 0-1,0 0 1,0 0-1,0-1 1,0 1-1,0 0 1,0-1-1,1 1 1,-1-1-1,2 2 1,-1-3-2,-1 0 0,0 1 1,0-1-1,0 0 0,0 0 0,0 0 0,0 0 1,0 0-1,0 0 0,0 0 0,0 0 0,0 0 1,-1 0-1,1-1 0,0 1 0,-1 0 0,1 0 1,-1-1-1,1 1 0,-1 0 0,0-1 0,0 1 1,1-1-1,-1-1 0,3-16-14,-1 0 0,-1 0 0,0 0 0,-2 0 0,-3-27 0,4 45 0,0 0 0,-1 0 0,1 0 0,0 0 0,0 0 0,-1 0 0,1 0 0,0 0 0,-1 0 0,1 0 0,-1 0 0,0 0 0,1 0 0,-1 0 0,1 1 0,-1-1 0,0 0 0,0 0 0,0 1 0,-1-2 0,2 2 0,-1 0 0,1 0 0,-1 1 0,1-1 0,-1 0 0,1 0 0,-1 0 0,1 1 0,-1-1 0,1 0 0,-1 1 0,1-1 0,0 0 0,-1 1 0,1-1 0,0 0 0,-1 1 0,1-1 0,0 1 0,-1-1 0,1 0 0,0 1 0,0-1 0,-1 1 0,1-1 0,0 1 0,0-1 0,0 1 0,0-1 0,0 1 0,0-1 0,0 1 0,0-1 0,0 1 0,0-1 0,0 1 0,0 0 0,0-1 0,0 1 0,0 2 0,0-1 0,0 1 0,0-1 0,0 1 0,0-1 0,0 1 0,0-1 0,1 1 0,-1-1 0,1 1 0,0-1 0,0 1 0,0-1 0,0 0 0,0 0 0,0 1 0,1-1 0,-1 0 0,1 0 0,0 0 0,2 2 0,-1-2 0,1 0 0,0 0 0,0-1 0,0 1 0,0-1 0,0 0 0,0 0 0,0 0 0,1 0 0,-1-1 0,0 0 0,7 0 0,-4 0 0,-1-1 0,1 0 0,0 0 0,-1 0 0,1-1 0,-1 0 0,0 0 0,0 0 0,0-1 0,0 0 0,0 0 0,0-1 0,-1 0 0,1 0 0,-1 0 0,0 0 0,0-1 0,-1 0 0,8-10 0,-6 6 0,0 1 0,-1-1 0,0-1 0,-1 1 0,0-1 0,-1 1 0,0-1 0,0 0 0,-1 0 0,0 0 0,-1-1 0,0-12 0,-1 23 0,0-1 0,0 1 0,1-1 0,-1 1 0,0 0 0,0-1 0,0 1 0,0 0 0,0-1 0,0 1 0,0-1 0,0 1 0,0 0 0,0-1 0,0 1 0,0-1 0,0 1 0,-1 0 0,1-1 0,0 1 0,0 0 0,0-1 0,0 1 0,-1 0 0,1-1 0,0 1 0,0 0 0,-1-1 0,1 1 0,0 0 0,0 0 0,-1-1 0,1 1 0,0 0 0,-1 0 0,1 0 0,-1-1 0,1 1 0,0 0 0,-1 0 0,1 0 0,-1 0 0,-15 13 0,-12 27 0,18-18 0,0 0 0,-10 36 0,17-48 0,1 1 0,-1 0 0,2 0 0,0-1 0,0 1 0,1 0 0,0 0 0,3 11 0,-3-20 0,0 0 0,1-1 0,-1 1 0,1-1 0,0 1 0,0-1 0,-1 1 0,1-1 0,0 1 0,0-1 0,0 0 0,0 1 0,1-1 0,-1 0 0,0 0 0,0 0 0,1 0 0,-1 0 0,1 0 0,2 1 0,0-1 0,0 1 0,1-1 0,0 1 0,-1-1 0,1-1 0,0 1 0,6-1 0,-1 0 0,0 0 0,-1-1 0,1 0 0,0-1 0,-1 0 0,19-7 0,-22 7 0,0-1 0,0 0 0,-1 0 0,1-1 0,-1 0 0,1 0 0,-1 0 0,-1 0 0,1-1 0,0 0 0,-1 0 0,0 0 0,0-1 0,-1 1 0,0-1 0,0 0 0,0 0 0,0 0 0,-1 0 0,0-1 0,0 1 0,-1 0 0,0-1 0,1-11 0,-2 18 0,0-1 0,0 0 0,0 1 0,0-1 0,-1 0 0,1 0 0,0 1 0,0-1 0,-1 0 0,1 1 0,0-1 0,-1 1 0,1-1 0,0 0 0,-1 1 0,1-1 0,-1 1 0,1-1 0,-1 1 0,1-1 0,-1 1 0,1 0 0,-1-1 0,0 1 0,1-1 0,-1 1 0,0 0 0,1 0 0,-1-1 0,0 1 0,1 0 0,-1 0 0,0 0 0,0 0 0,1 0 0,-1 0 0,0 0 0,1 0 0,-1 0 0,0 0 0,0 0 0,1 1 0,-2-1 0,0 0 0,-1 1 0,1 0 0,-1-1 0,1 1 0,-1 0 0,1 0 0,0 0 0,0 1 0,-1-1 0,1 0 0,-2 3 0,1-1 0,0 0 0,0 1 0,1-1 0,-1 1 0,1-1 0,0 1 0,0 0 0,0-1 0,1 1 0,-1 0 0,1 0 0,0 0 0,0 0 0,0 8 0,1-10 0,0 0 0,0 0 0,1-1 0,-1 1 0,1 0 0,0 0 0,-1 0 0,1-1 0,0 1 0,0 0 0,0 0 0,0-1 0,0 1 0,1-1 0,-1 1 0,0-1 0,1 0 0,-1 0 0,1 1 0,-1-1 0,1 0 0,0 0 0,0 0 0,-1-1 0,1 1 0,0 0 0,0-1 0,0 1 0,-1-1 0,1 1 0,0-1 0,3 0 0,8 2-327,1 0 0,-1-1 0,1-1 0,15-1 0,-23 1-554,0-1-1,0 0 1,0-1-1,-1 0 1,1 1 0,10-7-1,16-12-15079</inkml:trace>
</inkml:ink>
</file>

<file path=ppt/ink/ink1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21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12043,'0'0'19021,"0"7"-18605,2 11-363,0-1 1,2 0-1,0 0 0,1 0 0,1 0 0,14 26 0,-8-14-63,13 45 1,-24-73-530,-4-17-5713,-8-6 1571,6 13 2326,-10-20-5081</inkml:trace>
</inkml:ink>
</file>

<file path=ppt/ink/ink1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21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1 132 12556,'0'0'14083,"10"-9"-11873,-3 2-1820,-1 2-115,0-1 1,0 1-1,0 1 1,0-1 0,1 1-1,0 0 1,0 0 0,0 1-1,0 0 1,13-3 0,117-20 290,30-7-978,-161 31-913,-7 2 954,1 0 186,0 0 0,0 0 0,0 0-1,0 0 1,0 0 0,0 0 0,-1 0-1,1 0 1,0 0 0,0 0 0,0 0-1,0 0 1,0 0 0,0 0 0,-1 0 0,1 0-1,0 0 1,0 0 0,0 0 0,0 0-1,0 0 1,-1-5-7224,-15 5-3604</inkml:trace>
</inkml:ink>
</file>

<file path=ppt/ink/ink1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22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55 112 22806,'0'0'6438,"74"-26"-3844,-28 6-1665,1 0-929,1 2 0,-8 2 0,-9 8 0,-7 5-1153,-14 3-2370,-12 13-10923</inkml:trace>
  <inkml:trace contextRef="#ctx0" brushRef="#br0" timeOffset="1">0 263 15599,'0'0'13452,"88"-17"-11081,-31-4-1026,7-3-1345,0 0 0,-2 3 0,-8 3-641,-10 5-2946,-14 2-3364,-5 4-2754</inkml:trace>
</inkml:ink>
</file>

<file path=ppt/ink/ink1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3:22.5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1 24439,'0'0'2579,"-7"8"-220,-2 2-2117,2 1 0,0-1 1,0 2-1,1-1 0,0 1 0,1 0 0,1 0 0,0 0 0,0 1 0,1-1 1,1 1-1,0 0 0,0 13 0,1-22-242,1 0 0,0 0 0,0 0 0,1 0 0,-1 0 0,1 0 0,0 1 0,0-1 0,0-1 0,0 1 0,1 0 0,2 5 0,-2-8 0,0 1 0,-1 0 0,1-1 0,0 0 0,0 1 0,0-1 0,0 0 0,1 0 0,-1 0 0,0 0 0,0 0 0,1-1 0,-1 1 0,0-1 0,1 1 0,-1-1 0,1 0 0,-1 0 0,0 0 0,1 0 0,-1-1 0,1 1 0,2-1 0,4-2 0,-1 1 0,1-1 0,-1 0 0,0-1 0,0 0 0,0 0 0,-1-1 0,0 0 0,1 0 0,-2-1 0,1 1 0,8-10 0,12-14 0,30-43 0,-53 66 0,45-67 0,-54 110 0,5-36 0,-29 108 36,27-97-58,0-1-1,1 0 0,1 1 1,0-1-1,0 1 1,1-1-1,4 22 1,9-6-1748,1-13-2482,4-4-5341</inkml:trace>
</inkml:ink>
</file>

<file path=ppt/ink/ink1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14.3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8712,'0'0'13015,"-2"12"-11707,-9 40 604,2-10-1256,1 0 1,-2 47-1,9-67-604,0-16-42,0 0 0,1 0-1,0 0 1,0 0 0,0 0 0,1 1 0,0-1 0,0 0 0,0-1 0,1 1 0,3 10 0,-4-15-37,-1-1 1,0 1-1,1 0 1,-1-1-1,1 1 1,-1-1-1,1 1 1,-1 0-1,1-1 0,-1 1 1,1-1-1,0 1 1,-1-1-1,1 0 1,0 1-1,-1-1 1,1 0-1,0 1 1,-1-1-1,1 0 0,0 0 1,0 0-1,-1 1 1,1-1-1,0 0 1,0 0-1,-1 0 1,3-1-1,-2 1-131,-1-1-1,1 0 1,0 0 0,0 1-1,0-1 1,0 0 0,-1 0-1,1 0 1,0 0 0,-1 0-1,1 0 1,-1-1 0,1 1-1,-1 0 1,1-2 0,5-46-8326,-6 16-1115</inkml:trace>
</inkml:ink>
</file>

<file path=ppt/ink/ink1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14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29 15471,'0'0'11659,"57"0"-10410,-26 0-416,2-5-449,3-1-224,-5-2-96,-1 3-160,-9 1-1313,-4 4-1442,-12 0-704,-9 8-7592</inkml:trace>
  <inkml:trace contextRef="#ctx0" brushRef="#br0" timeOffset="1">0 191 14958,'0'0'11595,"70"29"-10121,-24-39-738,0 0-640,1 3-64,-9 0-1569,-12 6-2467,-9 1-2306,-8 0-8680</inkml:trace>
</inkml:ink>
</file>

<file path=ppt/ink/ink1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15.0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66 416,'0'0'26938,"59"10"-26041,-19-21-673,5-2-160,1-2-1762,-4 3-2273,-6 0-2051,-8-1-5477</inkml:trace>
</inkml:ink>
</file>

<file path=ppt/ink/ink1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15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 0 16848,'0'0'4532,"-8"12"-3085,-2 4-911,0 0 1,1 1-1,1 0 1,1 0-1,1 1 1,0-1-1,-6 38 1,11-51-452,-1 4 93,1 0-1,0-1 1,1 1-1,0 0 1,0 0-1,1-1 1,1 13-1,-1-18-132,0 0 0,0 0-1,1 0 1,-1-1 0,0 1-1,1 0 1,-1-1 0,1 1 0,-1-1-1,1 0 1,-1 1 0,1-1-1,0 0 1,0 0 0,0 0 0,0 0-1,0 0 1,0-1 0,0 1 0,0 0-1,0-1 1,0 0 0,0 1-1,0-1 1,0 0 0,0 0 0,0 0-1,1 0 1,-1-1 0,0 1-1,4-2 1,1 1 23,0-1 0,0 0 0,0-1 0,0 1 0,0-1-1,-1-1 1,1 1 0,-1-1 0,0 0 0,0-1 0,0 1 0,0-1 0,-1-1 0,0 1 0,0-1-1,-1 1 1,6-10 0,7-10 39,-2-1 0,22-50 0,-18 28 731,-17 93-507,-7-9-331,2-20 0,0 1 0,2 0 0,0 0 0,1-1 0,3 28 0,-3-41-160,1-1-1,0 0 1,1 0 0,-1 0-1,0 0 1,0 0 0,1 0-1,-1 0 1,1 0 0,0-1-1,-1 1 1,1-1 0,0 1-1,0-1 1,0 1 0,0-1 0,0 0-1,0 0 1,1 0 0,-1 0-1,0-1 1,0 1 0,1-1-1,-1 1 1,1-1 0,-1 0-1,0 0 1,1 0 0,-1 0-1,4-1 1,25 2-6625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6.8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2682 3908,'0'215'6577,"0"-215"-6509,1 0 1,-1 0-1,1 0 1,-1 0-1,1 0 1,-1 0-1,1 0 1,-1 0 0,1 0-1,-1-1 1,1 1-1,-1 0 1,1 0-1,-1-1 1,1 1-1,-1 0 1,0 0 0,1-1-1,-1 1 1,1-1-1,-1 1 1,0 0-1,1-1 1,-1 1-1,0-1 1,0 1 0,1-1-1,-1 1 1,0 0-1,0-1 1,0 1-1,1-1 1,-1 0 0,0 1-1,0-1 1,0 1-1,0-1 1,22-49 1818,18-61 0,-7 16-1391,21-50-22,404-1020 595,-196 603-980,-171 392-26,134-191-1,-217 350-124,84-110 258,-83 111-363,0 0 0,1 0-1,1 1 1,-1 0-1,2 1 1,-1 0 0,1 1-1,17-8 1,-25 14-315,-1-1 0,1 1 0,-1 0 1,1 0-1,0 1 0,-1-1 0,1 1 0,0 0 1,-1 0-1,1 0 0,4 1 0,6 5-5043</inkml:trace>
</inkml:ink>
</file>

<file path=ppt/ink/ink1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16.0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1 11883,'0'0'14318,"-8"67"-13165,8-31-192,0 0-513,3 0-288,5-8-96,-1-6-32,3-6-352,-3-9-865,-1-7-769,-3 0-544,-3-19-1506,-3-7-4132</inkml:trace>
</inkml:ink>
</file>

<file path=ppt/ink/ink1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16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17136,'0'0'11563,"52"5"-14606,-21 5-928,1-4-1667,2 1-3394</inkml:trace>
</inkml:ink>
</file>

<file path=ppt/ink/ink1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16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 8136,'0'0'16052,"0"8"-14151,-2 36-519,51-42-1675,-43-2 261,-1 1-1,0 0 1,0 0 0,1 0 0,-1 1 0,0 0 0,0 0 0,-1 0-1,1 0 1,0 1 0,-1 0 0,1 0 0,-1 0 0,0 0 0,0 1-1,0 0 1,0 0 0,-1 0 0,0 0 0,0 0 0,4 7 0,-4-6 182,0 0 0,0 1 1,-1-1-1,0 1 1,0-1-1,0 1 0,-1 0 1,0-1-1,0 1 1,0 0-1,0 0 0,-1 0 1,0 0-1,-1 0 1,1 0-1,-1 0 0,0-1 1,-1 1-1,-3 9 1,3-11-1,-1 0 1,0 0 0,0-1 0,0 1 0,0-1 0,0 0 0,-1 0 0,0 0 0,1-1 0,-1 1 0,0-1 0,-5 2-1,7-2-188,-1-1 0,1 1 0,-1-1-1,0 0 1,0 0 0,0 0-1,0-1 1,0 1 0,0-1-1,0 1 1,0-1 0,0 0-1,0 0 1,1 0 0,-1 0 0,0-1-1,0 0 1,0 1 0,-4-2-1,6 0-319,0 1 0,0 0 0,0 0-1,0-1 1,0 1 0,1 0 0,-1-1-1,1 1 1,-1-1 0,1 1 0,-1-1-1,1 1 1,0-1 0,0 1 0,0-1-1,0 1 1,0-1 0,0-2 0,0 1-507,0-23-7340</inkml:trace>
</inkml:ink>
</file>

<file path=ppt/ink/ink1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19.6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124 147 15855,'-2'-1'330,"1"-1"1,-1 0-1,1 0 1,-1 1-1,0-1 1,1 1-1,-1 0 0,0-1 1,0 1-1,0 0 1,0 0-1,0 0 0,0 1 1,0-1-1,0 0 1,-1 1-1,1-1 1,0 1-1,0 0 0,-1 0 1,1 0-1,0 0 1,0 0-1,-1 0 0,-2 1 1,2 0-191,0 0 0,1 1 0,-1-1 0,0 0 1,1 1-1,-1 0 0,1 0 0,0-1 0,-1 1 0,1 1 0,0-1 0,0 0 1,1 0-1,-1 1 0,0-1 0,1 1 0,-1 0 0,-1 4 0,-3 14 197,0 0-1,2 1 0,0 0 1,1 0-1,2 0 0,0 0 1,3 38-1,-2-58-326,0 0 0,1 0 0,-1 0 0,0 0 0,1 0 0,-1 0 0,1 0 0,-1 0 0,1 0 0,0-1 0,0 1 0,2 3-1,-2-4 1,-1-1 0,1 1-1,-1-1 1,1 1-1,0-1 1,-1 1-1,1-1 1,0 1-1,-1-1 1,1 0-1,0 1 1,0-1-1,0 0 1,-1 0-1,1 0 1,0 0 0,0 1-1,0-1 1,-1 0-1,1 0 1,0-1-1,1 1 1,1-1 37,0 0-1,0 0 1,-1 0 0,1-1 0,0 1 0,0-1 0,-1 0 0,1 0-1,-1 0 1,0 0 0,1 0 0,-1-1 0,0 1 0,3-5 0,12-21 201,-2-1 0,0 0 1,16-51-1,0 3 248,-31 76-488,0 0 0,1 1 0,-1-1 0,0 0 0,0 0 0,1 0 0,-1 1 0,1-1 0,-1 0 0,1 1-1,-1-1 1,1 0 0,-1 1 0,1-1 0,-1 0 0,1 1 0,0-1 0,-1 1 0,1-1 0,0 1 0,0 0 0,-1-1 0,1 1 0,0 0 0,1-1 0,-1 1-10,0 1 0,-1-1 0,1 1 0,0-1 0,0 1 1,0-1-1,-1 1 0,1-1 0,0 1 0,-1-1 0,1 1 0,-1 0 0,1 0 0,0-1 1,-1 1-1,1 0 0,-1 0 0,1 1 0,16 49-11,-16-47 95,15 77 29,-13-60-95,1 1-1,1-1 0,0 0 0,12 25 0,-17-45-15,0 0 0,0-1 0,0 1 0,1 0 0,-1-1 0,0 1 0,1 0 0,-1-1 0,0 1 0,1-1 0,-1 1 0,1 0 0,-1-1 0,1 1 0,-1-1 0,1 1 0,-1-1 0,1 0 0,0 1 0,-1-1 0,1 1 0,0-1 0,-1 0 0,1 0 0,0 1 0,-1-1 0,1 0 0,0 0 0,-1 0 0,1 0 0,1 0 0,-1 0 0,0-1 0,1 0 0,-1 0 0,0 0 0,0 1 0,0-1 0,0 0 0,0 0 0,0-1 0,0 1 0,0 0 0,0 0 0,-1 0 0,2-2 0,17-47 0,-14 24 0,-1 1 0,-2-1 0,0-35 0,-2 60 0,0 1 0,0 0 0,0 0 0,0 0 0,0 0 0,0 0 0,0 0 0,0 0 0,0 0 0,0 0 0,0-1 0,0 1 0,0 0 0,0 0 0,0 0 0,0 0 0,0 0 0,0 0 0,0 0 0,0 0 0,0 0 0,0-1 0,0 1 0,0 0 0,0 0 0,0 0 0,0 0 0,-1 0 0,1 0 0,0 0 0,0 0 0,0 0 0,0 0 0,0 0 0,0 0 0,0 0 0,0 0 0,0 0 0,-1 0 0,1 0 0,0 0 0,0 0 0,0 0 0,0 0 0,0 0 0,0 0 0,0 0 0,0 0 0,-1 0 0,1 0 0,0 0 0,0 0 0,0 0 0,0 0 0,0 0 0,0 0 0,0 0 0,0 0 0,0 0 0,0 0 0,-1 0 0,1 0 0,0 0 0,0 0 0,0 1 0,0-1 0,-8 9 0,7-8 0,0 0 0,1-1 0,-1 1 0,1 0 0,-1 0 0,1 0 0,-1 0 0,1-1 0,0 1 0,-1 0 0,1 0 0,0 0 0,0 0 0,0 0 0,-1 0 0,1 0 0,0 0 0,0 0 0,0 0 0,1 0 0,-1 0 0,0-1 0,0 1 0,0 0 0,1 2 0,3-5 0,-1 0 0,0 0 0,0 0 0,0 0 0,0 0 0,-1-1 0,1 0 0,-1 1 0,1-1 0,-1 0 0,3-4 0,-2 3 0,13-14 0,-1-1 0,-1 0 0,-1-2 0,-1 1 0,0-1 0,-2-1 0,0 0 0,7-26 0,-29 76 0,-11 45 0,19-57 0,0 1 0,1 0 0,1 0 0,-1 30 0,3-44 0,0-1 0,0 0 0,0 1 0,0-1 0,0 1 0,0-1 0,1 0 0,-1 1 0,1-1 0,0 0 0,0 1 0,0-1 0,0 0 0,0 0 0,0 0 0,0 0 0,1 0 0,-1 0 0,1 0 0,0 0 0,-1-1 0,1 1 0,0 0 0,0-1 0,0 0 0,0 1 0,0-1 0,0 0 0,1 0 0,-1 0 0,0-1 0,0 1 0,1 0 0,2 0 0,1 0-167,1-1-1,0 1 1,-1-1-1,1 0 1,-1 0-1,1-1 1,0 0-1,-1 0 1,0-1-1,1 1 1,-1-1-1,0-1 1,0 1-1,0-1 1,6-4-1,9-12-7081</inkml:trace>
</inkml:ink>
</file>

<file path=ppt/ink/ink1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1.5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101 139 14542,'0'0'7084,"-8"-5"-5082,-30-11-742,37 16-1228,0 0 0,-1 0 1,1 0-1,0 0 0,0 0 1,0 0-1,0 1 0,-1-1 1,1 0-1,0 1 0,0-1 1,0 1-1,0-1 0,0 1 1,0 0-1,0 0 0,0-1 1,0 1-1,0 0 0,1 0 1,-1 0-1,0 0 0,0 0 1,1 0-1,-1 0 0,1 0 1,-1 0-1,1 0 0,-1 0 1,0 2-1,-10 38 154,10-37-157,-4 20 26,1 0-1,2 1 1,0 35 0,2-50-29,0 1 0,1-1 1,0 0-1,1 0 0,0 0 0,1 0 0,0 0 0,1 0 1,0-1-1,9 17 0,-12-24 19,0 0 0,1 1 0,-1-1 0,1 0 0,-1 0 0,1 0 0,0 0 0,0-1 0,0 1 0,0 0 0,0-1 0,0 0 0,0 1 0,1-1 0,-1 0 0,0 0 1,1 0-1,-1 0 0,1-1 0,-1 1 0,1-1 0,0 1 0,-1-1 0,1 0 0,-1 0 0,1 0 0,-1 0 0,1-1 0,0 1 0,-1-1 0,3 0 0,-1-1 121,0 0-1,0-1 1,0 1-1,0-1 1,-1 0-1,1 0 1,-1 0-1,0-1 1,0 1-1,0-1 1,0 1-1,-1-1 1,1 0-1,-1 0 1,0 0-1,2-6 1,2-10-20,-1 0 0,-1 0 1,-1-1-1,0 1 1,-2-1-1,-1-30 1,19 89-916,-16-29 779,1 1-1,0-1 1,1 0 0,0 0 0,1-1 0,-1 0-1,2 0 1,-1 0 0,1-1 0,0 1-1,0-2 1,1 1 0,0-1 0,0 0 0,1-1-1,0 0 1,14 7 0,-22-13 8,0 0 1,-1 1-1,1-1 1,-1 0-1,1 1 1,-1-1-1,1 0 0,-1 0 1,1 1-1,-1-1 1,0 0-1,1 0 1,-1 0-1,0 0 0,0 1 1,0-1-1,0 0 1,1 0-1,-1 0 1,-1 0-1,1 0 1,0 1-1,0-2 0,1-28 121,-1 28-122,0 0 2,-5-70 126,4 69-106,1-1 0,-1 0 0,0 1 0,0-1 0,-1 1 0,1-1 0,-1 1 0,1-1 0,-1 1 0,0 0 0,0 0 0,-1 0 0,1 0 0,-1 1 0,1-1 0,-6-4 0,6 7-12,44 21-326,-38-19 304,1-1 0,0 0-1,0-1 1,0 1 0,0-1 0,0 0-1,0 0 1,0 0 0,0-1 0,0 0-1,-1 0 1,1 0 0,0 0 0,0-1-1,-1 0 1,1 0 0,-1 0 0,0-1-1,1 1 1,-1-1 0,0 0 0,0 0-1,-1 0 1,1-1 0,-1 1 0,0-1-1,0 0 1,0 0 0,0 0 0,0 0-1,-1-1 1,0 1 0,3-9 0,2-6 16,-1-1 1,-1 1 0,0-1 0,-2 0 0,0 0 0,-1-41 0,-17 146-22,11-45 0,1-2 0,0 0 0,6 68 0,-3-104 6,1 1 0,0 0 1,-1 0-1,1 0 0,0 0 0,0-1 1,1 1-1,-1 0 0,1-1 0,-1 1 0,1-1 1,0 0-1,0 1 0,0-1 0,0 0 0,0 0 1,0 0-1,4 2 0,0-1 7,-1 0 0,1-1 0,-1 1 1,1-1-1,0-1 0,0 1 0,0-1 0,10 1 0,-3-1-144,-1 0 0,1-2 0,0 0-1,-1 0 1,1-1 0,-1 0 0,1-1-1,14-6 1,12-12-6163,-6-5-7223</inkml:trace>
</inkml:ink>
</file>

<file path=ppt/ink/ink1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2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21460,'0'0'6951,"3"13"-6754,0-3-130,18 70 172,-18-72-199,0 0 1,0 0-1,1 0 0,0-1 0,1 1 0,-1-1 0,1 0 1,9 9-1,-13-14-1,0-1 1,0 0 0,1 0-1,-1 0 1,0 0 0,1 0-1,-1-1 1,0 1 0,1 0-1,-1-1 1,1 1 0,-1-1-1,1 1 1,-1-1 0,1 0-1,-1 1 1,1-1 0,0 0-1,-1 0 1,1 0 0,-1 0-1,1 0 1,2-1 0,-1-1 35,-1 1 0,1 0 1,-1-1-1,1 1 1,-1-1-1,1 0 1,-1 0-1,0 0 1,0 0-1,0 0 0,0-1 1,1-2-1,6-9 212,-1-1 0,0 0 0,9-25-1,-13 29-301,1-5 112,-4 11-70,1 0 1,-1 0-1,1 1 1,0-1-1,0 0 1,0 1-1,1-1 1,-1 1-1,1 0 1,0 0-1,7-6 1,-10 10-28,1 0 0,-1 0 0,1 0 0,0 0 0,-1 0 0,1 0 0,-1 1 0,1-1 0,0 0 0,-1 0 0,1 1 0,-1-1 0,1 0 0,-1 1 0,1-1 0,-1 1 0,0-1 0,1 0 0,-1 1 0,1-1 0,-1 1 0,0-1 0,1 1 0,-1-1 0,0 1 0,0 0 0,1-1 0,-1 1 0,0-1 0,0 1 0,0 0 0,0-1 0,0 1 0,0-1 0,0 2 0,7 29 0,-7-27 0,3 20 0,8 30 0,-11-54 0,1 1 0,-1-1 0,0 1 0,0-1 0,1 1 0,-1-1 0,1 0 0,-1 1 0,0-1 0,1 1 0,-1-1 0,1 0 0,-1 1 0,1-1 0,-1 0 0,1 0 0,-1 1 0,1-1 0,-1 0 0,1 0 0,-1 0 0,1 0 0,-1 1 0,1-1 0,0 0 0,-1 0 0,1 0 0,-1 0 0,1 0 0,-1-1 0,1 1 0,0 0 0,-1 0 0,1 0 0,-1 0 0,1-1 0,-1 1 0,1 0 0,-1 0 0,1-1 0,-1 1 0,1 0 0,-1-1 0,0 1 0,1-1 0,-1 1 0,0 0 0,1-1 0,-1 1 0,0-1 0,1 1 0,-1-2 0,24-29 0,-21 26 0,6-8 0,33-43 0,-40 54 0,0 0 0,0-1 0,0 1 0,0 0 0,0 0 0,1 1 0,-1-1 0,0 0 0,1 1 0,-1 0 0,1-1 0,0 1 0,0 0 0,-1 0 0,1 0 0,0 1 0,0-1 0,5 0 0,-7 2 2,1 0 1,0 0-1,0 0 1,-1 1-1,1-1 0,-1 0 1,1 0-1,-1 1 0,0-1 1,0 1-1,1-1 1,-1 1-1,0 0 0,0-1 1,0 1-1,-1 0 0,1 0 1,0 0-1,-1 0 1,1 0-1,0 2 0,10 49-415,-10-44 149,2 10-1351,-2-8-2115,0-1-9032,-2-17 2346</inkml:trace>
</inkml:ink>
</file>

<file path=ppt/ink/ink1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3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6758,'0'0'12012,"18"53"-14767,-3-43-7495</inkml:trace>
</inkml:ink>
</file>

<file path=ppt/ink/ink1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3.5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 19122,'1'13'2119,"-1"-12"-2022,18 134 5672,-16-120-5514,1 0 0,1 0 0,1 0 0,0-1 0,1 0 0,0 0 0,15 24 1,-21-38-250,0 0 0,1 1 1,-1-1-1,0 1 0,0-1 1,0 0-1,1 1 1,-1-1-1,0 0 0,0 0 1,1 1-1,-1-1 0,0 0 1,1 1-1,-1-1 0,0 0 1,1 0-1,-1 0 1,1 0-1,-1 1 0,0-1 1,1 0-1,-1 0 0,1 0 1,-1 0-1,0 0 1,1 0-1,-1 0 0,1 0 1,-1 0-1,0 0 0,2 0 1,3-14 319,-2-30 129,-3 37-491,-1-59 65,0 43-21,0 0 0,2-1 0,1 1 0,9-44 1,-11 66-7,0-1 0,0 1 0,1 0 0,-1 0 0,0 0 0,1 0 0,-1 0 0,1 0 0,-1 0 0,1 0 0,0 0 0,-1 0 0,1 0 0,0 0 0,0 1 0,0-1 0,0 0 0,-1 0 0,1 1 0,0-1 0,0 0 0,0 1 0,1-1 0,-1 1 0,0 0 0,0-1 0,0 1 0,0 0 0,0 0 0,0-1 0,0 1 0,1 0 0,0 0 0,0 1 4,-1-1 0,1 1 0,-1-1 0,1 1 0,-1 0 0,1 0 0,-1-1 0,0 1 0,1 0 1,-1 0-1,0 0 0,0 0 0,0 1 0,1-1 0,-1 0 0,-1 0 0,1 1 0,0-1 0,0 1 0,0-1 1,-1 0-1,2 4 0,-1 0 88,1 1 1,-1 0-1,0 0 1,-1 0-1,1 0 1,-1 0 0,0 0-1,-1 1 1,1-1-1,-1 0 1,-1-1-1,-2 12 1,3-15-59,0 1 0,0-1 0,0 0 1,-1 1-1,1-1 0,0 0 0,-1 0 0,1 0 0,-1 0 0,0 0 1,0 0-1,0 0 0,0 0 0,0-1 0,0 1 0,0-1 1,-1 0-1,1 1 0,0-1 0,-1 0 0,1 0 0,-1-1 1,1 1-1,-1 0 0,0-1 0,1 0 0,-1 0 0,1 1 1,-1-1-1,0-1 0,-3 1 0,5-1-53,0 0 0,0 1 0,0-1 0,1 0-1,-1 0 1,0 0 0,0 1 0,1-1 0,-1 0 0,1 0 0,-1 0 0,0 0 0,1 0-1,0 0 1,-1 0 0,1 0 0,0-1 0,-1 1 0,1 0 0,0 0 0,0 0 0,0 0-1,0 0 1,0 0 0,0 0 0,0-1 0,1 0 0,4-35-2200,0 26-502,0 0-1,1 1 1,1-1-1,-1 1 1,11-11-1,-12 15 411,14-19-8527</inkml:trace>
</inkml:ink>
</file>

<file path=ppt/ink/ink1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4.3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36 260 8552,'0'0'19469,"-2"10"-18326,-6 17-327,1-7-119,2 1 0,0 0-1,-4 35 1,10-56-697,-1 0 0,1 0 0,-1 1 0,1-1 0,-1 0 0,1 0 0,-1 0 0,1 0 0,-1 0 0,1 0 0,-1-1 0,1 1 0,-1 0 0,1 0 0,-1 0 0,1 0 0,-1 0 0,1-1 0,-1 1 0,0 0 0,1-1 0,-1 1 0,1 0 0,-1 0 0,0-1 0,1 1 0,-1-1 0,0 1 0,1 0 0,-1-1 0,0 1 0,0-1 0,1 1 0,-1-1 0,16-15 0,0-6-132,-11 15 23,0 0 0,1 0 0,0 0-1,12-11 1,-16 22-1099,-1-2 1027,0-1 0,0 1 0,0-1 0,0 1 0,1-1 0,-1 1 0,0-1 0,0 1 0,1-1-1,-1 0 1,1 0 0,-1 0 0,1 0 0,3 2 0,-1-4-31,0 0 0,-1 0 1,1 0-1,0 0 0,-1-1 0,1 1 0,0-1 0,-1 0 0,0 0 0,1 0 0,-1-1 0,0 1 0,0-1 0,-1 0 0,1 1 0,0-1 1,-1-1-1,0 1 0,3-5 0,39-69 226,-43 76-55,6-16 552,0 0 0,-1 0 0,-1 0-1,-1-1 1,0 0 0,-2 0 0,0 0 0,0 0 0,-3-29 0,1 46-507,0 0 0,1 1 1,-1-1-1,0 0 0,0 0 1,0 0-1,0 0 0,-1 0 0,1 1 1,0-1-1,0 0 0,0 0 1,-1 0-1,1 0 0,0 1 1,-1-1-1,1 0 0,-1 0 0,1 1 1,-1-1-1,1 0 0,-2 0 1,-9 12 124,-6 31 129,10-18-50,1-1 0,2 1 0,0-1 0,1 1 1,2 0-1,0 0 0,5 39 0,-3-58-206,0-1-1,0 1 0,1-1 1,-1 1-1,1-1 1,1 0-1,-1 1 1,0-1-1,1 0 1,3 3-1,-5-5-1,0-1 0,1 1 0,-1-1 0,0 0 0,1 1 0,-1-1 0,1 0 0,0 0 0,-1 0 0,1 0 0,0-1 0,0 1 0,-1 0 0,1-1 0,0 1 0,0-1 0,0 1 0,0-1 0,0 0 0,0 0 0,-1 0 0,1 0 0,0 0 0,0-1 0,0 1 0,0 0 0,2-2 0,-2 1 13,0-1 1,1 0-1,-1 1 0,0-1 1,-1 0-1,1 0 0,0-1 1,-1 1-1,1 0 0,-1-1 1,1 1-1,-1 0 0,0-1 0,0 0 1,0 1-1,-1-1 0,2-4 1,7-48 392,-7 5 539,-2 51-945,0 0 0,0 1 0,-1-1 0,2 0 0,-1 1 0,0-1 0,0 0 0,0 1 0,0-1 0,1 0 0,-1 0 0,1 1 0,-1-1 0,1 0 0,-1 0 0,1 0 0,0 0 0,0 1 0,-1-1 0,1 0 0,2 1 0,0-1 0,0 0 0,0 0 0,0 0 0,0 0 0,1-1 0,-1 1 0,0-1 0,0 0 0,1 0 0,4 0 0,-3-1 0,0 1 0,-1-1 0,1 0 0,0-1 0,0 1 0,0-1 0,-1 0 0,1 0 0,-1 0 0,1 0 0,6-6 0,43-40 0,-15 12 0,-39 36 0,1-1 0,-1 1 0,0 0 0,0 0 0,0-1 0,1 1 0,-1 0 0,0 0 0,1 0 0,-1-1 0,0 1 0,0 0 0,1 0 0,-1 0 0,0 0 0,1 0 0,-1 0 0,0 0 0,1-1 0,-1 1 0,0 0 0,1 0 0,-1 0 0,0 0 0,1 0 0,-1 1 0,0-1 0,1 0 0,-1 0 0,0 0 0,1 0 0,-1 0 0,0 0 0,1 0 0,-1 1 0,0-1 0,0 0 0,1 0 0,-1 1 0,6 15 0,-6-14 0,0-1 0,0 1 0,1-1 0,-1 1 0,0-1 0,1 1 0,-1-1 0,0 0 0,1 1 0,0-1 0,-1 0 0,1 1 0,0-1 0,0 0 0,0 0 0,0 1 0,0-1 0,0 0 0,0 0 0,0 0 0,0 0 0,0 0 0,1-1 0,-1 1 0,0 0 0,1-1 0,-1 1 0,1-1 0,-1 1 0,2 0 0,4-1 0,0-1 0,0 1 0,0 1 0,0-1 0,0 1 0,11 3 0,-15-3 0,1 1 0,-1 0 0,0 0 0,0 0 0,0 0 0,0 0 0,0 0 0,-1 1 0,1 0 0,-1-1 0,1 1 0,-1 0 0,3 5 0,11 17 0,0 0 0,15 36 0,-28-53 0,1 1 0,-1 0 0,-1 0 0,1 0 0,-1 0 0,-1 1 0,0-1 0,0 0 0,-1 1 0,0-1 0,-3 15 0,3-22 0,0-1 0,0 0 0,0 0 0,0 1 0,-1-1 0,1 0 0,0 0 0,-1 0 0,1 0 0,-1 1 0,1-1 0,-1 0 0,0 0 0,1 0 0,-1 0 0,0 0 0,0 0 0,0-1 0,0 1 0,0 0 0,0 0 0,0 0 0,0-1 0,0 1 0,0-1 0,0 1 0,0-1 0,-1 1 0,1-1 0,0 0 0,0 1 0,0-1 0,-1 0 0,1 0 0,0 0 0,0 0 0,-1 0 0,1 0 0,0 0 0,0-1 0,-1 1 0,1 0 0,0-1 0,0 1 0,-2-1 0,-2-2 0,0 1 0,0-1 0,0 0 0,1 0 0,-1 0 0,1 0 0,0-1 0,0 0 0,-4-4 0,-8-14-756,0 0 0,2-1 1,-23-46-1,27 46-477,1-1 0,1 0 0,1 0 0,1-1 0,1 1 0,2-1 0,-2-39 0,5 30-8077</inkml:trace>
</inkml:ink>
</file>

<file path=ppt/ink/ink1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4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21909,'0'0'9609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4.3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224 0 10378,'0'0'12150,"-11"12"-9753,-10 14-1493,1 2 1,1 0-1,2 1 0,-23 50 1,23-41-490,1 2 0,2 0 0,1 0 0,3 1 0,1 1 0,2 0 0,-2 70 0,9-106-415,0 1 0,1-1 0,0 1 0,0-1 0,1 0 0,0 0 0,0 1 0,6 10 0,-7-15 0,-1-1 0,1 1 0,0-1 0,0 1 0,1-1 0,-1 0 0,0 1 0,0-1 0,1 0 0,-1 0 0,1 0 0,-1 0 0,1 0 0,-1 0 0,1 0 0,0-1 0,-1 1 0,1-1 0,0 1 0,0-1 0,-1 1 0,1-1 0,0 0 0,0 0 0,0 0 0,-1 0 0,1 0 0,0 0 0,0-1 0,-1 1 0,1 0 0,0-1 0,0 0 0,-1 1 0,1-1 0,-1 0 0,3-1 0,8-7 0,-1 0 0,-1-1 0,1 0 0,-2-1 0,1 0 0,-1-1 0,-1 0 0,9-16 0,1 0 0,8-10-58,0-2-480,1 2 1,1 0-1,3 2 1,0 1-1,55-45 1,-100 94-15075,-2 7 9058,-26 50 7228,21-34 4231,-23 61 0,39-86-4105,1 0-1,0 1 0,1-1 0,1 1 1,0 0-1,0-1 0,1 1 1,1 0-1,2 20 0,-1-31-819,-1 0-1,1 0 0,0 0 1,0 0-1,1 0 1,-1 0-1,0 0 1,1-1-1,-1 1 1,1 0-1,-1-1 0,1 1 1,0-1-1,0 1 1,0-1-1,0 0 1,0 0-1,0 0 1,0 0-1,0 0 1,0 0-1,0-1 0,1 1 1,-1-1-1,0 1 1,0-1-1,4 0 1,0 1-742,0-1 0,0 0 0,-1 0 0,1 0 0,0 0 0,0-1 0,-1 0 0,1-1 1,10-3-1,1-8-5212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7.2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3314 5862,'0'0'2247,"2"-11"38,19-64-892,2 1 1,46-100 0,-36 95-739,574-1238 1534,-419 974-1575,396-543 0,-576 875-628,131-163 59,-114 145-221,2 1 0,1 2 0,48-36 0,-75 61 96,29-17-476,-30 17 457,1 1 0,0-1 1,-1 1-1,1-1 0,0 1 1,0 0-1,0-1 0,-1 1 0,1 0 1,0-1-1,0 1 0,0 0 0,0 0 1,-1 0-1,1 0 0,0 0 1,0 0-1,0 0 0,0 0 0,-1 0 1,1 0-1,0 1 0,0-1 1,0 0-1,0 1 0,-1-1 0,1 0 1,0 1-1,1 0 0,1 23-3963</inkml:trace>
</inkml:ink>
</file>

<file path=ppt/ink/ink1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5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60 9993,'0'0'8243,"1"-9"-3673,1-26-962,-2 34-3535,0 1-1,0-1 1,0 1-1,0-1 1,0 0-1,0 1 0,0-1 1,0 1-1,-1-1 1,1 1-1,0-1 1,0 0-1,0 1 1,-1-1-1,1 1 1,0-1-1,0 1 0,-1-1 1,1 1-1,-1 0 1,1-1-1,0 1 1,-1-1-1,1 1 1,-1 0-1,1-1 0,-1 1 1,1 0-1,-1-1 1,1 1-1,-1 0 1,1 0-1,-1 0 1,1-1-1,-1 1 0,0 0 1,1 0-1,-1 0 1,1 0-1,-1 0 1,1 0-1,-1 0 1,0 0-1,1 0 1,-1 0-1,1 1 0,-1-1 1,1 0-1,-1 0 1,1 0-1,-1 1 1,1-1-1,-1 0 1,1 1-1,-2 0 0,-24 15 2224,8 1-2296,1 1 0,1 1 0,0 0 0,2 1 0,0 1 0,-12 24 0,26-45 0,0 0 0,0 0 0,0 1 0,0-1 0,-1 0 0,1 0 0,0 1 0,0-1 0,0 0 0,0 0 0,0 1 0,0-1 0,0 0 0,0 0 0,0 0 0,0 1 0,1-1 0,-1 0 0,0 0 0,0 1 0,0-1 0,0 0 0,0 0 0,0 0 0,0 1 0,0-1 0,1 0 0,-1 0 0,0 0 0,0 0 0,0 0 0,0 1 0,1-1 0,-1 0 0,0 0 0,0 0 0,0 0 0,1 0 0,-1 0 0,0 0 0,0 1 0,1-1 0,-1 0 0,0 0 0,1 0 0,17 0 0,19-6 0,34-6-546,-65 11 480,0 1-1,0-1 0,0 1 1,1 1-1,-1-1 1,0 1-1,0 0 0,0 0 1,8 4-1,-12-4 66,0 1-1,0-1 0,0 1 1,0 0-1,-1-1 1,1 1-1,0 0 1,-1 0-1,0 0 0,1 0 1,-1 1-1,0-1 1,0 0-1,0 0 1,-1 1-1,1-1 0,0 1 1,-1-1-1,0 0 1,1 1-1,-1-1 1,0 1-1,0-1 1,0 1-1,-1-1 0,1 1 1,-1-1-1,0 4 1,-1 3 167,0-1 1,-1 0 0,1 1-1,-2-1 1,1 0 0,-9 13-1,4-10-147,0 0 0,-1-1 0,0 0 0,-1 0 0,-16 12 0,23-20-20,0 1 0,0-1 0,0 0 0,0 0 0,0 0 0,0 0 1,-1-1-1,1 0 0,-1 1 0,1-1 0,-1 0 0,1 0 0,-1-1 0,1 1 1,-1-1-1,0 0 0,1 0 0,-1 0 0,0 0 0,1-1 0,-1 1 1,1-1-1,-1 0 0,0 0 0,-5-3 0,7 2-206,-1 1-1,1-1 1,0 0 0,0 0-1,0 0 1,0 0 0,0 0-1,1 0 1,-1 0-1,1-1 1,-1 1 0,1-1-1,0 1 1,0-1 0,0 1-1,0-1 1,0 0 0,1 0-1,-1 1 1,1-1 0,0 0-1,0 0 1,0 1 0,0-1-1,0 0 1,1 0 0,-1 1-1,1-1 1,1-5-1,0 2-539,1 0 0,-1 0 0,1 0-1,0 1 1,1-1 0,-1 1 0,1-1-1,0 1 1,0 0 0,1 1 0,8-8-1,14-6-5946,1 3-2525</inkml:trace>
</inkml:ink>
</file>

<file path=ppt/ink/ink1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6.3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0 266 10890,'0'0'13864,"10"-4"-11985,3-2-1300,0-1-1,0 0 1,-1-1-1,0-1 1,10-9-1,-18 15-444,0-1-1,0 0 0,0 1 0,0-1 0,-1-1 0,1 1 0,-1 0 0,-1-1 1,1 0-1,0 1 0,-1-1 0,0 0 0,0 0 0,-1 0 0,1-1 1,-1 1-1,0 0 0,0-1 0,-1-8 0,0 13-133,0 1 0,-1-1 0,1 1 0,0-1 0,0 1 0,-1-1 0,1 1 0,0 0 0,-1-1 0,1 1 0,-1-1 0,1 1 0,-1 0 0,1-1 0,-1 1 0,1 0 0,-1 0 0,1-1 0,-1 1 0,1 0 0,-1 0 0,1 0 0,-1 0 0,1 0 0,-1 0 0,1 0 0,-1 0 0,0 0 0,1 0 0,-1 0 0,1 0 0,-1 0 0,1 0 0,-1 0 0,1 0 0,-1 1 0,1-1 0,-1 0 0,0 1 0,-23 11 0,17-3 0,-1 1 0,1 0 0,1 0 0,0 0 0,0 1 0,1 0 0,0 0 0,-4 18 0,4-11 0,0 1 0,1 0 0,2 0 0,-2 30 0,4-48 0,0 0 0,0 0 0,0 0 0,0 0 0,0 0 0,0 0 0,1 0 0,-1 0 0,0 0 0,0 0 0,1-1 0,-1 1 0,1 0 0,-1 0 0,1 0 0,-1 0 0,1-1 0,0 1 0,-1 0 0,1-1 0,0 1 0,-1 0 0,1-1 0,0 1 0,0-1 0,0 1 0,-1-1 0,1 1 0,0-1 0,0 0 0,0 1 0,0-1 0,0 0 0,0 0 0,0 0 0,0 0 0,0 0 0,0 0 0,0 0 0,0 0 0,0 0 0,0 0 0,-1 0 0,1-1 0,0 1 0,0 0 0,0-1 0,0 1 0,0 0 0,1-2 0,4 0 0,0 0 0,0-1 0,0 0 0,0 0 0,-1-1 0,7-4 0,2-6 0,0-1 0,-1 0 0,-1-1 0,20-34 0,21-26 0,-53 75 0,1 0 0,0 0 0,-1 0 0,1 1 0,-1-1 0,1 0 0,0 1 0,0-1 0,-1 0 0,1 1 0,0-1 0,0 1 0,0-1 0,0 1 0,0 0 0,0-1 0,0 1 0,-1 0 0,1 0 0,0-1 0,0 1 0,0 0 0,0 0 0,0 0 0,0 0 0,0 0 0,0 1 0,0-1 0,2 1 0,-1 0 0,0 0 0,0 1 0,0-1 0,0 1 0,-1-1 0,1 1 0,0 0 0,-1 0 0,1 0 0,-1 0 0,2 4 0,3 4 0,-2 1 0,0-1 0,0 1 0,2 13 0,-3-2 0,-1 1 0,-1 0 0,-2 28 0,0-4 0,7-57 0,2-14 0,-5-5 0,-1-1 0,-2 0 0,0 0 0,-2 1 0,-2-1 0,-9-40 0,15 68 0,0 0 0,1 1 0,-1-1 0,0 1 0,1 0 0,-1 0 0,1 0 0,-1 0 0,1 0 0,-1 0 0,1 1 0,-1-1 0,1 1 0,4-1 0,-1 0 0,16-5 0,-14 4 0,-1 0 0,0 0 0,0 0 0,1 1 0,-1 0 0,1 0 0,-1 1 0,1 0 0,0 0 0,10 2 0,-17-1 0,0 0 0,0 0 0,1 0 0,-1 0 0,0-1 0,0 2 0,-1-1 0,1 0 0,0 0 0,0 0 0,0 0 0,-1 0 0,1 1 0,0-1 0,-1 0 0,1 1 0,-1-1 0,0 0 0,1 1 0,-1-1 0,0 0 0,0 3 0,0 38 0,0-30 0,-14 147 0,14-159 0,0 1 0,0-1 0,0 0 0,1 1 0,-1-1 0,0 1 0,0-1 0,1 0 0,-1 1 0,0-1 0,1 0 0,-1 1 0,0-1 0,1 0 0,-1 1 0,1-1 0,-1 0 0,0 0 0,1 0 0,-1 1 0,1-1 0,-1 0 0,1 0 0,-1 0 0,1 0 0,-1 0 0,1 0 0,-1 0 0,0 0 0,1 0 0,-1 0 0,1 0 0,-1 0 0,1 0 0,-1 0 0,1 0 0,-1 0 0,1-1 0,-1 1 0,0 0 0,1 0 0,-1-1 0,1 1 0,0-1 0,21-10 0,-16 4 0,1 0 0,-2 0 0,1 0 0,-1-1 0,0 0 0,-1 0 0,0 0 0,0-1 0,0 1 0,-1-1 0,2-13 0,-1 5 0,-1-1 0,-1 0 0,-1 0 0,-1-35 0,-7 37 0,3 15 0,2 9 0,2-3 0,0-1 0,0 0 0,0 0 0,0 0 0,1 0 0,0 0 0,0 0 0,0-1 0,0 1 0,0 0 0,1 0 0,3 5 0,-3-7 0,0 0 0,0 0 0,0-1 0,0 1 0,0-1 0,1 1 0,-1-1 0,1 0 0,-1 0 0,1 0 0,-1 0 0,1 0 0,0 0 0,-1-1 0,1 1 0,0-1 0,0 0 0,-1 0 0,6-1 0,-4 1 0,1 0 0,0 0 0,-1-1 0,1 0 0,-1 0 0,1 0 0,-1-1 0,0 1 0,1-1 0,-1 0 0,0 0 0,0-1 0,0 1 0,-1-1 0,1 0 0,0 0 0,-1 0 0,0 0 0,0-1 0,0 1 0,3-6 0,-2 2 0,0 0 0,0-1 0,-1 1 0,0-1 0,0 1 0,-1-1 0,0 0 0,0 0 0,-1 0 0,0-1 0,0-9 0,-1 18 0,0 0 0,0 0 0,0-1 0,0 1 0,0 0 0,0 0 0,0 0 0,0 0 0,0 0 0,0-1 0,0 1 0,0 0 0,0 0 0,0 0 0,0 0 0,0 0 0,0 0 0,0-1 0,0 1 0,0 0 0,0 0 0,0 0 0,0 0 0,0 0 0,0-1 0,0 1 0,0 0 0,0 0 0,0 0 0,-1 0 0,1 0 0,0 0 0,0 0 0,0-1 0,0 1 0,0 0 0,0 0 0,0 0 0,-1 0 0,1 0 0,0 0 0,0 0 0,0 0 0,0 0 0,0 0 0,0 0 0,-1 0 0,1 0 0,0 0 0,0 0 0,0 0 0,0 0 0,0 0 0,-1 0 0,1 0 0,0 0 0,0 0 0,-8 9 0,-6 15 0,8-2 0,1-1 0,1 1 0,1 0 0,1 0 0,1 0 0,3 32 0,-2-52 2,1 1 0,-1-1-1,1 0 1,-1 0 0,1 0 0,0 0-1,0 0 1,0 0 0,0 0 0,0 0-1,1 0 1,-1 0 0,0 0 0,1-1-1,-1 1 1,1 0 0,0-1 0,0 0-1,-1 1 1,1-1 0,0 0 0,0 0 0,0 0-1,4 1 1,-4-1-8,-1-1 0,0 1 1,1-1-1,-1 0 0,1 0 0,-1 0 0,1 0 1,-1 0-1,1 0 0,-1 0 0,1 0 1,-1 0-1,0-1 0,1 1 0,-1-1 0,1 1 1,-1-1-1,0 1 0,1-1 0,-1 0 0,0 1 1,0-1-1,0 0 0,1 0 0,-1 0 0,0 0 1,0 0-1,0 0 0,-1-1 0,1 1 0,0 0 1,0 0-1,-1-1 0,1 1 0,0 0 0,-1-1 1,1-1-1,6-34-3492,-7 21-209,0 1-1,0-1 1,-6-29 0,-5 3-3767</inkml:trace>
</inkml:ink>
</file>

<file path=ppt/ink/ink1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6.7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71 3299,'-15'-30'7271,"4"8"-2627,1 9-736,5 7 4196,5 10-7656,0 7-224,11 2-160,0 1-960,3 2-1699,2 0-1633,2-1-1762,6-4-4291</inkml:trace>
</inkml:ink>
</file>

<file path=ppt/ink/ink1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7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100 128 14414,'0'0'17915,"-10"8"-17498,-3 4-411,1 0 1,0 0 0,-14 19-1,23-28-6,0 1 0,1-1 0,-1 0-1,1 1 1,0-1 0,0 1 0,1-1 0,-1 1-1,1 0 1,0 0 0,0 0 0,0 0 0,0 0-1,0 0 1,1 0 0,0 0 0,0 0 0,0 0-1,0 0 1,1 0 0,0 0 0,0 0-1,0 0 1,3 7 0,-2-8-365,1-1-1,0 1 1,0 0-1,0-1 1,0 0 0,0 0-1,1 0 1,-1 0 0,1 0-1,-1-1 1,1 1-1,0-1 1,-1 0 0,1 0-1,0 0 1,0-1 0,4 1-1,-5-1-127,0 1-1,0-1 1,0 0-1,0 0 1,0 0-1,0 0 1,0 0 0,0-1-1,0 1 1,0-1-1,0 0 1,0 0-1,0 0 1,-1 0-1,1 0 1,0-1-1,-1 1 1,1-1 0,-1 0-1,1 0 1,-1 0-1,3-3 1,2-10-11081</inkml:trace>
  <inkml:trace contextRef="#ctx0" brushRef="#br0" timeOffset="1">130 177 14478,'0'0'11728,"11"1"-10874,36 5-32,-42-6-690,0 0-1,-1 0 1,1-1-1,0 1 1,0-1-1,-1-1 1,1 1-1,-1 0 1,1-1-1,-1 0 1,1 0-1,-1-1 1,0 1-1,5-5 1,45-43 2217,-50 45-2117,1 1-211,0-1-1,0 0 1,-1 0 0,0 0-1,0-1 1,0 1 0,-1-1 0,1 0-1,-1 0 1,-1 0 0,1 0-1,-1-1 1,0 1 0,-1-1-1,2-8 1,-3 15-21,-1 0 0,1-1 0,0 1 0,0 0 0,0 0 0,-1-1 0,1 1 0,0 0 0,0 0 0,-1-1 0,1 1 0,0 0 0,0 0 0,-1 0 0,1 0 0,0-1 0,-1 1 0,1 0 0,0 0 0,-1 0 0,1 0 0,0 0 0,-1 0 0,1 0 0,0 0 0,-1 0 0,1 0 0,0 0 0,-1 0 0,1 0 0,0 0 0,-1 0 0,1 0 0,0 0 0,-1 1 0,1-1 0,0 0 0,-1 0 0,1 0 0,0 0 0,-1 1 0,-15 7 0,7 1 0,1 0 0,0 1 0,1 0 0,0 0 0,1 0 0,0 1 0,1 0 0,-5 12 0,1-1 0,2 1 0,0 0 0,-4 28 0,10-43 0,-1-2 0,1 1 0,0 0 0,1-1 0,-1 1 0,2 0 0,0 8 0,-1-14 0,0 0 0,1 1 0,-1-1 0,1 0 0,0 0 0,-1 1 0,1-1 0,0 0 0,0 0 0,-1 0 0,1 0 0,0 0 0,0 0 0,0 0 0,0 0 0,0-1 0,1 1 0,-1 0 0,0-1 0,0 1 0,0 0 0,1-1 0,-1 0 0,0 1 0,1-1 0,-1 0 0,0 1 0,1-1 0,-1 0 0,0 0 0,1 0 0,-1 0 0,0-1 0,1 1 0,1-1 0,3 0-60,-1 0 1,1-1-1,-1 1 1,1-1-1,-1-1 1,0 1-1,0-1 1,0 0-1,-1 0 1,1 0-1,-1-1 0,8-7 1,-4 3-588,0 0 0,-1-1 0,0 0 1,-1 0-1,9-16 0,-2-6-7126</inkml:trace>
</inkml:ink>
</file>

<file path=ppt/ink/ink1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7.7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16 17745,'0'0'12849,"-11"-5"-11551,9 4-1267,-2-1 0,1 1 0,0-1 1,0 1-1,0 0 0,-1 0 0,1 1 1,0-1-1,-1 0 0,1 1 0,-1 0 1,1 0-1,-1 0 0,1 0 1,0 1-1,-1 0 0,1-1 0,0 1 1,-1 0-1,1 0 0,0 1 0,0-1 1,0 1-1,0-1 0,0 1 0,0 0 1,-4 4-1,-54 45-31,62-47 0,9-5 0,8-3 0,2-1-296,0 0 0,1 2 0,29-3 0,-42 6 186,0-1 0,0 1 0,0 1 0,0 0 0,0 0 0,0 0 0,0 1 0,0 0 0,0 1 0,-1-1 0,14 8 0,-19-9 125,0 1-1,0-1 0,0 1 1,0-1-1,0 1 0,0 0 0,-1 0 1,1 0-1,-1 0 0,1 0 1,-1 0-1,1 0 0,-1 0 1,0 1-1,0-1 0,0 0 0,-1 1 1,1-1-1,0 1 0,-1-1 1,1 4-1,-2-2 53,1 0 0,-1 0 0,0 0-1,0 0 1,0 0 0,0 0 0,-1 0 0,1-1 0,-1 1 0,0-1-1,0 1 1,-3 3 0,-5 5 153,0-1 0,-1 0 0,0 0 0,0-1 0,-26 17 0,31-23-224,-1 0 0,0-1 0,0 0 0,0 0 0,-1 0 0,1-1 0,0 0 0,-1 0 0,0-1 0,0 0 0,-12 0 0,20-1-96,0 0-1,0 1 1,-1-1-1,1 0 1,0 0 0,0 0-1,-1 0 1,1 0-1,0 0 1,0 0-1,0 0 1,-1 0 0,1-1-1,0 1 1,0 0-1,-1 0 1,1 0 0,0 0-1,0 0 1,0 0-1,0 0 1,-1 0 0,1-1-1,0 1 1,0 0-1,0 0 1,0 0 0,-1 0-1,1 0 1,0-1-1,0 1 1,0 0 0,0 0-1,0 0 1,0-1-1,0 1 1,0 0-1,-1 0 1,1-1 0,0 1-1,0 0 1,0 0-1,0 0 1,0-1 0,0 1-1,0 0 1,0-10-7176</inkml:trace>
</inkml:ink>
</file>

<file path=ppt/ink/ink1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8.4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91 125 8392,'-2'-10'6353,"-1"-10"-4889,-5-36 2729,-1 18 1825,7 45-1593,0 31-4217,10-11 45,1 0-1,1 0 0,1-1 1,1-1-1,21 33 0,-5-9-52,-18-28-200,21 34 0,-29-51 0,0-1 0,0 1 0,1-1 0,0 0 0,0 0 0,0 0 0,0-1 0,0 1 0,0-1 0,1 1 0,6 2 0,-9-4 0,-1-1 0,0 0 0,0 0 0,1 0 0,-1 0 0,0 0 0,1 0 0,-1 0 0,0-1 0,1 1 0,-1 0 0,0 0 0,0 0 0,1 0 0,-1 0 0,0 0 0,1 0 0,-1-1 0,0 1 0,0 0 0,0 0 0,1 0 0,-1-1 0,0 1 0,0 0 0,0 0 0,1-1 0,-1 1 0,0 0 0,0 0 0,0-1 0,0 1 0,0 0 0,0 0 0,1-1 0,-1 1 0,0 0 0,0-1 0,0 1 0,0 0 0,0-1 0,0 1 0,0 0 0,0 0 0,0-1 0,-1 1 0,1 0 0,0-1 0,0 1 0,0 0 0,0 0 0,0-1 0,0 1 0,-1 0 0,1-1 0,-2-4 0,0 0 0,-1-1 0,0 1 0,0 0 0,0 1 0,-1-1 0,1 1 0,-1-1 0,0 1 0,0 0 0,-9-6 0,-57-37 0,61 41 0,-37-19 0,31 18 0,0 0 0,1-1 0,0-1 0,-20-17 0,67 23 0,-4-1-1468,50-12 1,-49 7-996,-1-1 1,0-1-1,35-19 1,-36 15-6918</inkml:trace>
</inkml:ink>
</file>

<file path=ppt/ink/ink1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8.9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2114,'0'0'961</inkml:trace>
</inkml:ink>
</file>

<file path=ppt/ink/ink1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9.2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34 288,'0'0'3043,"-5"-33"-2306,1 33-705,0-1-2338</inkml:trace>
</inkml:ink>
</file>

<file path=ppt/ink/ink1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9.6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61 10025,'0'0'6038,"-4"-10"-2920,-1 0-2126,-9-30 5532,18 54-4340,45 104-253,-44-106-1885,2 0 0,-1 0 0,2-1 1,-1 0-1,2 0 0,-1-1 0,15 14 0,-22-23-33,0 0 0,0 0 0,-1 0 0,1-1-1,0 1 1,0 0 0,0-1 0,0 1-1,0 0 1,0-1 0,0 1 0,0-1-1,0 1 1,0-1 0,0 0 0,0 0-1,0 1 1,0-1 0,0 0 0,1 0-1,-1 0 1,0 0 0,0 0 0,0 0-1,0 0 1,0-1 0,0 1 0,1 0-1,-1-1 1,0 1 0,0 0 0,0-1-1,0 1 1,0-1 0,0 0 0,0 1-1,-1-1 1,1 0 0,0 0 0,0 1-1,0-1 1,-1 0 0,1 0 0,0 0-1,-1 0 1,1 0 0,-1 0 0,1 0-1,-1 0 1,0 0 0,1 0 0,-1 0-1,0 0 1,0-1 0,1 1 0,-1 0-1,0-2 1,2-10 193,0-1 0,-1 0 1,-1-21-1,0 28-185,1 0-21,-1-1 0,0 0 0,0 0 0,-1 0 0,0 0 0,0 1 0,-1-1 0,0 0 0,-1 1 0,1 0 0,-1-1 0,-1 1 0,1 0 0,-1 1 0,-8-11 0,12 16 0,-1 1 0,1 0 0,0-1 0,-1 1 0,1 0 0,0-1 0,-1 1 0,1 0 0,0 0 0,-1-1 0,1 1 0,-1 0 0,1 0 0,0-1 0,-1 1 0,1 0 0,-1 0 0,1 0 0,-1 0 0,1 0 0,-1 0 0,1 0 0,0 0 0,-1 0 0,1 0 0,-1 0 0,1 0 0,-1 0 0,1 0 0,-1 0 0,1 0 0,0 1 0,-1-1 0,-6 16 0,4 26 0,3-39 0,0-2-67,0-1 0,0 1 1,0 0-1,0-1 0,0 1 0,0 0 0,0 0 0,0-1 1,0 1-1,0 0 0,0-1 0,1 1 0,-1 0 0,0-1 1,0 1-1,1 0 0,-1-1 0,0 1 0,1-1 0,-1 1 1,1 0-1,-1-1 0,1 1 0,-1-1 0,1 0 0,-1 1 1,1-1-1,0 1 0,-1-1 0,1 0 0,0 1 1,-1-1-1,2 0 0,0 0-387,0 0-1,0 0 1,0 0 0,0 0 0,0-1-1,0 1 1,0-1 0,0 1-1,0-1 1,0 0 0,2-1 0,47-34-11794,-24 13 1566</inkml:trace>
</inkml:ink>
</file>

<file path=ppt/ink/ink1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29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1 107 11403,'0'0'17963,"1"10"-16617,8 77 709,-9-86-2055,1 0 0,-1-1 0,0 1 0,1 0 0,-1 0 0,1-1 0,-1 1 0,1 0 0,-1-1 0,1 1 0,0 0 0,-1-1 0,1 1 0,0-1 0,0 1 0,-1-1 0,1 1 0,0-1 0,0 0 0,-1 1 0,1-1 0,0 0 0,0 0 0,0 0 0,0 0 0,0 1 0,0-1 0,-1 0 0,1 0 0,0-1 0,0 1 0,0 0 0,0 0 0,0 0 0,-1-1 0,1 1 0,0 0 0,0-1 0,0 1 0,-1 0 0,1-1 0,1 0 0,34-21 0,-10-1 0,27-21 0,-49 42 0,0-1 0,0 1 0,0-1 0,0 1 0,1 0 0,-1 1 0,1-1 0,-1 1 0,1 0 0,-1 0 0,7 0 0,-10 1 0,1 0 0,-1 0 0,0 0 0,0 1 0,0-1 0,0 0 0,0 1 0,0-1 0,0 1 0,0-1 0,0 1 0,0 0 0,0-1 0,0 1 0,0 0 0,-1-1 0,1 1 0,0 0 0,0 0 0,-1 0 0,1 0 0,-1 0 0,1 0 0,-1 0 0,1 0 0,0 2 0,8 38 0,2-3 0,-11-38 0,0 1 0,1-1 0,-1 1 0,0-1 0,1 1 0,-1-1 0,1 1 0,-1-1 0,1 0 0,-1 1 0,1-1 0,-1 0 0,1 1 0,-1-1 0,1 0 0,0 0 0,-1 0 0,1 0 0,-1 1 0,1-1 0,0 0 0,-1 0 0,1 0 0,-1 0 0,1 0 0,0 0 0,-1-1 0,1 1 0,-1 0 0,1 0 0,0 0 0,-1 0 0,1-1 0,-1 1 0,1 0 0,-1-1 0,1 1 0,-1 0 0,1-1 0,-1 1 0,1-1 0,-1 1 0,0 0 0,1-1 0,0 0 0,19-29 0,-16 24 0,19-34 0,-18 29 0,1 0 0,0 1 0,1 0 0,0 0 0,0 0 0,1 1 0,12-11 0,-19 19 0,0 1 0,0-1 0,0 1 0,-1-1 0,1 1 0,0 0 0,0 0 0,0-1 0,0 1 0,0 0 0,0 0 0,0 0 0,1 0 0,-1 0 0,0 0 0,0 0 0,0 1 0,0-1 0,0 0 0,-1 1 0,1-1 0,0 0 0,0 1 0,0-1 0,0 1 0,0-1 0,0 1 0,-1 0 0,1-1 0,0 1 0,0 0 0,-1-1 0,1 1 0,0 0 0,-1 0 0,1 0 0,-1 0 0,1 1 0,0-1 0,1 1 0,-1 0 0,0-1 0,1 0 0,-1 1 0,1-1 0,0 0 0,-1 1 0,1-1 0,0 0 0,0 0 0,0-1 0,-1 1 0,1 0 0,3 0 0,-2-1 9,1 0 0,-1-1-1,0 1 1,0-1 0,1 0 0,-1 1 0,0-2-1,0 1 1,0 0 0,0-1 0,0 1 0,-1-1-1,1 0 1,0 0 0,-1 0 0,1 0 0,-1 0-1,0 0 1,1-1 0,1-3 0,0 2-139,-1 0 0,1 1 0,-1-1 0,1 1 0,0 0 1,1 0-1,6-4 0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7.6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2508 5765,'0'0'6919,"6"-10"-6326,38-69-57,47-120 0,-41 86-92,358-762 331,64 32-734,-450 808-32,11-20 18,3 2 0,2 1 1,2 2-1,53-51 0,-88 96-42,0 1 0,0-1 1,0 1-1,1 1 1,0-1-1,0 1 1,0 0-1,0 0 1,0 0-1,8-1 0,-13 4 0,-1-1 0,1 1 0,-1 0-1,1 0 1,-1 0 0,1 0-1,-1 0 1,1 0 0,-1 0-1,1 0 1,-1 0 0,1 0 0,-1 0-1,1 0 1,-1 0 0,1 1-1,-1-1 1,1 0 0,-1 0 0,1 0-1,-1 1 1,1-1 0,-1 0-1,0 1 1,1-1 0,-1 0-1,0 1 1,1-1 0,-1 0 0,0 1-1,1-1 1,-1 1 0,0-1-1,1 1 1,-1-1 0,0 1 0,0-1-1,0 1 1,0-1 0,1 1-1,-1-1 1,0 1 0,0 0-1,-4 25-998,-16 24-1521</inkml:trace>
</inkml:ink>
</file>

<file path=ppt/ink/ink1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30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7 115 13901,'0'0'2888,"-1"-9"-582,-4-21 1516,4 61 2120,1-28-5825,0 13 353,1-1 1,0 1 0,1-1-1,1 0 1,0 0-1,1 0 1,9 23-1,-12-37-469,-1 0 0,1 0 0,0 1 0,-1-1 0,1 0 0,0 0 0,0 0 0,0 0 0,0 0 0,0 0 0,0 0 0,0 0 0,0 0 0,0-1 0,0 1 0,1 0 0,-1-1 0,0 1 0,0-1 0,1 1 0,-1-1 0,0 0 0,1 1 0,-1-1 0,0 0 0,2 0 0,0 0-1,-1-1 1,0 0-1,0 0 1,0 0-1,0 0 1,0 0-1,0 0 1,0-1-1,0 1 1,0 0-1,0-1 1,-1 0-1,4-3 1,3-5-3,-1 0 1,0-1 0,-1 0-1,7-14 1,-4 3 1,-1 0 0,0 0 0,-2-1 0,-1 0 0,0 0 0,1-30 0,-7 92 0,0-19 0,0 0 0,1 0 0,2 0 0,0 0 0,0 0 0,2-1 0,10 32 0,-14-50-188,1 1-1,-1-1 1,1 0 0,-1 0 0,1 0-1,-1 0 1,1 0 0,0 0-1,-1 0 1,1 0 0,0 0 0,0 0-1,0-1 1,-1 1 0,1 0-1,0 0 1,0-1 0,0 1 0,0 0-1,1-1 1,-1 0 0,0 1-1,0-1 1,0 1 0,0-1 0,0 0-1,1 0 1,-1 0 0,0 0-1,0 0 1,0 0 0,1 0 0,-1 0-1,0 0 1,0 0 0,2-1-1,11-11-6969</inkml:trace>
</inkml:ink>
</file>

<file path=ppt/ink/ink1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30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17457,'0'0'3566,"-8"12"-956,-9 16-772,-21 45 1,33-64-1714,1 0 0,1 1 0,0-1 0,0 1 0,0-1 0,2 1 1,-1 0-1,1 0 0,0 0 0,1 0 0,2 15 0,-2-24-129,1-1 0,-1 1 0,1-1-1,0 1 1,-1-1 0,1 1 0,-1-1 0,1 1-1,0-1 1,-1 0 0,1 1 0,0-1 0,0 0-1,-1 0 1,1 0 0,0 1 0,0-1 0,0 0-1,-1 0 1,1 0 0,0 0 0,0 0 0,-1 0-1,1 0 1,0-1 0,0 1 0,-1 0 0,1 0-1,0-1 1,0 1 0,-1 0 0,1-1 0,1 0 0,25-11-526,-12 3-94,1 1 1,0 0 0,30-10 0,-36 15 897,0 0 0,0 2 1,0-1-1,18 0 1,-28 2-208,1 0 1,0 0 0,-1 0 0,1 0 0,0 0-1,-1 0 1,1 1 0,0-1 0,-1 0 0,1 0 0,0 0-1,-1 1 1,1-1 0,-1 0 0,1 1 0,0-1 0,-1 0-1,1 1 1,-1-1 0,1 1 0,-1-1 0,1 1-1,-1-1 1,0 1 0,1 0 0,-1-1 0,0 1 0,1-1-1,-1 1 1,0 0 0,0-1 0,1 2 0,-4 27 1627,0-21-1350,0 0 0,-1 0 0,1 0 0,-10 13 0,0-4-307,-2-1 0,-21 19 0,32-31-40,-1 0 0,1 0 0,-1 0 1,0-1-1,-1 0 0,1 0 0,0 0 1,-1 0-1,0-1 0,1 0 0,-1 0 1,-12 1-1,18-3-71,-1 0-1,1 0 1,0-1 0,-1 1-1,1 0 1,0 0-1,0-1 1,-1 1 0,1 0-1,0-1 1,0 1 0,-1 0-1,1-1 1,0 1 0,0-1-1,0 1 1,0 0-1,0-1 1,0 1 0,-1-1-1,1 1 1,0 0 0,0-1-1,0 1 1,0-1 0,0 1-1,1-1 1,-1 1-1,0 0 1,0-1 0,0 1-1,0 0 1,0-1 0,0 1-1,1-1 1,4-17-5811,7-8-1446</inkml:trace>
</inkml:ink>
</file>

<file path=ppt/ink/ink1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31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0 19282,'0'0'7826,"-2"10"-5717,-36 141-154,23-102-1423,2 1-1,-7 55 1,29-131-5015,12-37-9120,-13 14 2445</inkml:trace>
</inkml:ink>
</file>

<file path=ppt/ink/ink1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31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1 15150,'0'0'9193,"6"62"-8777,0-29-191,1 5-33,1 0 64,2 2 128,-2 0-287,4-3-290,-1-2-1600,-2-6-2147,-2-5-1826,-3-4-3362</inkml:trace>
  <inkml:trace contextRef="#ctx0" brushRef="#br0" timeOffset="1">3 332 21717,'0'0'9256,"-3"-58"-7462,27 41-1794,5-1 0,8 5 0,0 0 0,-3 3 0,-4-3-3331,-6 1-6214</inkml:trace>
</inkml:ink>
</file>

<file path=ppt/ink/ink1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2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 15118,'0'0'6567,"51"21"-5190,-6-21-384,5 0-641,6-8-288,1-2-352,-6 2-1121,-9 4-417,-13 1-32,-15 3-192,-30 1-5445,-20 11 1922</inkml:trace>
</inkml:ink>
</file>

<file path=ppt/ink/ink1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2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324 1 833,'-54'11'440,"-67"17"3680,4 7 5029,114-34-8803,1-1 0,-1 1-1,1 0 1,-1 0 0,1 0 0,0 1 0,0-1 0,-1 0 0,1 1 0,0 0 0,-3 3 0,5-5-236,0 1 1,0-1 0,0 1 0,0-1-1,0 1 1,0-1 0,1 1 0,-1-1-1,0 0 1,0 1 0,0-1 0,1 1 0,-1-1-1,0 0 1,1 1 0,-1-1 0,0 0-1,1 1 1,-1-1 0,0 0 0,1 0-1,-1 1 1,0-1 0,1 0 0,-1 0-1,1 0 1,-1 1 0,1-1 0,-1 0-1,0 0 1,1 0 0,-1 0 0,1 0 0,-1 0-1,1 0 1,0 0 0,65 5 3539,177-11-149,-121 1-5623,1 3-9571,-105 2 1972</inkml:trace>
</inkml:ink>
</file>

<file path=ppt/ink/ink1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2.7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2 15567,'0'0'2519,"14"-1"-421,4 0-1482,1 2-1,0 0 0,0 0 0,0 2 1,0 1-1,-1 0 0,28 10 0,-36-9-533,0-1 0,0 2 0,0-1 0,-1 1 0,0 1 0,0 0-1,15 16 1,-22-21-81,0 1-1,1 0 1,-1 0-1,0 0 0,0 0 1,-1 0-1,1 0 1,-1 0-1,0 1 1,1-1-1,-1 1 0,-1-1 1,1 1-1,0-1 1,-1 1-1,0-1 1,0 1-1,0 0 0,0-1 1,-1 1-1,1-1 1,-1 1-1,0-1 1,0 1-1,0-1 0,0 0 1,-1 1-1,-3 4 1,-1 2 17,-1 0 0,-1-1 1,0 0-1,0 0 0,-1-1 1,0 0-1,-14 9 0,-77 45 251,68-43-209,4-1-508,-41 21 916,65-37-1456,0 0 1,-1-1 0,1 1-1,-1-1 1,1 0-1,-1 0 1,-8 0-1</inkml:trace>
</inkml:ink>
</file>

<file path=ppt/ink/ink1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3.6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 11147,'0'0'15833,"9"-5"-15219,-4 2-560,-3 1-8,0 1-1,0 0 0,1-1 0,-1 1 0,0 0 0,0 0 0,1 1 0,-1-1 0,0 0 0,1 1 0,2-1 0,-3 2-15,-1-1 0,0 1-1,0-1 1,0 1 0,0 0-1,0 0 1,1 0-1,-1-1 1,0 1 0,-1 0-1,1 0 1,0 0 0,0 1-1,0-1 1,-1 0-1,1 0 1,0 0 0,-1 0-1,1 1 1,-1-1 0,0 0-1,1 1 1,-1-1-1,0 0 1,0 1 0,0-1-1,0 0 1,0 1 0,0 1-1,2 31 397,4 27-139,-6-57-260,1 0 0,0 0 0,0-1-1,0 1 1,0 0 0,1-1 0,-1 1 0,1-1 0,0 0 0,0 1 0,5 4 0,-5-6 13,1 0 1,-1-1-1,1 1 0,0-1 1,0 0-1,-1 0 0,1 0 1,0 0-1,0-1 1,0 1-1,0-1 0,0 1 1,0-1-1,0 0 1,0 0-1,0-1 0,0 1 1,0 0-1,-1-1 0,1 0 1,0 0-1,0 0 1,0 0-1,-1 0 0,4-2 1,8-4 77,-1 0-1,0-1 1,18-14 0,-13 6-53,-14 12-27,0 0 0,0 0-1,0 0 1,0 1 0,1 0-1,-1 0 1,1 0 0,0 0-1,0 1 1,0 0 0,0 0-1,1 0 1,9-2 0,-15 5-32,1 0 1,0-1 0,-1 1-1,1 0 1,-1-1 0,1 1-1,-1 0 1,1 0-1,-1 0 1,0 0 0,1-1-1,-1 1 1,0 0 0,0 0-1,1 0 1,-1 0 0,0 0-1,0 0 1,0 0-1,0 0 1,0-1 0,0 3-1,-1 29 276,1-25-214,0-4-66,-1 0 1,1 0-1,0 0 0,0 0 1,1 0-1,-1 0 1,1 0-1,-1 0 1,1 0-1,0-1 1,0 1-1,0 0 1,0 0-1,1-1 1,-1 1-1,1-1 0,0 1 1,3 4-1,-2-6-2,0 0 0,-1 0-1,1 0 1,0-1-1,0 1 1,-1-1-1,1 1 1,0-1 0,0 0-1,0 0 1,-1 0-1,1-1 1,0 1-1,0-1 1,0 1 0,-1-1-1,1 0 1,0 0-1,-1 0 1,1 0-1,2-2 1,45-26 0,-43 24 0,-1 0 0,2 0 0,-1 1 0,0 0 0,1 0 0,0 1 0,0 0 0,0 0 0,0 1 0,0 0 0,0 1 0,18-2 0,-26 3 0,1 0 0,0 1 0,0-1 0,0 1 0,0-1 0,0 1 0,0-1 0,-1 1 0,1-1 0,0 1 0,0 0 0,-1-1 0,1 1 0,0 0 0,-1 0 0,1-1 0,-1 1 0,1 0 0,-1 0 0,0 0 0,1 0 0,-1 0 0,0 0 0,1 0 0,-1 1 0,5 34 0,-5-32 0,0 0 0,0 0 0,0 0 0,1 0 0,0 0 0,0 0 0,0-1 0,2 5 0,-3-7-4,0-1 0,1 0 0,-1 1 0,0-1 0,1 0 0,-1 0 0,0 0 0,1 1 0,-1-1 0,0 0 0,1 0 0,-1 0 0,1 0 0,-1 0 0,0 1 0,1-1 0,-1 0 0,1 0 0,-1 0 0,0 0 0,1 0 0,-1 0 0,1-1 0,-1 1 0,0 0 1,1 0-1,-1 0 0,0 0 0,1 0 0,-1 0 0,0-1 0,1 1 0,-1 0 0,0 0 0,1-1 0,-1 1 0,0 0 0,1 0 0,-1-1 0,0 1 0,0 0 0,1-1 0,-1 1 0,0 0 0,0-1 0,0 1 0,0 0 0,1-1 0,-1 1 0,0-1 0,0 1 0,0 0 0,0-1 0,0 0 0,8-22-1656,-2-28-10047,-6 18 662</inkml:trace>
</inkml:ink>
</file>

<file path=ppt/ink/ink1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3.9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13196,'0'0'10538,"11"49"-11659,2-40-3459,2-1-5862</inkml:trace>
</inkml:ink>
</file>

<file path=ppt/ink/ink1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4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25 11499,'0'0'6054,"0"8"-2414,0 106 3215,-1 5-5094,0 129-1611,3-273 571,1 1 1,8-31-1,0 1-77,-6 25-644,5-34 0,3 0 0,27-83 0,-38 143 0,-1-1 0,0 1 0,1-1 0,0 1 0,-1 0 0,1 0 0,1-1 0,-1 1 0,0 1 0,1-1 0,-1 0 0,1 1 0,0-1 0,0 1 0,0 0 0,6-3 0,-7 4 0,0 1 0,0-1 0,1 1 0,-1 0 0,0 0 0,0 0 0,1 0 0,-1 0 0,0 1 0,0-1 0,0 0 0,1 1 0,-1 0 0,0 0 0,0-1 0,0 1 0,0 1 0,0-1 0,0 0 0,-1 0 0,1 1 0,0-1 0,0 1 0,-1-1 0,1 1 0,-1 0 0,0 0 0,2 2 0,2 2 0,0-1 0,-1 1 0,0 0 0,0 1 0,-1-1 0,0 1 0,0 0 0,0-1 0,-1 1 0,3 13 0,-5-17 0,0-1 0,0 1 0,-1 0 0,1-1 0,0 1 0,-1-1 0,0 1 0,1-1 0,-1 1 0,0-1 0,0 1 0,-1-1 0,1 0 0,0 0 0,-1 1 0,1-1 0,-1 0 0,0 0 0,0-1 0,0 1 0,0 0 0,0-1 0,0 1 0,0-1 0,0 1 0,-1-1 0,1 0 0,0 0 0,-1 0 0,1 0 0,-1-1 0,-4 2 0,-40 7 0,44-9 0,1 1 0,-1-1 0,1 0 0,-1 0 0,0 0 0,1 0 0,-1 0 0,0 0 0,1-1 0,-1 1 0,1-1 0,-1 0 0,1 0 0,-1 0 0,-2-1 0,5 1-125,-1 1 0,1 0 0,0-1 1,-1 1-1,1 0 0,0-1 0,0 1 0,0-1 0,-1 1 1,1 0-1,0-1 0,0 1 0,0-1 0,0 1 0,0-1 0,-1 1 1,1-1-1,0 1 0,0 0 0,0-1 0,0 1 0,0-1 1,1 1-1,-1-1 0,0 1 0,0-1 0,0 1 0,0 0 0,0-1 1,1 1-1,-1-1 0,0 1 0,0 0 0,1-1 0,-1 1 0,0 0 1,0-1-1,1 1 0,-1 0 0,0-1 0,1 1 0,17-9-9979,3 4-1614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8.0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2271 3075,'0'0'96,"3"11"-1009,13 77 888,-14-55 3011,-4-4 3652,8-55-6043,2-1 0,0 2 1,21-44-1,-4 9-179,50-130-70,227-556 216,30 13-290,-204 487-231,-93 187-38,81-106 1,-112 161-60,1-3-107,0-1 0,1 1 0,0 0 1,1 1-1,-1 0 0,1 0 0,1 0 0,-1 1 0,1 0 1,0 0-1,0 1 0,9-4 0,-17 8 90,0-1 0,1 1-1,-1 0 1,0 0 0,0 0 0,0 0 0,0 0 0,0 0-1,1 0 1,-1 0 0,0 0 0,0 0 0,0 0 0,0 0-1,1 0 1,-1 0 0,0 0 0,0 0 0,0 0 0,0 0-1,0 0 1,1 0 0,-1 0 0,0 0 0,0 0 0,0 0-1,0 0 1,0 1 0,1-1 0,-1 0 0,0 0 0,0 0-1,0 0 1,0 0 0,0 0 0,0 0 0,0 1 0,1-1-1,-1 0 1,0 0 0,0 0 0,0 0 0,0 0 0,0 1-1,0-1 1,0 0 0,0 0 0,0 0 0,0 0 0,0 1-1,1 18-8430</inkml:trace>
</inkml:ink>
</file>

<file path=ppt/ink/ink1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4.6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183 136 17489,'0'0'3293,"-9"-6"-79,-1-3-2559,2 2 188,0 1-1,0 0 0,0 1 0,-15-8 0,20 11-783,1 1 1,0 0-1,-1 1 0,1-1 0,-1 0 1,1 1-1,-1-1 0,1 1 0,-1 0 0,1 0 1,-1 0-1,1 0 0,-1 0 0,1 1 1,-1-1-1,1 1 0,-1-1 0,1 1 1,-1 0-1,1 0 0,0 0 0,-1 0 0,1 1 1,0-1-1,-3 3 0,1-1 36,1 0 0,-1 0-1,1 1 1,0-1 0,0 0 0,0 1-1,1 0 1,-1 0 0,1 0 0,0 0-1,0 0 1,0 0 0,1 1 0,-1-1-1,1 0 1,0 1 0,0-1 0,1 1-1,-1 6 1,2-10-85,-1 0-1,1 0 0,-1 0 1,1 0-1,-1 1 0,1-1 1,0 0-1,0 0 0,-1 0 1,1 0-1,0-1 1,0 1-1,0 0 0,0 0 1,0 0-1,0-1 0,0 1 1,0-1-1,1 1 0,-1 0 1,0-1-1,0 0 0,0 1 1,1-1-1,-1 0 1,0 0-1,3 0 0,40 3 191,-38-3-192,138-15-942,-143 15 927,0 0 0,-1 0 0,1 0 0,0 0 0,0 0 0,-1 0 0,1 0 0,0 0 0,0 0 0,-1 0-1,1 0 1,0 0 0,0 1 0,-1-1 0,1 0 0,0 1 0,-1-1 0,1 0 0,0 1 0,-1-1 0,1 1 0,-1-1 0,1 1 0,-1-1 0,1 1 0,-1 0 0,1-1 0,-1 1 0,1-1 0,-1 1 0,0 0 0,1 0 0,-1 0 0,0 28 146,-1-13-71,1-16-66,0 1 0,0-1 0,0 0 1,0 1-1,0-1 0,0 0 0,0 0 1,0 1-1,0-1 0,0 0 0,0 1 0,1-1 1,-1 0-1,0 0 0,0 1 0,0-1 0,0 0 1,1 0-1,-1 0 0,0 1 0,0-1 1,0 0-1,1 0 0,-1 0 0,0 1 0,0-1 1,1 0-1,-1 0 0,0 0 0,0 0 1,1 0-1,-1 0 0,0 0 0,0 0 0,1 0 1,-1 0-1,0 0 0,1 0 0,-1 0 1,1 0-1,16-5 132,13-12-103,-22 8-839,1-1 0,-1 0 0,-1 0 0,10-17 0,-2-3-5746,19-54 1,-17 38 868</inkml:trace>
</inkml:ink>
</file>

<file path=ppt/ink/ink1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5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12684,'0'0'2861,"-4"10"-464,-4 19-1312,1 0 0,1 0 0,2 0-1,-2 56 1,6-62-964,0 34-114,0-53 39,1-1-1,-1 1 1,1-1 0,0 1-1,0-1 1,0 1-1,0-1 1,1 1-1,-1-1 1,1 0 0,0 0-1,3 4 1,-5-7 74,0 1 0,1-1 0,-1 0 0,0 1-1,1-1 1,-1 0 0,1 1 0,-1-1 0,0 0 0,1 1 0,-1-1 0,1 0 0,-1 0 0,1 0 0,-1 1 0,0-1 0,1 0 0,-1 0 0,1 0 0,-1 0-1,1 0 1,-1 0 0,1 0 0,-1 0 0,1 0 0,-1 0 0,1 0 0,-1 0 0,1 0 0,-1-1 0,1 1 0,-1 0 0,1 0 0,-1 0 0,0-1 0,1 1-1,13-20 1579,1-28-1047,-14 47-519,1-17 163,-2 14-251,0 1 0,1 0-1,-1-1 1,1 1-1,0 0 1,-1-1 0,1 1-1,1 0 1,1-4 0,24 30-71,-21-20 11,0 0 0,1 0 0,-1 0 1,0-1-1,1 0 0,0-1 0,-1 0 0,1 0 0,0 0 1,0 0-1,-1-1 0,9-1 0,-1-1-2,0 0 1,0-1-1,0 0 1,23-10-1,-34 12 59,-1 0 0,1 1-1,-1-1 1,0 1 0,1 0 0,-1 0-1,1-1 1,-1 2 0,1-1-1,-1 0 1,1 0 0,-1 1-1,1-1 1,-1 1 0,1 0-1,-1 0 1,0 0 0,1 0-1,-1 0 1,0 1 0,0-1 0,0 0-1,3 4 1,-2-3-3,1 1 0,0-1 0,0 0 0,0 0 0,0 0 0,0 0 0,0-1 0,7 2 0,3-1-145,1-1 1,-1-1-1,1 0 1,-1-1-1,24-4 1,-31 4-638,1-1 1,-1 0 0,0-1 0,0 0 0,10-5-1,-14 6-344,0 0 0,0 0 0,0-1 0,0 1 0,0-1 0,0 1 0,-1-1 0,1 0-1,-1 0 1,0 0 0,3-6 0,-1-4-9071</inkml:trace>
</inkml:ink>
</file>

<file path=ppt/ink/ink1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5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12139,'0'0'9065,"50"8"-10346,-32-2-3011,4 0-5157</inkml:trace>
</inkml:ink>
</file>

<file path=ppt/ink/ink1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5.8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0 3171,'0'0'24605,"-1"6"-23719,0 5-811,0-1 1,1 1-1,0-1 1,0 1-1,1-1 1,0 0-1,1 1 1,6 17-1,3 2-175,24 47-1,-26-58 2,-5-11 63,-1 0 0,0 0 0,0 0 0,-1 0 0,0 1 0,-1-1 0,0 0 0,0 1 0,-1-1 0,0 1 1,0-1-1,-1 1 0,0-1 0,0 1 0,-1-1 0,-3 9 0,3-12 186,0 0 1,0 0-1,-1-1 0,1 1 1,-1-1-1,0 0 0,0 1 1,-1-1-1,1-1 0,-1 1 0,0-1 1,0 1-1,0-1 0,-1 0 1,1 0-1,-1-1 0,1 1 1,-1-1-1,0 0 0,0-1 1,0 1-1,0-1 0,0 0 1,0 0-1,0 0 0,0-1 1,-8 0-1,11 0-144,-1 0 0,1 0-1,0 0 1,-1-1 0,1 1 0,0-1 0,-1 1-1,1-1 1,0 0 0,0 0 0,0 0 0,0 0 0,0 0-1,0-1 1,0 1 0,0 0 0,0-1 0,0 0 0,1 1-1,-1-1 1,-1-2 0,1 0-3,0 1-1,0-1 1,0 0 0,1 0-1,-1 0 1,1-1 0,0 1-1,0 0 1,1 0 0,-1-1-1,1-4 1,0 2-5,0-1-1,0 1 1,1-1 0,0 1 0,1-1-1,0 1 1,0 0 0,0 0-1,1 0 1,0 0 0,0 0 0,1 0-1,7-10 1,0 7-594,1 0 1,0 1-1,1 0 1,0 1-1,0 1 1,0 0-1,1 0 1,24-7-1,7-2-6119</inkml:trace>
</inkml:ink>
</file>

<file path=ppt/ink/ink1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6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 10186,'0'0'16009,"5"12"-14391,22 79 269,10 33-464,-36-121-1387,1 1-1,-1-1 1,1 0 0,-1 0-1,1 0 1,0 0 0,0 0 0,0 0-1,1 0 1,-1-1 0,1 1 0,0-1-1,-1 0 1,1 0 0,0 0 0,0 0-1,0 0 1,1-1 0,-1 1 0,0-1-1,0 0 1,1 0 0,-1 0 0,1 0-1,-1-1 1,1 1 0,-1-1 0,1 0-1,0 0 1,-1 0 0,1-1 0,-1 1-1,1-1 1,-1 0 0,1 0 0,-1 0-1,0 0 1,0-1 0,1 1-1,-1-1 1,0 0 0,0 0 0,0 0-1,-1 0 1,5-4 0,8-8-36,0 0 0,-1-1 0,-1-1 0,0 0 0,-1 0 0,-1-2 0,-1 1 0,0-1 0,-2-1 0,0 1 0,0-2 0,-2 1 0,-1-1 0,5-24 0,-18 67-4258,-5 23-8172,11-32 611</inkml:trace>
</inkml:ink>
</file>

<file path=ppt/ink/ink1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6.6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52 108 14542,'0'0'15823,"-7"8"-15434,0 1-169,1 0 0,-1 0-1,2 1 1,-8 14 0,12-22-203,0-1 0,1 0 0,-1 0 0,0 1-1,1-1 1,-1 0 0,1 1 0,-1-1 0,1 1 0,0-1 0,0 1 0,-1-1 0,1 1 0,0-1 0,0 0 0,0 1 0,1-1 0,-1 1-1,0-1 1,1 1 0,-1-1 0,0 1 0,1-1 0,0 0 0,-1 1 0,1-1 0,0 0 0,0 0 0,0 0 0,-1 1 0,1-1 0,0 0-1,1 0 1,-1 0 0,0 0 0,0-1 0,0 1 0,0 0 0,1 0 0,-1-1 0,0 1 0,1-1 0,-1 1 0,1-1 0,-1 1 0,1-1-1,-1 0 1,0 0 0,1 0 0,-1 0 0,1 0 0,-1 0 0,2 0 0,5 0-17,-1-1 0,1 0 0,-1 0 0,0 0 0,1-1 0,-1 0 0,0 0 0,0 0 0,0-1 0,-1-1 0,1 1 0,-1-1 0,7-5 0,-8 6 0,-1 0 0,-1 0 0,1 0 0,0-1 0,-1 0 0,0 0 0,0 1 0,0-2 0,0 1 0,-1 0 0,0-1 0,1 1 0,-2-1 0,1 1 0,0-1 0,-1 0 0,0 0 0,0 0 0,-1 0 0,1-7 0,-1 11 0,0 0 0,0 0 0,0 0 0,-1 0 0,1 0 0,0 0 0,-1 0 0,1 1 0,-1-1 0,1 0 0,-1 0 0,1 0 0,-1 1 0,1-1 0,-1 0 0,0 1 0,1-1 0,-1 0 0,0 1 0,0-1 0,1 1 0,-1-1 0,0 1 0,0-1 0,0 1 0,0 0 0,0-1 0,0 1 0,-1 0 0,-30-3 0,27 3 0,5 0 1,0 0-1,0 1 1,1-1 0,-1 0-1,0 0 1,0 0 0,0 0-1,0 0 1,0 0 0,0 0-1,0 1 1,0-1 0,0 0-1,0 0 1,0 0 0,0 0-1,0 0 1,0 0-1,0 1 1,0-1 0,0 0-1,0 0 1,0 0 0,0 0-1,0 0 1,0 0 0,0 1-1,0-1 1,0 0 0,0 0-1,0 0 1,0 0 0,0 0-1,0 0 1,0 0 0,0 1-1,-1-1 1,1 0 0,0 0-1,0 0 1,0 0 0,0 0-1,0 0 1,0 0 0,0 0-1,0 0 1,-1 0 0,1 0-1,0 0 1,0 0-1,0 0 1,0 0 0,14 6-175,-8-6-419,-1-1 0,0 1-1,0-1 1,1 0 0,-1 0 0,0-1-1,10-4 1,-8 3-854,-1-1 1,1 0-1,-1 0 0,0-1 1,0 0-1,-1 0 0,1-1 1,5-7-1,10-14-6689</inkml:trace>
</inkml:ink>
</file>

<file path=ppt/ink/ink1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7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 1 8808,'0'0'18396,"-5"8"-17552,-3 8-528,1 0 0,1 0 0,0 1 0,2 0 1,-1 1-1,2-1 0,1 0 0,-1 19 0,3-35-313,-1 12 168,1 0-1,0 0 1,1 1 0,0-1-1,6 21 1,-6-31-143,0 0 0,0 0 0,0 0 1,1-1-1,-1 1 0,1 0 0,0-1 1,0 1-1,0-1 0,0 0 0,0 1 1,0-1-1,1 0 0,-1-1 0,1 1 1,-1 0-1,1 0 0,0-1 0,0 0 1,-1 0-1,1 1 0,0-2 0,0 1 1,0 0-1,0-1 0,0 1 0,0-1 1,1 0-1,4 0 0,1-1-28,0 0 0,0 0 0,0-1 0,-1 0 0,1-1 0,-1 0 0,1 0 0,-1-1 0,0 0 0,0 0 0,-1-1 0,1 0 0,-1 0 0,0-1 0,0 0 0,-1 0 0,0-1 0,0 1 0,0-1 0,-1-1 0,0 1 0,5-11 0,-12 22 0,1 0 0,0 0 0,1 0 0,-1 0 0,0 0 0,1 0 0,0 0 0,0 0 0,0 0 0,2 7 0,-2-9 0,0 0 0,1 1 0,-1-1 0,1 0 0,-1 1 0,1-1 0,0 0 0,0 0 0,0 0 0,0 0 0,0 0 0,0 0 0,1 0 0,-1 0 0,1 0 0,-1-1 0,1 1 0,-1 0 0,1-1 0,0 0 0,0 1 0,0-1 0,2 1 0,5 1 0,1-2 0,-1 1 0,1-1 0,-1 0 0,1-1 0,-1 0 0,1-1 0,-1 0 0,1 0 0,11-4 0,10-4 0,50-22 0,-31 11 0,-49 20 0,-1-1 0,1 1 0,0 0 0,-1-1 0,1 1 0,-1 0 0,1-1 0,0 1 0,0 0 0,-1 0 0,1 0 0,0 0 0,-1 0 0,1-1 0,0 1 0,0 1 0,-1-1 0,1 0 0,0 0 0,-1 0 0,1 0 0,0 0 0,-1 1 0,1-1 0,0 0 0,-1 0 0,1 1 0,0-1 0,-1 1 0,1-1 0,-1 0 0,1 1 0,-1-1 0,1 1 0,-1 0 0,1-1 0,-1 1 0,1-1 0,-1 1 0,0 0 0,1-1 0,-1 1 0,0 0 0,0-1 0,1 1 0,-1 0 0,0 1 0,0-1 0,1 0 0,-1 0 0,1 1 0,-1-1 0,1 0 0,-1 0 0,1 0 0,0 0 0,-1 0 0,1 0 0,0 0 0,0 0 0,0 0 0,0 0 0,0 0 0,0 0 0,0-1 0,0 1 0,0 0 0,0-1 0,0 1 0,0-1 0,3 1 0,14 2 0,0-1 0,0-1 0,0-1 0,0-1 0,0 0 0,35-8 0,-24 4 0,47-2 0,-71 6 0,-1 0 0,1 0 0,-1 0 0,1-1 0,-1 1 0,1-1 0,-1 0 0,0-1 0,0 1 0,0-1 0,0 0 0,-1 0 0,1 0 0,-1 0 0,1 0 0,-1-1 0,0 0 0,-1 1 0,1-1 0,-1 0 0,1-1 0,-1 1 0,0 0 0,-1-1 0,1 1 0,-1-1 0,0 1 0,0-1 0,0 0 0,0-7 0,-2 12 0,1-1 0,-1 0 0,1 0 0,-1 1 0,1-1 0,-1 0 0,1 1 0,-1-1 0,0 0 0,1 1 0,-1-1 0,0 1 0,1-1 0,-1 1 0,0 0 0,0-1 0,0 1 0,1 0 0,-1-1 0,0 1 0,0 0 0,0 0 0,0 0 0,0 0 0,0 0 0,1 0 0,-1 0 0,0 0 0,0 0 0,0 0 0,0 0 0,0 0 0,1 1 0,-3 0 0,-29 11 0,28-8 0,0 0 0,0 0 0,0 1 0,1-1 0,-1 1 0,1 0 0,0 0 0,1 0 0,-1 1 0,-1 6 0,3-10 0,0-1 0,1 1 0,-1 0 0,1-1 0,-1 1 0,1 0 0,0-1 0,-1 1 0,1 0 0,0-1 0,0 1 0,0 0 0,1 0 0,-1-1 0,0 1 0,1 0 0,-1-1 0,1 1 0,-1 0 0,1-1 0,0 1 0,0-1 0,0 1 0,0-1 0,0 0 0,0 1 0,0-1 0,0 0 0,0 0 0,1 1 0,-1-1 0,0 0 0,1 0 0,-1-1 0,1 1 0,-1 0 0,4 1 0,8 1-468,1 0 1,0 0-1,0-2 0,0 0 0,0 0 1,0-1-1,0-1 0,1 0 0,-2-1 1,1-1-1,0 0 0,14-5 1,8-8-5913</inkml:trace>
</inkml:ink>
</file>

<file path=ppt/ink/ink1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4:59.3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81 331 7911,'0'0'9038,"1"-9"-6902,4-43 1825,-5 51-3897,-1 1 1,1 0-1,0 0 1,0-1-1,0 1 0,-1 0 1,1 0-1,0-1 1,0 1-1,-1 0 1,1 0-1,0-1 0,0 1 1,-1 0-1,1 0 1,0 0-1,-1 0 1,1 0-1,0-1 1,-1 1-1,1 0 0,0 0 1,-1 0-1,1 0 1,0 0-1,-1 0 1,1 0-1,0 0 0,-1 0 1,1 0-1,0 0 1,-1 0-1,1 1 1,0-1-1,-1 0 1,1 0-1,0 0 0,-1 0 1,1 0-1,0 1 1,0-1-1,-1 0 1,1 0-1,0 1 0,-1-1 1,-14 9-179,10-6 173,1 0 0,-1 1 0,1-1-1,0 1 1,1 0 0,-1 1 0,1-1-1,-1 0 1,1 1 0,1 0-1,-1-1 1,1 1 0,-1 1 0,1-1-1,1 0 1,-1 0 0,1 1 0,-1 6-1,2-11-42,0-1 0,1 1 0,-1 0 0,1 0-1,-1-1 1,0 1 0,1 0 0,-1 0 0,1-1 0,0 1 0,-1 0-1,1-1 1,-1 1 0,1-1 0,0 1 0,0-1 0,-1 1-1,1-1 1,0 1 0,0-1 0,-1 0 0,1 0 0,0 1 0,0-1-1,0 0 1,0 0 0,0 0 0,-1 0 0,1 0 0,0 0-1,0 0 1,0 0 0,0 0 0,0 0 0,-1 0 0,1-1 0,0 1-1,0 0 1,0-1 0,-1 1 0,3-1 0,36-15 439,-30 8-379,-1 1 0,0-1 0,0-1 1,-1 1-1,11-16 0,22-26 887,-40 50-962,1 0 0,-1-1 0,0 1 0,1 0 1,-1 0-1,0-1 0,1 1 0,-1 0 0,1 0 0,-1 0 0,0 0 0,1-1 0,-1 1 0,1 0 0,-1 0 0,0 0 0,1 0 0,-1 0 0,1 0 0,-1 0 0,0 0 0,1 0 0,-1 0 0,1 0 0,-1 1 0,0-1 0,1 0 0,-1 0 0,1 0 1,-1 0-1,0 1 0,1-1 0,-1 0 0,0 0 0,1 1 0,-1-1 0,0 0 0,0 1 0,1-1 0,-1 0 0,0 1 0,0-1 0,0 0 0,1 1 0,-1-1 0,0 0 0,0 1 0,11 26-12,-5-12 111,-6-14-91,1 0 1,0 0-1,-1 1 0,1-1 1,0 0-1,0-1 0,0 1 1,0 0-1,0 0 0,0 0 1,0 0-1,0-1 0,0 1 1,0-1-1,0 1 1,1-1-1,-1 1 0,0-1 1,0 1-1,1-1 0,-1 0 1,0 0-1,0 0 0,3 0 1,-2 0 38,1-1 0,-1 1 1,1-1-1,-1 0 1,1 0-1,-1 0 0,0-1 1,1 1-1,-1 0 1,0-1-1,3-2 0,4-5 209,0 0 0,0-1 0,12-17 0,-21 27-252,18-26 179,-1-1 1,16-34-1,-27 48-141,0 1 0,-2-1 0,1 0 0,-2 0 0,0 0 0,0 0 0,1-25 0,-5 44-85,0 0 0,0 0-1,-1 0 1,0 0 0,0-1 0,0 1 0,-4 5 0,-5 16-91,-5 21 149,3 2 0,-14 89 0,25-115-10,1 0-1,0 1 0,2-1 1,1 0-1,1 0 0,1 0 1,1 0-1,9 26 0,-6-23 18,-1 0-1,-1 0 0,-1 0 0,-2 1 1,0 46-1,-6-65 81,-5-16 91,-5-18 80,1-15-274,2 0 0,1-1 0,3-1 0,1 1 0,2-1 0,2-48 0,1 87-30,0 1 0,0-1 0,0 1 1,0-1-1,1 1 0,-1-1 0,1 1 0,0-1 0,0 1 0,0-1 1,0 1-1,0 0 0,0-1 0,0 1 0,1 0 0,-1 0 0,1 0 1,0 0-1,-1 0 0,1 0 0,0 1 0,4-4 0,0 3-342,1-1 1,-1 1-1,1 0 0,-1 0 0,1 1 1,13-2-1,2 0-1079,4-2-5244</inkml:trace>
</inkml:ink>
</file>

<file path=ppt/ink/ink1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0.8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198 8 14414,'0'0'15289,"-11"-2"-15214,4 1-77,4 0 2,0 0-1,-1 0 0,1 1 0,0-1 1,0 1-1,0 0 0,-1 0 1,1 0-1,0 0 0,0 1 1,-1-1-1,1 1 0,0 0 0,0 0 1,0 0-1,0 0 0,0 1 1,0-1-1,0 1 0,-4 3 0,-11 10 21,3-2 23,0 0 0,-1-1 1,-24 14-1,44-27-46,0 0 0,1 0 1,-1 1-1,1 0 0,-1 0 1,0 0-1,9 2 0,6-1-45,-3-1 7,56 3 9,-68-3 29,-1 0 0,0 1 1,0 0-1,0-1 0,0 1 0,0 0 0,0 1 0,0-1 0,-1 0 0,1 1 0,0-1 0,-1 1 1,1 0-1,-1 0 0,1 0 0,-1 0 0,0 1 0,4 4 0,-5-5 26,-1-1 0,1 1 0,-1-1 0,0 1 0,1-1 0,-1 1 0,0-1 0,0 1 0,0-1 0,0 1 0,0 0 0,0-1 0,0 1 0,-1-1 0,1 1 1,0-1-1,-1 1 0,0-1 0,1 1 0,-1-1 0,0 1 0,0-1 0,1 0 0,-1 1 0,0-1 0,0 0 0,-1 0 0,1 0 0,0 0 0,0 0 0,0 0 0,-1 0 0,1 0 0,-1 0 0,-1 0 0,-7 5 461,-1-1 0,1 0-1,-19 5 1,25-9-386,-54 14 88,53-14-189,1 0 0,-1-1 0,1 1 0,-1-1 0,1 0 0,-1 0 0,1-1-1,-1 1 1,1-1 0,-1 0 0,-4-2 0,8 3-33,0-1 0,1 1 0,-1 0 0,0-1 0,1 1 0,-1-1 0,1 1-1,-1-1 1,1 0 0,-1 1 0,1-1 0,-1 1 0,1-1 0,-1 0 0,1 1 0,0-1 0,-1 0 0,1 0 0,0 1 0,0-1 0,0 0-1,0 0 1,-1 1 0,1-1 0,0 0 0,0 0 0,0 1 0,0-1 0,1 0 0,-1 0 0,0 1 0,0-1 0,0 0 0,1 0 0,-1 1 0,0-1-1,1 0 1,0 0 0,0-1-209,0 0-1,0 1 0,0-1 0,0 0 1,1 1-1,-1-1 0,0 1 0,1 0 1,-1-1-1,1 1 0,0 0 0,-1 0 1,4-1-1,44-11-10580,-21 7 1483</inkml:trace>
</inkml:ink>
</file>

<file path=ppt/ink/ink1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1.1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72 113 17713,'0'0'12625,"9"-5"-12315,-3 1-121,1 0 0,-1-1 1,1 0-1,-1 0 0,5-7 0,-9 10-153,0 0-1,-1 1 0,1-1 0,-1 0 0,0 0 0,0 0 0,1 0 0,-1 0 1,-1 0-1,1-1 0,0 1 0,0 0 0,-1 0 0,1-1 0,-1 1 0,0 0 1,0 0-1,0-1 0,0 1 0,0 0 0,0-1 0,-1 1 0,1 0 0,-1-1 1,1 1-1,-1 0 0,-2-4 0,2 5-35,1 1 0,-1-1 0,1 0 0,-1 1 0,1-1 0,-1 0 0,0 1 0,0-1 0,1 1 0,-1 0 0,0-1 0,0 1 0,0-1 0,1 1 0,-1 0 0,0 0 0,0-1 0,0 1 0,0 0 0,0 0 0,1 0 0,-1 0 0,0 0 0,0 0 0,0 0 0,0 0 0,0 1 0,1-1 0,-1 0 0,0 0 0,0 1 0,0-1 0,-1 1 0,-24 18 0,17-9 0,1 0 0,0 1 0,0 0 0,1 1 0,1-1 0,0 1 0,0 0 0,1 1 0,1-1 0,0 1 0,0 0 0,-1 20 0,5-31-113,1 0 0,-1 0 0,1 0 0,0 0 0,0 0 0,0 0 0,0 0 0,0 0 1,0-1-1,0 1 0,0 0 0,1-1 0,-1 1 0,1 0 0,0-1 0,-1 0 0,1 1 0,0-1 0,0 0 0,-1 0 0,1 0 0,0 0 0,0 0 0,0-1 1,0 1-1,0-1 0,1 1 0,-1-1 0,0 0 0,0 0 0,4 0 0,6 2-1097,-1-2 1,1 1-1,0-2 0,19-2 1,-17-3-4066,-2-3-1024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8.4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1826 4805,'-21'79'59,"-7"27"467,14-37 2962,13-54-2320,4-15-218,10-24-255,113-286 1117,-1 3-1035,183-352 55,48 24 93,-337 604-744,2 1 1,41-47-1,-61 76-177,0-1 0,1 0 0,-1 1 0,0-1 0,1 1 0,-1 0 0,1-1 0,0 1-1,-1 0 1,1 0 0,0 0 0,0 0 0,-1 0 0,1 0 0,0 1 0,0-1 0,0 1 0,0-1 0,4 1 0,-5 0-16,-1 1 1,1 0-1,0 0 1,0 0-1,-1-1 1,1 1-1,0 0 0,-1 0 1,1 0-1,-1 0 1,0 0-1,1 0 1,-1 0-1,0 1 1,1-1-1,-1 0 1,0 0-1,0 0 1,0 0-1,0 0 0,0 0 1,0 0-1,0 1 1,-1 0-1,-1 14-659,0 0 0,-1-1 1,-8 24-1,-22 41-4945</inkml:trace>
</inkml:ink>
</file>

<file path=ppt/ink/ink1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1.7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48 9961,'0'0'2867,"10"-6"-139,-6 4-2388,54-23 2343,-55 24-2460,1-1-1,-1 1 1,1 0 0,-1 1-1,1-1 1,-1 0 0,1 1-1,-1 0 1,1 0 0,-1 0-1,1 0 1,-1 1-1,1-1 1,-1 1 0,1 0-1,-1 0 1,6 2 0,-8-1-87,1 0-1,-1 0 1,1 0 0,-1 0 0,0 0 0,0 0 0,0 0-1,0 0 1,0 1 0,0-1 0,-1 0 0,1 0 0,-1 1-1,0-1 1,0 0 0,1 1 0,-2-1 0,1 0 0,0 1-1,0-1 1,-1 0 0,1 1 0,-1-1 0,0 3 0,-20 54 1176,10-36-842,4-9 203,1-1-1,0 1 1,-6 26-1,16-35-99,8-8 198,10-10 197,-7 0-968,0-2 0,-1 0 0,0 0 0,14-23 0,-22 30 0,-1 0 0,0-1 0,-1 0 0,0 1 0,0-2 0,-1 1 0,0 0 0,-1-1 0,0 1 0,0-1 0,0-11 0,-5 15 0,-5 15 0,-4 15 0,11-21 0,0 0 0,0 0 0,0 0 0,0 1 0,1-1 0,-1 0 0,1 0 0,0 1 0,0-1 0,0 0 0,1 0 0,-1 1 0,1-1 0,-1 0 0,3 4 0,-2-5 0,1-1 0,-1 1 0,1-1 0,0 0 0,0 1 0,0-1 0,0 0 0,0 0 0,0 0 0,0-1 0,0 1 0,0 0 0,0-1 0,0 1 0,0-1 0,1 0 0,-1 0 0,0 0 0,0 0 0,0 0 0,4-1 0,2 1 0,-1-2 0,-1 1 0,1-1 0,0 0 0,0 0 0,-1-1 0,1 0 0,-1 0 0,0 0 0,0-1 0,7-5 0,-3 2 0,-1-1 0,0 0 0,-1 0 0,0 0 0,0-1 0,6-10 0,-12 14 0,-12 17 0,-15 23 0,20-27 0,0 1 0,0 0 0,1 0 0,0 0 0,0 0 0,1 1 0,0-1 0,1 1 0,0 0 0,1 0 0,-1 18 0,2-27-168,1 0 1,-1 0-1,1-1 1,-1 1-1,0 0 1,1 0-1,-1-1 1,1 1-1,0 0 1,-1-1-1,1 1 1,0-1-1,-1 1 1,1-1-1,0 1 1,-1-1-1,1 1 1,0-1-1,1 1 1,-1 0-268,0-1 0,0 0 0,0 1 1,0-1-1,0 0 0,0 1 1,0-1-1,0 0 0,0 0 1,0 0-1,0 0 0,0 0 1,1 0-1,-1 0 0,0 0 1,0 0-1,0-1 0,0 1 0,0 0 1,0-1-1,0 1 0,-1-1 1,1 1-1,0-1 0,0 1 1,0-1-1,0 1 0,1-2 1,4-14-14519</inkml:trace>
</inkml:ink>
</file>

<file path=ppt/ink/ink1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2.0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 5 2114,'0'0'30653,"-12"-5"-45547</inkml:trace>
</inkml:ink>
</file>

<file path=ppt/ink/ink1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3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1 187 10602,'0'0'16138,"-1"-9"-14654,1 6-1351,0-1 1,1 1-1,-1 0 0,0-1 1,1 1-1,0 0 0,0 0 1,0-1-1,0 1 0,0 0 1,1 0-1,3-5 0,-1 2 96,1 1 0,0 0 0,0 0 0,0 1 0,0 0 0,12-8 1,55-27 573,-68 37-776,0 0 0,1 0 0,-1 0-1,1 1 1,-1 0 0,1 0 0,0 0 0,-1 0 0,1 1 0,0 0 0,-1 0-1,1 0 1,0 0 0,8 3 0,-11-2-27,-1 0 0,0 1 0,1-1 0,-1 1 0,0-1 0,0 1 0,0-1 0,0 1 0,0 0 0,0 0 0,0-1 0,0 1 0,-1 0 0,1 0 0,-1 0 0,0 0 0,1 0 0,-1 0 0,0 0 0,0 0 0,0 2 0,-2 51 0,1-45 0,-1 9 0,-2-1 0,0 1 0,-12 34 0,0-2 0,31-104 0,-7 31 0,-2 0 0,0 0 0,-1-1 0,-2 0 0,2-25 0,-9 21 0,1 26 0,1 16 0,2-14 0,0 0 0,0 0 0,0 0 0,0 0 0,-1 0 0,1 0 0,1 0 0,-1 0 0,0 0 0,0 0 0,0 0 0,0-1 0,1 1 0,-1 0 0,0 0 0,1 0 0,-1 0 0,1 0 0,-1 0 0,1-1 0,-1 1 0,1 0 0,0-1 0,-1 1 0,1 0 0,0-1 0,0 1 0,-1 0 0,1-1 0,0 1 0,0-1 0,0 0 0,0 1 0,1-1 0,1 1 0,-1-2 0,1 1 0,0 0 0,0 0 0,-1-1 0,1 1 0,0-1 0,-1 0 0,1 0 0,-1 0 0,1 0 0,2-2 0,45-29 0,-42 26 0,0 0 0,1 0 0,-1 1 0,1 0 0,0 0 0,0 1 0,1 1 0,-1-1 0,1 1 0,0 1 0,17-2 0,-26 4 0,0 0 0,0 1 0,0-1 0,0 1 0,0 0 0,0-1 0,0 1 0,0 0 0,0 0 0,0-1 0,-1 1 0,1 0 0,0 0 0,-1 0 0,1 0 0,0 0 0,-1 0 0,1 0 0,-1 0 0,0 0 0,1 1 0,-1-1 0,0 0 0,0 0 0,0 0 0,1 0 0,-1 0 0,-1 3 0,3 42 0,-2-39 0,-1 4 0,-1 0 0,0 0 0,0-1 0,-1 1 0,-1-1 0,0 1 0,0-1 0,-1 0 0,-8 12 0,-18 46 0,31-67 0,0-1 0,0 0 0,0 1 0,1-1 0,-1 0 0,0 0 0,0 1 0,0-1 0,0 0 0,0 0 0,1 1 0,-1-1 0,0 0 0,0 0 0,0 1 0,1-1 0,-1 0 0,0 0 0,0 0 0,1 1 0,-1-1 0,0 0 0,1 0 0,-1 0 0,0 0 0,0 0 0,1 0 0,-1 0 0,0 0 0,1 0 0,-1 0 0,0 0 0,1 0 0,-1 0 0,0 0 0,1 0 0,-1 0 0,0 0 0,1 0 0,-1 0 0,0 0 0,0 0 0,1 0 0,-1-1 0,1 1 0,13-3 0,-1-5 0,0 0 0,-1-1 0,0 0 0,0-1 0,-1 0 0,0-1 0,-1 0 0,0 0 0,-1-1 0,0-1 0,-1 1 0,-1-1 0,0-1 0,0 0 0,-1 0 0,5-21 0,-10 14 0,-9 17 0,7 5 0,-1 0 0,1 0 0,0-1 0,0 1 0,0 0 0,0 0 0,0 1 0,0-1 0,1 0 0,-1 0 0,0 0 0,0 0 0,1 1 0,-1-1 0,1 0 0,-1 1 0,1-1 0,0 0 0,-1 1 0,1-1 0,0 1 0,0 2 0,0-3 0,0 1 0,0-1 0,0 0 0,0 1 0,0-1 0,0 1 0,0-1 0,0 1 0,1-1 0,-1 0 0,1 1 0,-1-1 0,1 0 0,-1 1 0,1-1 0,0 0 0,0 0 0,-1 1 0,1-1 0,0 0 0,0 0 0,0 0 0,0 0 0,1 0 0,-1 0 0,0-1 0,2 2 0,-1-1 0,0-1 0,0 0 0,0 1 0,0-1 0,0 0 0,0 0 0,0 0 0,0-1 0,0 1 0,0 0 0,0-1 0,0 1 0,0-1 0,0 0 0,0 1 0,0-1 0,-1 0 0,1 0 0,0 0 0,3-3 0,1-2 0,1 0 0,-1 0 0,0 0 0,-1-1 0,1 0 0,-1 0 0,-1-1 0,1 1 0,-1-1 0,-1 0 0,5-13 0,-22 59 0,9-27 0,1 0 0,0 0 0,0 0 0,1 0 0,0 1 0,1-1 0,1 1 0,0 0 0,0 21 0,2-31-140,0-1 1,-1 1-1,1-1 1,0 1-1,0-1 1,0 0-1,0 1 1,0-1-1,0 0 1,0 0-1,0 0 1,0 0-1,0 0 1,1 0-1,-1 0 1,1 0-1,-1-1 1,0 1-1,1 0 1,-1-1-1,1 1 1,-1-1-1,1 0 1,0 1-1,1-1 1,43 4-6868</inkml:trace>
</inkml:ink>
</file>

<file path=ppt/ink/ink1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3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16688,'0'0'9096,"48"0"-16847,-31 10 192</inkml:trace>
</inkml:ink>
</file>

<file path=ppt/ink/ink1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4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0 18353,'0'0'13992,"-10"10"-13645,-14 11-274,8-8-73,0 1 0,1 0 1,0 1-1,2 1 1,-16 22-1,27-36-11,2-1-1,-1 1 1,0 0-1,0-1 1,0 1-1,1 0 1,-1-1-1,1 1 1,0 0-1,-1 0 1,1-1 0,0 1-1,0 0 1,0 0-1,0 0 1,0-1-1,1 1 1,-1 0-1,0 0 1,1-1-1,-1 1 1,1 0 0,0 0-1,0-1 1,-1 1-1,2 1 1,1-1-57,0 1 1,-1-1 0,1 0-1,0 0 1,0 0-1,0 0 1,0 0 0,1-1-1,-1 1 1,0-1 0,1 0-1,4 1 1,10 1-561,-1 0 0,1-2 0,0 0 1,22-1-1,-36-1-486,0 1-1,-1-1 1,1 1 0,-1-1 0,1 0-1,-1 0 1,1-1 0,-1 1 0,0-1-1,6-3 1,12-10-11549</inkml:trace>
</inkml:ink>
</file>

<file path=ppt/ink/ink1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4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90 18802,'0'0'8141,"-6"8"-7180,-13 27-219,19-34-715,0 0 1,0 0 0,0 0-1,0-1 1,0 1-1,0 0 1,0 0-1,0 0 1,1-1 0,-1 1-1,0 0 1,0 0-1,1-1 1,-1 1 0,0 0-1,1-1 1,-1 1-1,1 0 1,-1-1-1,1 1 1,-1-1 0,1 1-1,-1-1 1,1 1-1,0-1 1,-1 1 0,1-1-1,0 1 1,-1-1-1,1 0 1,0 1-1,0-1 1,-1 0 0,1 0-1,0 0 1,0 1-1,-1-1 1,1 0 0,0 0-1,0 0 1,0 0-1,-1 0 1,1 0-1,1-1 1,38 1 901,-38 0-804,4-1-66,0-1 0,-1 1 0,1-1 0,0 0 0,-1 0 0,0-1 0,0 1-1,1-1 1,-2-1 0,1 1 0,0-1 0,-1 1 0,1-1 0,-1 0 0,0-1 0,-1 1-1,1-1 1,-1 0 0,0 0 0,0 0 0,0 0 0,0 0 0,-1-1 0,0 1 0,-1-1 0,1 0-1,-1 1 1,0-1 0,0 0 0,0-7 0,-1 12-59,-1 0 0,1 0 0,0 0 0,0 1 0,-1-1 0,1 0 0,0 0 0,-1 0 0,1 0 0,-1 0 0,1 1 0,-1-1 0,1 0 0,-1 1 0,0-1 0,1 0 0,-1 1 0,0-1 0,1 1 0,-1-1 0,0 1 0,0-1 0,0 1 0,0-1 0,-1 1 0,-30-3 0,23 3 0,0 2 0,1-1 0,-1 1 0,1 1 0,-11 3 0,4 2 0,1 1 0,1 0 0,0 1 0,0 0 0,-22 25 0,28-28 0,0 1 0,1-1 0,-1 2 0,2-1 0,-1 1 0,1 0 0,1 0 0,0 0 0,0 1 0,-4 17 0,7-26-20,1 1 0,0 0 0,0 0 0,-1 0 0,2-1 0,-1 1 0,0 0 0,0 0 0,0 0 0,1-1 1,-1 1-1,1 0 0,-1 0 0,1-1 0,0 1 0,0 0 0,0-1 0,0 1 0,0-1 0,0 1 0,0-1 0,0 0 0,1 1 0,-1-1 0,3 2 0,0-1-126,0 0-1,0 0 0,0 0 1,1-1-1,-1 1 1,1-1-1,0 0 1,-1 0-1,10 0 0,1 0-724,0-2 0,1 0 0,-1 0-1,0-1 1,25-8 0,0-6-7655,-2-6-5652</inkml:trace>
  <inkml:trace contextRef="#ctx0" brushRef="#br0" timeOffset="1">460 18 20275,'0'0'2461,"-8"3"502,2-1-2585,-33 17 2410,38-18-2722,-1 1 1,0-1-1,0 0 1,0 1 0,1 0-1,-1-1 1,1 1-1,0 0 1,-1 0 0,1 0-1,0 0 1,0 0-1,0 0 1,0 0 0,0 0-1,1 1 1,-1-1-1,1 0 1,-1 0 0,1 4-1,0-5-66,1 0-1,-1 0 1,0-1-1,1 1 1,0 0-1,-1 0 1,1-1-1,-1 1 1,1 0-1,0-1 1,-1 1-1,1-1 1,0 1-1,0-1 1,0 1-1,-1-1 1,1 1-1,0-1 1,0 0-1,0 1 1,0-1-1,0 0 0,0 0 1,-1 0-1,1 0 1,0 0-1,2 0 1,33 3-366,-27-3 106,-2 1 55,3-2-31,1 2 0,-1 0 1,0 0-1,1 1 0,-1 0 0,0 0 1,0 1-1,-1 1 0,15 6 0,-23-9 288,0-1-1,-1 1 1,1-1-1,-1 1 0,1-1 1,0 1-1,-1 0 1,0-1-1,1 1 1,-1 0-1,1-1 1,-1 1-1,0 0 0,1 0 1,-1-1-1,0 1 1,0 0-1,0 0 1,1-1-1,-1 1 1,0 0-1,0 0 0,0 0 1,0 0-1,0-1 1,-1 1-1,1 0 1,0 0-1,0-1 1,0 1-1,-1 0 0,1 0 1,0-1-1,-1 1 1,1 0-1,-1-1 1,1 1-1,-1 0 1,1-1-1,-1 1 0,1-1 1,-1 1-1,0-1 1,1 1-1,-1-1 1,0 1-1,1-1 1,-1 1-1,0-1 0,-1 1 1,-44 22 2916,41-21-2853,-9 4-88,-1 2-398,0-2-1,0 0 1,0-1-1,-1 0 1,0-1-1,-20 2 1</inkml:trace>
</inkml:ink>
</file>

<file path=ppt/ink/ink1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7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82 5669,'19'-10'9535,"-17"8"-8950,0 1 1,-1-1 0,1 1-1,0-1 1,-1 0-1,1 1 1,-1-1 0,1 0-1,-1 0 1,0 0 0,0 0-1,0 0 1,0-1-1,0 1 1,-1 0 0,1 0-1,-1-1 1,1 1 0,-1-3-1,0 4-545,0 0-1,-1 1 1,1-1-1,-1 1 1,1 0-1,-1-1 1,1 1 0,-1-1-1,1 1 1,-1 0-1,1-1 1,-1 1-1,0 0 1,1 0 0,-1-1-1,1 1 1,-1 0-1,0 0 1,1 0-1,-1 0 1,0 0-1,1 0 1,-1 0 0,0 0-1,1 0 1,-1 0-1,0 0 1,1 0-1,-1 0 1,1 1-1,-1-1 1,0 0 0,1 0-1,-1 1 1,1-1-1,-1 0 1,1 1-1,-1 0 1,-27 11 798,15-2-796,1 0-1,0 1 1,1 0 0,-15 19-1,22-25-20,0 1 0,0 0 0,0-1 0,1 2 0,0-1 0,0 0 0,0 1 0,1-1 0,0 1 0,1 0 0,-1-1 0,0 13 0,2-18-11,0-1 1,0 1 0,0 0 0,0 0-1,0-1 1,1 1 0,-1 0 0,0 0-1,0-1 1,0 1 0,1 0 0,-1 0-1,0-1 1,1 1 0,-1 0 0,1-1-1,-1 1 1,1-1 0,-1 1 0,1-1 0,-1 1-1,1-1 1,0 1 0,-1-1 0,1 1-1,0-1 1,-1 0 0,1 1 0,0-1-1,0 1 1,30-2 409,-23-1-290,1-1-1,-1 0 1,0 0 0,0-1 0,8-4 0,-2-2 8,-1 0 0,0 0 1,-1-1-1,20-24 0,-27 29-84,0 0-1,-1 0 0,0 0 0,0-1 0,-1 1 0,0-1 0,0 0 1,0 0-1,-1 0 0,0 0 0,-1 0 0,1 0 0,-1-10 1,-1 17-54,0-1 0,0 1 0,0-1 1,0 1-1,0-1 0,0 1 1,0 0-1,0-1 0,0 1 0,-1-1 1,1 1-1,0 0 0,0-1 1,0 1-1,-1-1 0,1 1 0,0 0 1,0-1-1,-1 1 0,1 0 0,0 0 1,-1-1-1,1 1 0,0 0 1,-1 0-1,1-1 0,-1 1 0,1 0 1,0 0-1,-1 0 0,1 0 1,-1 0-1,1-1 0,-1 1 0,1 0 1,0 0-1,-1 0 0,1 0 1,-1 0-1,1 0 0,-1 0 0,1 1 1,0-1-1,-1 0 0,1 0 0,-1 0 1,1 0-1,0 1 0,-1-1 1,1 0-1,-1 0 0,1 1 0,-22 13-78,18-9 83,0 0 0,0 0 1,1 0-1,0 1 0,0-1 1,0 1-1,1 0 0,0-1 1,0 1-1,0 0 0,0 1 1,1-1-1,0 0 0,1 0 1,0 9-1,0-14-5,1 0 0,0 0 0,0-1 0,-1 1 0,1 0 0,0 0 0,0-1 0,0 1 0,0-1 0,0 1 0,0-1 0,0 1 0,0-1 0,0 1 0,0-1 0,1 0 0,-1 0 0,0 0 0,0 1 0,0-1 0,0 0 0,0 0 0,1-1 0,-1 1 0,0 0 0,0 0 0,0 0 0,0-1 0,2 0 0,36-10 0,-25 2 0,-1 0 0,1-1 0,-2-1 0,1 0 0,-1-1 0,-1 0 0,10-14 0,-38 56 0,12-22 0,1 0 0,-1 0 0,1 0 0,1 0 0,-1 0 0,1 1 0,1 0 0,0-1 0,-2 14 0,4-22 0,0 1 0,1-1 0,-1 1 0,0 0 0,1-1 0,-1 1 0,0-1 0,1 1 0,-1-1 0,1 1 0,-1-1 0,1 0 0,-1 1 0,1-1 0,-1 0 0,1 1 0,-1-1 0,1 0 0,0 1 0,-1-1 0,1 0 0,-1 0 0,1 0 0,0 0 0,-1 0 0,1 1 0,0-1 0,-1 0 0,1-1 0,-1 1 0,1 0 0,0 0 0,-1 0 0,1 0 0,0 0 0,-1 0 0,1-1 0,-1 1 0,1 0 0,-1-1 0,1 1 0,0-1 0,29-12 0,-10-1 0,-1-1 0,0-1 0,-2 0 0,0-2 0,0 0 0,17-26 0,-38 72 0,-14 12 0,13-30 0,-1 0 0,2 1 0,0 0 0,0 0 0,1 1 0,0-1 0,1 0 0,-2 13 0,5-21 0,-1-1 0,1 0 0,0 0 0,-1 0 0,1 0 0,0 1 0,0-1 0,0 0 0,1 0 0,-1-1 0,0 1 0,1 0 0,-1 0 0,1-1 0,0 1 0,0-1 0,-1 1 0,5 1 0,-4-1 0,1 0 0,0 1 0,0-1 0,-1 1 0,0 0 0,1-1 0,-1 1 0,3 6 0,-2 5 0,0 0 0,-1 0 0,-1 0 0,0 0 0,-1 0 0,0 0 0,-2 0 0,1 0 0,-8 26 0,6-25 0,-1 0 0,-1-1 0,0 0 0,-1 0 0,-11 19 0,15-30 0,0 1 0,0-1 0,-1 0 0,1 0 0,-1 0 0,0 0 0,1 0 0,-1-1 0,-1 1 0,1-1 0,0 0 0,0 0 0,-1 0 0,1 0 0,-1-1 0,0 1 0,1-1 0,-1 0 0,0 0 0,0 0 0,0-1 0,0 0 0,0 1 0,0-1 0,0 0 0,-4-1 0,6 0 0,1 1 0,-1-1 0,1 1 0,-1-1 0,1 0 0,0 0 0,-1 0 0,1 0 0,0 0 0,-1 0 0,1 0 0,0 0 0,0 0 0,0 0 0,0-1 0,0 1 0,0 0 0,0-1 0,1 1 0,-1-1 0,1 1 0,-1-1 0,1 1 0,-1-1 0,1 0 0,0 1 0,-1-1 0,1 1 0,0-1 0,0 0 0,0 1 0,1-1 0,-1 1 0,0-1 0,0 0 0,1 1 0,0-3 0,1-4 0,0 0 0,0 1 0,1-1 0,-1 1 0,2-1 0,4-9 0,130-162 0,-60 82 0,-76 95-790,3-3-7175</inkml:trace>
</inkml:ink>
</file>

<file path=ppt/ink/ink1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8.8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8 570 10218,'-7'-7'8542,"7"-8"-4843,8-16-795,11 0-1156,2 0 0,36-42 1,4-5-604,-55 69-1105,83-131 599,-81 127-602,-2-1 0,0 1 1,0-1-1,-1-1 0,-1 1 0,-1 0 1,0-1-1,2-28 0,-5 43-38,0 1 1,0-1-1,0 0 0,0 0 0,0 0 1,0 0-1,0 0 0,0 0 0,0 1 1,-1-1-1,1 0 0,0 0 0,0 0 1,0 0-1,0 0 0,0 0 0,0 0 1,0 1-1,0-1 0,-1 0 0,1 0 1,0 0-1,0 0 0,0 0 0,0 0 1,0 0-1,0 0 0,-1 0 0,1 0 1,0 0-1,0 0 0,0 0 0,0 0 1,0 0-1,-1 0 0,1 0 0,0 0 1,0 0-1,0 0 0,0 0 0,0 0 1,-1 0-1,1 0 0,0 0 0,0 0 1,0 0-1,0 0 0,0 0 0,0 0 1,-1-1-1,1 1 0,0 0 0,0 0 1,0 0-1,0 0 0,0 0 0,0 0 1,0-1-1,-8 16-99,-6 22 102,2 0 1,2 2-1,-6 43 1,-7 125 92,7-51-56,5-45-39,7-61 0,-2 0 0,-2-1 0,-25 87 0,33-135 0,0 0 0,0 0 0,0 0 0,-1 0 0,1 0 0,0 0 0,-1 1 0,1-1 0,-1 0 0,1 0 0,-1 0 0,1 0 0,-1-1 0,0 1 0,1 0 0,-1 0 0,0 0 0,0 0 0,0-1 0,1 1 0,-1 0 0,0-1 0,0 1 0,0-1 0,0 1 0,-2 0 0,2-2 0,0 0 0,0 0 0,0 0 0,0 0 0,0 0 0,0 0 0,0 0 0,1 0 0,-1 0 0,0-1 0,1 1 0,-1 0 0,1-1 0,-1 1 0,1 0 0,0-1 0,-1 0 0,-10-69 0,6 16 0,6-100 0,0 139 0,0 0 0,2-1 0,0 1 0,1 1 0,0-1 0,1 0 0,1 1 0,1 0 0,0 1 0,17-27 0,-22 38-304,1 0-1,0 0 1,-1 1 0,1-1-1,0 1 1,0-1 0,1 1-1,-1 0 1,0 0 0,1 0 0,-1 0-1,1 1 1,0 0 0,-1-1-1,1 1 1,0 1 0,0-1-1,0 0 1,0 1 0,0 0-1,0 0 1,7 1 0,-4-1-984,1 0 1,-1-1 0,1 1-1,-1-1 1,14-4 0,-1-4-12241</inkml:trace>
</inkml:ink>
</file>

<file path=ppt/ink/ink1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9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21845,'0'0'3555,"-49"83"-256,31-37-1345,-1 6-1057,2 1-289,5-2 1,7-3-609,2-7 0,3-7 0,0-10 0,0-7-224,7-10-609,-1-7-416,-1 0-1218,0-16-2017,-2-13-2050,0-9-3876</inkml:trace>
</inkml:ink>
</file>

<file path=ppt/ink/ink1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9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28 1121,'0'0'30792,"9"-5"-30050,-2 1-733,1 1 1,-1 0-1,1 0 0,0 1 1,0 0-1,0 0 0,0 1 1,0 0-1,1 0 0,-1 1 1,12 1-1,152 5-3324,-182-6-9919,8 0 11013,-16 0-8445</inkml:trace>
  <inkml:trace contextRef="#ctx0" brushRef="#br0" timeOffset="1">35 146 14446,'0'0'11787,"-34"48"-9545,40-45-1121,20-3-160,7 0 192,6 0-673,4-7-319,0-2-129,-4 3-289,-7 2-1696,-13 4-2019,-8 0-1666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8.8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1843 6182,'-4'10'299,"-8"35"32,5-18 2637,16-54-1920,0 1 0,2-1-1,1 2 1,24-37 0,2-6-452,51-105-101,607-1094 67,-691 1259-567,123-186 20,-89 153-4,-39 41-22,0-1 0,0 1 1,1 0-1,-1-1 0,0 1 0,1-1 0,-1 1 1,0 0-1,1-1 0,-1 1 0,0 0 0,1 0 0,-1-1 1,1 1-1,-1 0 0,1 0 0,-1 0 0,1-1 1,-1 1-1,0 0 0,1 0 0,-1 0 0,1 0 0,-1 0 1,1 0-1,-1 0 0,1 0 0,-1 0 0,1 0 1,-1 0-1,1 0 0,-1 0 0,1 1 0,-1-1 1,1 0-1,-1 0 0,0 0 0,1 1 0,-1-1 0,1 0 1,-1 1-1,0-1 0,1 0 0,-1 1 0,0-1 1,1 0-1,-1 1 0,0-1 0,0 0 0,1 1 0,-1-1 1,0 1-1,0 30-1498,-12 37-2719,-17 24-5226</inkml:trace>
</inkml:ink>
</file>

<file path=ppt/ink/ink1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09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54 127 15567,'0'0'8744,"-54"42"-5125,54-40-1312,17-2-1346,16 0-321,7-12-223,7-1-257,1-2-128,-2-2-353,-6 0-1472,-4-3-1891,-2-2-1280,-4-4-1507,-3-3-6149</inkml:trace>
</inkml:ink>
</file>

<file path=ppt/ink/ink1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0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144 0 20692,'0'0'1857,"-9"9"161,-7 5-1081,1 1 0,0 1 0,1 0 0,-12 19 0,19-26-644,2 1 0,-1-1 0,1 1-1,0 0 1,1 1 0,0-1 0,1 1 0,0-1 0,1 1 0,0 0 0,-1 13 0,3-23-293,0 0 0,0 0 0,0 0 0,0 0 0,0 0 0,1 0 0,-1-1 0,0 1 0,0 0 0,1 0 0,-1 0 0,0 0 0,1-1 0,-1 1 0,1 0 0,-1 0 0,1-1 0,-1 1 0,1 0 0,0-1 0,-1 1 0,1 0 0,0-1 0,0 1 0,-1-1 0,3 1 0,26 1 0,-21-4 0,0 1 0,-1-2 0,1 1 0,0-1 0,11-6 0,5-7 0,-1-1 0,-1-1 0,0-1 0,-2-1 0,0 0 0,-1-2 0,-1 0 0,21-34 0,-65 96 50,-21 46 0,40-70-121,0 1-1,0 1 1,2-1-1,0 1 1,1 0-1,-1 24 1,3-17-3212,1-6-5526</inkml:trace>
</inkml:ink>
</file>

<file path=ppt/ink/ink1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0.7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15759,'0'0'9321,"-20"70"-8136,16-27-128,1 6 32,3 2-352,0-5-449,0-6-192,2-8-32,8-10-32,-1-8-224,3-11-833,3-3-577,-1-7-416,-2-12-1153,-2-10-2434,4-3-4516</inkml:trace>
</inkml:ink>
</file>

<file path=ppt/ink/ink1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1.1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0 6854,'0'0'14371,"-2"7"-13863,-1 2-287,0-3 455,1 1-1,-1 0 1,1 0 0,1 0 0,-2 11 0,8-16-652,0 0 1,0-1 0,1 0-1,-1 0 1,1 0 0,-1 0-1,1-1 1,6 0 0,-4 0-13,0 0-63,-1 1-1,1 0 0,-1 0 0,0 1 0,1 0 1,-1 0-1,0 0 0,7 4 0,-11-4 53,-1 0-1,0 0 1,0 0-1,0 0 1,0 0-1,0 0 1,0 0-1,0 1 1,-1-1-1,1 0 1,-1 1-1,1 0 1,-1-1-1,0 1 1,0 0 0,0 0-1,-1-1 1,1 1-1,-1 0 1,1 0-1,-1 0 1,0 0-1,-1 4 1,1-2 178,0 1 0,-1-1-1,0 1 1,0-1 0,0 0 0,-1 1 0,0-1 0,0 0 0,0 0 0,-1 0 0,0 0 0,0-1 0,0 1-1,0-1 1,-1 1 0,1-1 0,-1 0 0,0-1 0,0 1 0,-1-1 0,1 1 0,-1-1 0,0-1-1,0 1 1,0-1 0,0 1 0,0-1 0,0-1 0,-1 1 0,1-1 0,0 0 0,-1 0 0,1-1-1,-1 0 1,1 1 0,-1-2 0,0 1 0,-9-3 0,14 3-201,0 0 0,0 0 1,0 0-1,0 0 0,0-1 0,0 1 0,1 0 0,-1-1 1,0 1-1,0 0 0,0-1 0,0 1 0,0-1 1,1 0-1,-1 1 0,0-1 0,0 0 0,1 1 0,-1-1 1,0 0-1,1 0 0,-2-1 0,3 1-35,-1 1 0,0-1 0,0 1-1,0-1 1,0 1 0,1-1 0,-1 1-1,0-1 1,1 1 0,-1 0 0,0-1 0,1 1-1,-1-1 1,0 1 0,1 0 0,-1-1 0,1 1-1,-1 0 1,1-1 0,-1 1 0,1 0-1,-1 0 1,1-1 0,-1 1 0,1 0 0,-1 0-1,1 0 1,-1 0 0,1 0 0,-1 0-1,1 0 1,-1 0 0,1 0 0,0 0 0,-1 0-1,1 0 1,-1 0 0,2 1 0,17-1-4593,3 2-2220</inkml:trace>
</inkml:ink>
</file>

<file path=ppt/ink/ink1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2.0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118 148 6887,'0'0'6550,"7"-10"-3198,-2 2-2859,25-39 2511,-28 42-2425,0 1-1,0-1 1,0 0-1,-1 0 1,1 0-1,-1 0 0,0 0 1,-1 0-1,1 0 1,-1-10-1,0 14-484,-1 0 0,1 1 0,0-1 0,0 0 0,0 0 0,0 0 0,-1 0 0,1 1 0,-1-1 0,1 0 0,0 0 0,-1 1 0,1-1 0,-1 0 0,1 0 0,-1 1 0,0-1 0,1 1 0,-1-1 0,0 1 0,1-1 0,-1 1 0,0-1 0,0 1 0,1-1 0,-1 1 0,0 0 0,-1-1 0,-30 4 954,25 0-976,0-1 1,1 1-1,-1 0 1,0 1-1,1 0 1,-9 6 0,9-4-25,-1 1 0,1-1 0,0 1 0,1 0 0,0 0 0,0 1 0,0 0 0,1 0 0,0 0 0,1 0 0,-1 0 0,2 1 0,-1 0 0,1-1 0,-1 15 0,3-21-40,1-1-1,-1 0 1,1 0-1,-1 0 1,1 0 0,-1 0-1,1 0 1,0 0-1,-1 0 1,1-1-1,0 1 1,0 0-1,0 0 1,0-1-1,0 1 1,-1 0-1,1-1 1,1 1-1,-1-1 1,0 1 0,0-1-1,0 1 1,0-1-1,0 0 1,0 0-1,0 1 1,1-1-1,-1 0 1,0 0-1,0 0 1,0 0-1,0-1 1,0 1 0,1 0-1,-1 0 1,0-1-1,1 0 1,50-11 271,-38 6-244,-1-1-1,0-1 0,0 0 0,-1-1 1,1 0-1,-2-1 0,0 0 1,0 0-1,-1-2 0,0 1 1,0-1-1,-2-1 0,10-16 1,-28 53-100,0 1 0,2 0 0,1 1 0,1-1 1,1 1-1,-2 32 0,7-57 33,0 1 0,0 0 0,0 0-1,1-1 1,-1 1 0,0 0 0,1-1 0,-1 1 0,1 0 0,-1-1 0,1 1 0,0-1 0,0 1-1,0-1 1,0 1 0,0-1 0,0 1 0,0-1 0,0 0 0,0 0 0,1 1 0,-1-1 0,0 0-1,1 0 1,-1 0 0,1-1 0,-1 1 0,1 0 0,0-1 0,-1 1 0,1 0 0,0-1 0,-1 0-1,1 1 1,0-1 0,0 0 0,-1 0 0,1 0 0,0 0 0,-1 0 0,1-1 0,0 1 0,3-1-1,2-1-528,1 1 0,-1-1 0,0-1-1,0 1 1,0-1 0,0-1-1,0 1 1,-1-1 0,8-5 0,16-21-5595,-3-6-3634</inkml:trace>
</inkml:ink>
</file>

<file path=ppt/ink/ink1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2.3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20339,'0'0'12428,"-3"53"-12428,2-17 0,-4 10 0,1 5 0,-1-2 0,4 1 0,-1-5 0,2-6 0,0-8-1794,6-11-1473,8-11-2530,2-6-4581</inkml:trace>
</inkml:ink>
</file>

<file path=ppt/ink/ink1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2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 1 11179,'0'0'18604,"-3"8"-17841,-6 23-268,1 1 1,2 0-1,-4 63 0,10-94-492,0 0 1,0-1-1,0 1 1,0 0-1,0-1 1,0 1-1,0 0 0,0-1 1,0 1-1,1 0 1,-1-1-1,0 1 1,0-1-1,1 1 1,-1 0-1,0-1 1,1 1-1,-1-1 0,1 1 1,-1-1-1,1 1 1,-1-1-1,1 0 1,-1 1-1,1-1 1,-1 1-1,1-1 1,-1 0-1,1 0 0,0 1 1,-1-1-1,2 0 1,25-3 70,25-22-22,82-83-52,-133 107 0,-1 1 0,0 0 0,1-1 0,-1 1 0,0-1 0,1 1 0,-1-1 0,1 1 0,-1 0 0,1-1 0,-1 1 0,1 0 0,-1 0 0,1-1 0,-1 1 0,1 0 0,-1 0 0,1 0 0,0 0 0,-1 0 0,1 0 0,-1 0 0,1 0 0,-1 0 0,1 0 0,0 0 0,-1 0 0,1 0 0,-1 0 0,1 0 0,-1 0 0,1 1 0,-1-1 0,1 0 0,-1 0 0,1 1 0,-1-1 0,1 0 0,-1 1 0,1-1 0,-1 1 0,1-1 0,-1 0 0,0 1 0,1-1 0,-1 1 0,0-1 0,0 1 0,1-1 0,-1 1 0,0-1 0,0 1 0,0 0 0,1-1 0,-1 1 0,0-1 0,0 1 0,0-1 0,0 1 0,0 0 0,0 0 0,1 56 0,0-18 0,-1-38 0,1 0 0,-1 0 0,1 0 0,0 0 0,-1-1 0,1 1 0,0 0 0,0 0 0,0-1 0,-1 1 0,1 0 0,0-1 0,0 1 0,0-1 0,0 1 0,0-1 0,0 0 0,0 1 0,0-1 0,0 0 0,0 0 0,1 1 0,-1-1 0,0 0 0,0 0 0,0 0 0,0-1 0,0 1 0,0 0 0,0 0 0,0-1 0,0 1 0,1-1 0,36-13 0,-16-1 0,-16 10 0,0 1 0,0 0 0,0 0 0,1 0 0,-1 1 0,1 0 0,0 0 0,0 1 0,0-1 0,12-1 0,-18 6 0,0 1 0,0-1-1,0 0 1,-1 1 0,1-1 0,-1 1 0,1-1-1,-1 1 1,0-1 0,0 1 0,0-1 0,0 1-1,-1 2 1,1 5-200,0-8-33,0 0 0,1 0 0,-1 0 0,1 0-1,0 0 1,0 0 0,-1 0 0,1 0 0,0 0 0,1-1 0,-1 1 0,0 0-1,0-1 1,1 1 0,-1-1 0,1 1 0,-1-1 0,1 0 0,0 1-1,-1-1 1,1 0 0,0 0 0,0 0 0,0-1 0,0 1 0,0 0-1,0-1 1,0 1 0,0-1 0,0 0 0,0 1 0,0-1 0,0 0 0,0 0-1,0-1 1,0 1 0,0 0 0,3-1 0,5-1-975,-1 1 0,0-1 1,1-1-1,-1 1 0,0-2 1,0 1-1,11-7 0,14-11-5459</inkml:trace>
</inkml:ink>
</file>

<file path=ppt/ink/ink1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3.3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 0 13965,'0'0'7874,"-10"4"-5429,4-2-2266,0 1-1,0 0 1,0 0-1,1 1 1,-1-1 0,1 1-1,0 0 1,0 1-1,0 0 1,0-1-1,1 1 1,0 1-1,0-1 1,0 0-1,1 1 1,0 0-1,0 0 1,0 0 0,1 0-1,0 1 1,0-1-1,0 0 1,1 1-1,0-1 1,0 1-1,1 7 1,0-12-154,1 0 0,-1-1 0,1 1 0,-1 0 0,1-1 0,0 1 0,0-1 0,0 1 0,0-1 0,0 1 0,0-1 0,0 0 0,0 1 0,0-1 0,1 0 0,-1 0 0,0 0 0,1 0 0,-1 0 0,1 0 0,-1 0 0,1-1-1,0 1 1,-1 0 0,1-1 0,0 0 0,-1 1 0,1-1 0,0 0 0,0 0 0,-1 0 0,1 0 0,0 0 0,3 0 0,0 0 2,0-1 0,0 1 0,-1-1-1,1 0 1,0 0 0,0 0 0,-1 0 0,1-1-1,-1 0 1,1 0 0,-1 0 0,5-4-1,-5 3 33,1-1-1,-1 0 0,0-1 0,0 1 0,0-1 0,0 1 0,-1-1 0,0 0 1,0-1-1,0 1 0,-1 0 0,0-1 0,0 1 0,0-1 0,-1 0 0,0 0 1,1-11-1,-2 17-54,0-1 0,0 1 0,0 0 1,0-1-1,0 1 0,0 0 0,0-1 1,0 1-1,0 0 0,0-1 0,0 1 1,-1 0-1,1 0 0,0-1 0,0 1 1,0 0-1,-1-1 0,1 1 0,0 0 1,0 0-1,-1 0 0,1-1 0,0 1 1,0 0-1,-1 0 0,1 0 0,0 0 1,-1-1-1,1 1 0,0 0 0,-1 0 0,1 0 1,0 0-1,-1 0 0,1 0 0,0 0 1,-1 0-1,1 0 0,0 0 0,-1 0 1,1 0-1,0 0 0,-1 0 0,1 0 1,0 1-1,-1-1 0,1 0 0,0 0 1,-1 0-1,1 0 0,0 1 0,0-1 1,-1 0-1,1 0 0,0 1 0,0-1 1,-1 0-1,1 0 0,0 1 0,0-1 1,-18 17-1097,18-16 755,-1 1 0,0-1 1,1 0-1,-1 1 0,1-1 0,0 0 1,-1 1-1,1-1 0,0 0 0,0 1 1,0-1-1,0 1 0,0-1 0,0 0 1,0 1-1,0-1 0,1 0 0,-1 1 1,0-1-1,1 0 0,-1 1 0,1-1 1,1 2-1,-1-2-330,1 0-1,-1 0 1,1 0 0,0 0-1,-1 0 1,1 0 0,0 0-1,0-1 1,0 1 0,0-1-1,0 1 1,-1-1 0,1 0-1,0 0 1,0 0 0,2 0 0,21 0-9039</inkml:trace>
</inkml:ink>
</file>

<file path=ppt/ink/ink1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3.7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108 1 15855,'0'0'6524,"-10"5"-4293,-1 0-1768,1 1 0,0 0 0,-19 14 0,26-18-376,0 1 0,0 0 0,0 0 0,0 0-1,1 0 1,-1 1 0,1-1 0,0 1 0,0-1 0,0 1-1,0 0 1,0 0 0,1 0 0,0 0 0,0 0-1,0 0 1,0 0 0,1 4 0,0-7-82,1 0-1,-1-1 1,1 1 0,-1 0 0,1-1 0,0 1-1,-1-1 1,1 1 0,0-1 0,0 1-1,-1-1 1,1 0 0,0 1 0,0-1 0,0 0-1,-1 0 1,1 1 0,0-1 0,0 0-1,0 0 1,0 0 0,0 0 0,-1 0 0,1 0-1,1-1 1,34 1-295,-26 0 66,39-1-912,-23-1 893,0 2 0,0 1 0,33 5 0,-58-6 278,0 1 1,0-1 0,1 0 0,-1 0 0,0 0 0,0 1-1,0-1 1,1 1 0,-1-1 0,0 1 0,0-1-1,0 1 1,0 0 0,0-1 0,0 1 0,0 0 0,0 0-1,0 0 1,0 0 0,-1 0 0,1 0 0,1 1 0,-2-1 46,0 0 1,-1 0 0,1 0 0,0 0-1,0 0 1,0 0 0,-1 0-1,1 0 1,0 0 0,-1 0 0,1-1-1,-1 1 1,1 0 0,-1 0-1,1 0 1,-1 0 0,0-1 0,1 1-1,-1 0 1,-1 1 0,-51 32 2674,50-32-2737,-13 6 408,1 1-236,0 0 0,-1-1 0,0-1 0,0-1 0,-1 0 0,-28 6 0,45-12-241,0 0 0,-1 0-1,1 0 1,0 0 0,0 0-1,-1 0 1,1 0 0,0 0 0,0 0-1,-1 0 1,1 0 0,0 0-1,-1 0 1,1 0 0,0 0-1,0 0 1,-1 0 0,1 0-1,0 0 1,0 0 0,-1 0 0,1-1-1,0 1 1,0 0 0,-1 0-1,1 0 1,0 0 0,0-1-1,0 1 1,-1 0 0,1 0 0,0 0-1,0-1 1,0 1 0,0 0-1,0 0 1,0-1 0,-1 1-1,1 0 1,0 0 0,0-1-1,0 1 1,0 0 0,0 0 0,0-1-1,7-15-2179,17-12-2109,7-5-1892,6-6-3614</inkml:trace>
</inkml:ink>
</file>

<file path=ppt/ink/ink1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4.0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229 0 19410,'0'0'10031,"-7"11"-8931,-1 6-1010,-1 1 0,2 0 0,1 0 0,0 1 0,1 0 0,1 0 0,-3 38 1,6-29-399,1-1 0,1 0 0,2 0 0,1 1 0,11 41 0,-15-69 108,0 1-1,1-1 1,-1 1-1,0-1 1,1 1-1,-1-1 1,0 1-1,1-1 1,-1 1-1,0 0 1,0-1-1,0 1 1,0-1-1,0 1 1,0-1-1,0 1 1,0 0-1,0-1 1,0 1-1,0-1 1,0 1-1,0 0 1,0-1-1,0 1 1,0-1-1,-1 1 1,1-1-1,0 1 1,-1-1-1,1 1 1,0-1-1,-1 1 1,1-1-1,0 1 1,-1-1-1,1 1 1,-1-1-1,1 0 1,-1 1-1,1-1 1,-1 0-1,1 1 1,-1-1-1,0 0 1,-2 0-62,0-1 1,1 0-1,-1 1 1,0-1-1,1 0 1,-1-1-1,0 1 1,1 0-1,-5-4 1,-56-46 2172,52 41-743,-1 0 1,2-1-1,0 0 1,0-1-1,1 0 1,0-1-1,-11-21 0,20 33-1102,0 0 0,0 1-1,0-1 1,0 0-1,0 0 1,0 1-1,0-1 1,0 0-1,0 0 1,0 1-1,0-1 1,0 0-1,0 1 1,0-1-1,1 0 1,-1 0-1,0 1 1,1-1-1,-1 0 1,0 1-1,1-1 1,-1 1-1,1-1 1,-1 1 0,1-1-1,-1 0 1,1 1-1,-1 0 1,1-1-1,0 1 1,-1-1-1,1 1 1,0 0-1,-1-1 1,1 1-1,0 0 1,-1 0-1,1 0 1,0-1-1,0 1 1,-1 0-1,1 0 1,1 0-1,39-2 194,-33 2-85,43 0-114,1 1-1548,93-13 1,-71-3-4951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9.1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1769 8872,'0'0'3454,"10"-17"-2845,77-133 686,72-176 0,-65 128-730,-92 193-557,444-844 641,-428 818-651,50-74 26,-61 95-26,1 0 0,0 1 0,1 0-1,0 0 1,0 1 0,1 0 0,15-9 0,-25 16-31,1 1 0,0-1 0,0 0 0,0 1 1,0-1-1,0 1 0,0-1 0,0 1 0,0-1 0,0 1 0,0 0 1,0-1-1,0 1 0,0 0 0,0 0 0,0 0 0,0 0 0,0 0 0,0 0 1,0 0-1,0 0 0,0 0 0,0 0 0,0 1 0,0-1 0,1 0 1,-1 1-1,-1-1 0,1 1 0,0-1 0,0 1 0,0-1 0,0 1 1,0 0-1,0-1 0,-1 1 0,1 0 0,0 0 0,-1 0 0,1 0 1,0 0-1,-1-1 0,1 1 0,-1 0 0,1 0 0,-1 0 0,0 0 0,1 1 1,-1-1-1,0 0 0,0 1 0,1 6-557,0 0 0,-1-1 1,1 1-1,-2 0 0,-1 14 0,-17 57-6430</inkml:trace>
</inkml:ink>
</file>

<file path=ppt/ink/ink1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4.7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11275,'0'0'11515,"1"9"-9711,0 218 2235,-3-107-2590,6-96-854,-4-24-575,0 0 0,0 0 0,0 1 0,0-1 0,0 0 0,0 0 1,1 0-1,-1 0 0,0 0 0,0 1 0,0-1 0,1 0 0,-1 0 0,0 0 0,0 0 0,0 0 0,1 0 0,-1 0 0,0 0 1,0 0-1,0 0 0,1 0 0,-1 0 0,0 0 0,0 0 0,1 0 0,-1 0 0,0 0 0,0 0 0,0 0 0,1 0 1,-1 0-1,0 0 0,0 0 0,0 0 0,1 0 0,-1-1 0,0 1 0,0 0 0,0 0 0,0 0 0,1 0 0,-1 0 0,0-1 1,2-2 110,1 0 1,-1 0 0,0 0 0,0 0 0,-1 0 0,1-1-1,-1 1 1,2-7 0,5-24-132,-2-2 0,4-66 0,-3 16 0,-1 81 0,4 13 0,15 24 0,-15-18 0,-3-8 0,0 0 0,0 0 0,1 0 0,0-1 0,0 0 0,0-1 0,0 1 0,1-2 0,0 1 0,0-1 0,0-1 0,0 1 0,0-2 0,1 1 0,-1-1 0,0-1 0,1 1 0,-1-2 0,1 1 0,-1-1 0,0-1 0,1 0 0,-1 0 0,14-6 0,-16 6 0,0 0 0,0-1 0,0 0 0,-1 0 0,1-1 0,-1 1 0,0-1 0,0-1 0,0 1 0,-1-1 0,1 0 0,-1-1 0,0 1 0,-1-1 0,1 0 0,-1 0 0,0 0 0,-1-1 0,0 1 0,0-1 0,0 0 0,-1 0 0,0 0 0,0 0 0,0 0 0,-1-1 0,-1 1 0,1 0 0,-1-1 0,0 1 0,-2-14 0,1 19 0,1-1 0,0 1 0,-1 0 0,1 0 0,-1 0 0,1 0 0,-1 0 0,0 0 0,0 1 0,0-1 0,0 0 0,0 0 0,-1 1 0,1-1 0,0 0 0,-1 1 0,1-1 0,-1 1 0,0 0 0,1 0 0,-1-1 0,0 1 0,0 0 0,0 1 0,0-1 0,0 0 0,0 0 0,0 1 0,0-1 0,0 1 0,0 0 0,0-1 0,0 1 0,0 0 0,0 0 0,0 1 0,0-1 0,-4 1 0,1 0 0,-1 1 0,1-1 0,-1 1 0,1 0 0,0 1 0,0 0 0,0-1 0,0 1 0,0 1 0,0-1 0,1 1 0,0 0 0,-4 4 0,-3 4 0,1 1 0,0 0 0,1 0 0,1 1 0,0 0 0,1 0 0,0 1 0,1 0 0,1 0 0,1 1 0,0 0 0,1-1 0,-2 26 0,5-39 0,0 0 0,1-1 0,0 1 0,-1 0 0,1 0 0,0-1 0,0 1 0,0 0 0,0-1 0,0 1 0,0-1 0,1 1 0,-1-1 0,0 0 0,1 1 0,-1-1 0,1 0 0,-1 0 0,1 0 0,0 0 0,-1 0 0,1 0 0,0-1 0,0 1 0,-1-1 0,1 1 0,0-1 0,0 1 0,0-1 0,0 0 0,0 0 0,2 0 0,13 1 0,1-1 0,27-2 0,-33 1 0,33-4-177,-18 2-810,50 1 0,-75 2 771,-1 0 0,1 0 0,-1 0 0,1 0 0,-1 1 0,0-1 0,1 0 0,-1 1 0,1-1 0,-1 1 0,0 0 0,1-1 0,-1 1 0,0 0 0,0 0 0,0 0 0,0 0 0,0 0 0,0 0 0,0 0 0,0 0 0,0 0 0,0 0 0,0 1 1,-1-1-1,1 0 0,0 1 0,-1-1 0,1 2 0,13 19-6561,-7-17 1236</inkml:trace>
</inkml:ink>
</file>

<file path=ppt/ink/ink1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5.3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66 336 16432,'0'0'14125,"-9"11"-13981,5-7-136,-1 1-4,0 0-1,0 1 1,0 0 0,1 0 0,0 1-1,0-1 1,1 1 0,0 0 0,0 0-1,0 0 1,1 0 0,0 1 0,0-1-1,-1 14 1,3-20-5,0-1 1,1 1-1,-1 0 0,0 0 1,0-1-1,0 1 0,1 0 0,-1-1 1,0 1-1,0 0 0,1-1 1,-1 1-1,1 0 0,-1-1 0,1 1 1,-1-1-1,1 1 0,-1-1 0,1 1 1,-1-1-1,1 1 0,0-1 1,-1 1-1,1-1 0,0 0 0,-1 1 1,1-1-1,0 0 0,0 0 1,-1 0-1,1 1 0,0-1 0,-1 0 1,1 0-1,0 0 0,0 0 1,0 0-1,-1 0 0,1-1 0,0 1 1,-1 0-1,1 0 0,0 0 1,0-1-1,1 0 0,34-15 77,3-21-717,-33 30 346,0 0 0,1 0 0,0 1 0,0-1 0,1 2 0,-1-1 0,1 1 0,0 0 0,1 1 0,10-5-1,-18 9 294,0 0-1,-1 0 0,1 0 0,0 0 0,0 0 0,0 0 0,0 0 0,-1 1 0,1-1 0,0 0 0,0 0 0,-1 1 0,1-1 0,0 0 0,0 1 0,-1-1 0,1 1 0,0-1 0,-1 1 0,1-1 0,0 1 0,-1 0 0,1-1 0,-1 1 0,1-1 1,-1 1-1,1 0 0,-1 0 0,0-1 0,1 1 0,-1 0 0,0 0 0,0 0 0,1-1 0,-1 2 0,7 39 843,-4-16-330,-2-23-460,-1 0-1,1 0 1,-1 0-1,1 0 1,0 0-1,0 0 1,0-1-1,0 1 1,0 0-1,0 0 1,1-1-1,-1 1 1,0-1-1,1 0 1,-1 1-1,1-1 1,0 0-1,-1 0 1,1 0-1,0 0 1,0 0-1,-1 0 1,3 1-1,-1-2 35,0 0 0,0 0-1,0 0 1,0 0 0,-1-1-1,1 1 1,0-1 0,0 1 0,-1-1-1,1 0 1,0 0 0,-1 0 0,1-1-1,3-1 1,5-5 76,0 0-1,0-1 1,-1 0-1,0 0 0,13-17 1,-6 3-144,-1 0 0,0-1 0,-2-1 0,-1 0 0,-1-1 0,-2 0 0,0-1 0,-2 0 0,0 0 0,-2-1 0,-1 0 0,2-49 0,-7 77-16,0 0-1,0-1 1,0 1-1,0 0 1,0 0-1,0-1 1,0 1-1,1 0 1,-1 0-1,0-1 1,0 1-1,0 0 1,0-1-1,0 1 1,0 0-1,0 0 1,0-1-1,0 1 1,-1 0-1,1 0 1,0-1-1,0 1 1,0 0-1,0 0 1,0-1-1,0 1 1,0 0-1,-1 0 1,1 0-1,0-1 1,0 1 0,0 0-1,-1 0 1,1 0-1,0-1 1,0 1-1,0 0 1,-1 0-1,1 0 1,0 0-1,0 0 1,-1 0-1,1 0 1,0-1-1,-1 1 1,-9 12-49,-9 25-13,7-3 135,1 1 1,1 0-1,-5 38 1,12-53 28,1 1 0,0-1 0,2 0 0,0 1 0,2-1 0,0 0 0,5 21 0,-4-31-99,1-1 0,-1 0 0,2-1-1,-1 1 1,1-1 0,8 10 0,-11-14-3,0-1 0,1 0-1,-1 0 1,1 0 0,0 0 0,0 0-1,0-1 1,0 1 0,0-1 0,1 0 0,-1 0-1,1 0 1,-1 0 0,1-1 0,0 0-1,0 1 1,6 0 0,-9-2 0,-1-1 0,1 1 0,0 0 0,-1-1 0,1 1 0,-1-1 0,0 1 0,1-1 0,-1 1 0,1-1 0,-1 1 0,0-1 0,1 1 0,-1-1 0,0 1 0,1-1 0,-1 0 0,0 1 0,0-1 0,0 0 0,0 1 0,0-1 0,1 0 0,-1 1 0,0-1 0,-1 0 0,1 1 0,0-1 0,0 0 0,0 1 0,0-1 0,0 1 0,-1-1 0,1 0 0,-7-27 0,-4 9 0,0 1 0,-1 1 0,-1 0 0,-28-29 0,27 32 0,1 0 0,1-1 0,0 0 0,1 0 0,1-1 0,-12-25 0,22 40 0,-1 0 0,1 0 0,0 0 0,0 0 0,0 0 0,0 0 0,0 0 0,0 0 0,0 0 0,0 0 0,0 0 0,0 0 0,0 0 0,0 0 0,1 0 0,-1 1 0,0-1 0,1 0 0,-1 0 0,1 0 0,-1 0 0,1 0 0,-1 1 0,1-1 0,0 0 0,-1 1 0,1-1 0,0 0 0,-1 1 0,1-1 0,0 1 0,0-1 0,0 1 0,0-1 0,-1 1 0,1 0 0,0-1 0,0 1 0,0 0 0,0 0 0,0-1 0,0 1 0,0 0 0,0 0 0,0 0 0,1 1 0,60-2 0,-44 2 0,79-6-2498,-43-4-3716</inkml:trace>
</inkml:ink>
</file>

<file path=ppt/ink/ink1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5.8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 0 20724,'0'0'4932,"0"13"-2887,-9 74-696,2-34-420,2 1 0,3 0 1,7 76-1,-5-126-1084,0 0-1,1-1 1,0 1-1,-1 0 1,1-1-1,1 1 1,-1-1-1,0 1 1,1-1-1,0 1 1,0-1-1,0 0 1,0 0-1,1 0 1,-1 0-1,1 0 1,-1-1-1,1 1 1,0-1-1,0 1 1,0-1-1,1 0 1,-1 0-1,0-1 1,1 1 0,-1-1-1,1 0 1,0 0-1,6 2 1,-2-3-382,-1 0 1,0 0 0,0 0 0,0-1-1,1 0 1,-1-1 0,0 0 0,0 0-1,-1 0 1,1-1 0,0 0 0,-1 0-1,0 0 1,1-1 0,4-5-1,15-11-8287</inkml:trace>
</inkml:ink>
</file>

<file path=ppt/ink/ink1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6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166 37 14670,'0'0'4255,"-8"-1"-1127,1 2-2606,-1-1-1,1 1 1,0 1 0,0-1-1,0 1 1,0 1 0,1-1-1,-1 1 1,1 0 0,-1 1-1,-11 8 1,13-9-376,0 1 0,0-1 0,0 1 1,1 1-1,0-1 0,0 1 0,0-1 0,0 1 0,0 0 0,1 1 0,0-1 1,0 0-1,1 1 0,0 0 0,0 0 0,-2 7 0,4-12-144,0 0 0,-1 0 0,1-1 0,0 1-1,0 0 1,0 0 0,0 0 0,0 0 0,0-1 0,1 1 0,-1 0-1,0 0 1,0 0 0,1-1 0,-1 1 0,0 0 0,1 0 0,-1-1-1,0 1 1,1 0 0,-1-1 0,1 1 0,0 0 0,-1-1-1,1 1 1,-1-1 0,1 1 0,1 0 0,26 2 110,-18-5-79,0 0 0,-1-1 0,1 1 0,11-7 0,17-9 8,-24 10-42,0 1 0,0 0 0,0 1 0,1 1 0,0 0 0,0 1 0,0 1 0,25-2 0,-38 4-2,0 1 0,0 0 0,0 1 0,0-1 0,-1 0 0,1 0 0,0 1 0,0-1 0,0 1 0,-1 0 0,1 0 0,0-1 0,-1 1 0,1 0 0,0 0 0,-1 0 0,1 1 0,-1-1 0,0 0 0,1 0 0,-1 1 0,0-1-1,0 1 1,0-1 0,0 1 0,0 0 0,0-1 0,-1 1 0,1 0 0,0 0 0,0 2 0,1 7 53,-1 0 0,0-1 0,-1 1 0,-1 19 0,0-21 170,1 0-1,0 0 0,0-1 0,3 14 0,-3-21-212,0 0 0,1 0-1,-1-1 1,1 1-1,-1 0 1,1 0 0,-1 0-1,1 0 1,0-1-1,0 1 1,-1 0 0,1-1-1,0 1 1,0 0-1,0-1 1,-1 1 0,1-1-1,0 0 1,0 1-1,0-1 1,0 0 0,0 1-1,0-1 1,0 0 0,0 0-1,0 0 1,0 0-1,0 0 1,0 0 0,0 0-1,0 0 1,0 0-1,0 0 1,0-1 0,0 1-1,0 0 1,0-1-1,0 1 1,0-1 0,1 0-1,36-23 81,-31 18-85,-1-1 0,0 0 0,-1-1-1,0 1 1,0-1 0,-1 0 0,0 0 0,0-1 0,-1 1-1,0-1 1,0 0 0,2-13 0,-1-8-42,-1 0 0,-2-43 0,1 74-421,0-1-1,0 1 1,0 0 0,-1-1 0,1 1-1,0 0 1,-1 0 0,1 0 0,-1 1-1,1-1 1,-1 0 0,1 0-1,0 2 1,-1-2-80,4 3-729,0-1-1,0 1 1,0-1-1,0 0 1,0-1-1,1 1 1,-1-1-1,1 0 0,0-1 1,11 3-1,14 1-9496</inkml:trace>
</inkml:ink>
</file>

<file path=ppt/ink/ink1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6.8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68 4356,'0'0'8072,"7"-8"-4191,19-27-43,-19 17-636,-17 12-1047,-17 13-609,21-3-1449,1 1 0,1-1 0,-1 1 0,1 0 0,0 0 0,0 0 0,0 1 0,0-1 0,1 1 0,0 0 0,1 0 0,-1 0 0,1 0 0,0 1 0,0-1 0,1 0 0,0 1 0,0 0 0,1-1 0,0 1 0,0-1 0,0 1 0,1-1 0,0 1 0,0-1 0,1 1 0,-1-1 1,1 0-1,1 1 0,-1-1 0,1 0 0,0-1 0,7 10 0,56 62-824,-46-57 279,-2 0-1,0 2 1,-2 0 0,17 29-1,-29-43 479,-1-1-1,1 1 0,-1 0 0,-1 0 1,0 1-1,0-1 0,0 0 0,-1 1 1,-1-1-1,1 1 0,-1-1 0,-1 1 0,0-1 1,0 0-1,0 1 0,-1-1 0,0 0 1,-4 10-1,0-4 624,-1 1 0,0-1 0,-11 15 0,15-24-468,-1 0-1,0 0 1,0 0 0,0-1 0,0 1 0,0-1 0,-1 0 0,0-1 0,0 1 0,0-1 0,-8 4 0,13-7-185,-1 1 0,1-1 0,-1 0 0,1 0 0,-1 0 0,1 0 0,-1 0 0,0 0 0,1 0 0,-1 0 0,1 0 0,-1 0 0,1 0 0,-1 0 0,0 0 0,1 0 0,-1 0 0,1 0 0,-1-1 0,1 1 0,-1 0 0,1 0 0,-1-1 0,1 1 0,-1 0 0,1-1 0,-1 1 0,1-1 0,0 1 0,-1-1 0,1 1 0,-1-1 0,-6-24 0,10-37 0,-3 55 0,5-29-49,1 1 0,1 0 0,2 0 0,2 1 0,1 1 0,17-34 0,7-5-118,74-105-1,-105 169 182,-2 5-1,-1 0 0,1-1 1,-1 0-1,0 1 0,0-1 1,0 0-1,-1 0 0,1 0 1,-1 0-1,1-6 0,-2 9-4,0 1-1,0 0 1,0-1 0,-1 1-1,1-1 1,0 1-1,0 0 1,-1-1 0,1 1-1,0 0 1,0-1-1,-1 1 1,1 0 0,-1 0-1,1-1 1,0 1-1,-1 0 1,1 0 0,0 0-1,-1-1 1,1 1-1,-1 0 1,1 0 0,0 0-1,-1 0 1,1 0 0,-1 0-1,1 0 1,-1 0-1,1 0 1,-1 0 0,1 0-1,0 0 1,-1 0-1,1 0 1,-1 0 0,0 1-1,-18 3 183,12-1-191,0 0 0,1 0 0,0 1 0,0 0 0,0 1 0,0-1 0,0 1 0,1 0 0,0 0 0,0 1 0,0-1 0,1 1 0,0 0 0,0 1 0,0-1 0,1 1 0,0-1 0,0 1 0,1 0 0,0 0 0,0 0 0,1 1 0,-1-1 0,2 0 0,-1 12 0,1-17-51,1-1 0,-1 1-1,1 0 1,0 0 0,0 0 0,0-1 0,-1 1-1,2-1 1,-1 1 0,0-1 0,0 1 0,0-1-1,1 1 1,-1-1 0,1 0 0,-1 0 0,1 0-1,-1 0 1,1 0 0,0 0 0,-1 0 0,1 0-1,0-1 1,3 2 0,47 5-5176,-18-6-4794</inkml:trace>
</inkml:ink>
</file>

<file path=ppt/ink/ink1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7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10025,'0'0'7271</inkml:trace>
</inkml:ink>
</file>

<file path=ppt/ink/ink1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7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191 46 12043,'0'0'13944,"-10"-2"-11413,8 1-2465,-9-1 399,0 0-1,0 1 1,0 0-1,-1 0 0,-12 2 1,20-1-426,0 1 0,0 0 0,0 0 0,0 0 0,0 0 0,0 1 0,1-1 0,-1 1 0,0 0 0,1 0 0,-1 1 0,1-1 0,0 1 0,0-1 0,0 1 0,0 0 0,0 0 0,1 0 0,-1 1 0,-2 4 0,1 1-47,0-1-1,1 1 0,-1 0 0,2 0 0,-1 1 0,0 9 0,2-15 5,1 0 1,0-1-1,0 1 1,0-1-1,0 1 1,1 0-1,-1-1 1,3 6-1,-3-8 4,1 1 0,-1-1 1,1 0-1,-1 0 0,1 0 0,0 0 0,0 0 0,-1 0 0,1 0 1,0 0-1,0 0 0,0 0 0,0 0 0,0 0 0,0-1 1,0 1-1,1 0 0,-1-1 0,0 1 0,0-1 0,1 1 1,1-1-1,6 1 18,-1-1 1,1 0 0,0 0 0,0-1-1,-1 0 1,1-1 0,-1 1 0,0-2 0,1 1-1,-1-1 1,0-1 0,0 1 0,-1-1-1,1-1 1,-1 0 0,0 0 0,12-10-1,-5 3 24,-1-1-1,0 0 0,-1 0 0,0-1 0,-1-1 1,-1 0-1,13-26 0,-15 21-41,-8 20 0,-1 0-1,1 1 1,0-1-1,0 0 1,0 0-1,-1 0 1,1 0 0,0 1-1,-1-1 1,1 0-1,0 0 1,0 0-1,-1 0 1,1 0-1,0 0 1,-1 0 0,1 0-1,0 0 1,-1 0-1,1 0 1,0 0-1,0 0 1,-1 0 0,1 0-1,0 0 1,-1 0-1,1 0 1,0 0-1,-1 0 1,1 0-1,0 0 1,0-1 0,-1 1-1,1 0 1,0 0-1,0 0 1,-1-1-1,1 1 1,0 0 0,0 0-1,0 0 1,-1-1-1,1 1 1,0 0-1,0-1 1,0 1-1,0 0 1,0 0 0,-1-1-1,1 1 1,0 0-1,0-1 1,0 1-1,0 0 1,0-1 0,0 1-1,0 0 1,0 0-1,0-1 1,0 0-1,-11 13 3,1-1 0,0 2 0,0-1 0,1 1 0,1 1 0,0 0 0,1 0 0,0 0-1,1 1 1,1 0 0,0 0 0,1 0 0,-3 27 0,7-41-2,0 0 0,0 0 0,0 0 0,1 0 0,-1 0 0,0 0 0,1 0 0,-1 0 0,0 0 0,1-1 0,-1 1 0,1 0 0,0 0 0,-1 0 0,1-1 0,0 1 0,-1 0 0,1-1 0,0 1 0,0 0 0,-1-1 0,1 1 0,0-1 0,0 1 0,0-1 0,0 0 0,0 1 0,0-1 0,0 0 0,0 0 0,0 0 0,0 0 0,0 1 0,0-1 0,0 0 0,0-1 0,0 1 0,0 0 0,0 0 0,0-1 0,46-9 0,-34 5 0,0-1 0,0-1 0,-1 0 0,0 0 0,0-2 0,15-13 0,-21 17 0,0 0 0,0-1 0,-1 0 0,0 0 0,0 0 0,0-1 0,-1 1 0,0-1 0,-1 0 0,1 0 0,-1-1 0,-1 1 0,3-10 0,-7 11-573,-4 12-799,-7 12-1685,4-2 1337,1 1 1,1 0-1,-10 31 0,13-5-4437,5-38 717</inkml:trace>
</inkml:ink>
</file>

<file path=ppt/ink/ink1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8.0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247 4 14798,'0'0'10874,"-9"0"-10607,5-1-235,0 0 89,0 1-1,0-1 1,0 1 0,0 0 0,0 0 0,0 0 0,-1 0 0,1 1-1,0 0 1,0 0 0,0 0 0,0 0 0,0 1 0,1-1-1,-1 1 1,0 0 0,1 0 0,-6 4 0,9-5-105,-1 0 1,1 0-1,0 0 1,-1 0 0,1 0-1,0 0 1,-1 0-1,1 0 1,0 0 0,0 0-1,0 0 1,0 0-1,0 0 1,0 0-1,0 0 1,1 0 0,-1 0-1,0 0 1,0 0-1,1 0 1,-1 0-1,1 0 1,-1 0 0,1 0-1,-1 0 1,1 0-1,0-1 1,-1 1 0,1 0-1,0 0 1,0-1-1,0 2 1,32 26-9,-23-21 72,-4-2 54,4 3-204,-1 0 0,0 1 0,15 18 0,-23-26 134,0 1 0,0-1 0,0 0 0,0 1 0,0-1 0,0 1 0,0-1 0,0 1 0,-1 0 0,1-1 0,0 1 0,-1 0 0,0-1 0,1 1 0,-1 0 0,0 0-1,0-1 1,0 1 0,0 0 0,0 0 0,0-1 0,-1 1 0,1 0 0,0 0 0,-1-1 0,0 1 0,1 0 0,-1-1 0,0 1 0,0-1 0,0 1 0,0-1 0,0 1 0,0-1 0,0 0 0,-2 2 0,-7 4 264,0 0-1,-1-1 1,0-1 0,0 0 0,0 0 0,0-1 0,-1-1 0,-14 3-1,-30 3-1540,17-8-3643,3-4-4864,20-1-7315</inkml:trace>
</inkml:ink>
</file>

<file path=ppt/ink/ink1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19.3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42 8616,'0'0'18813,"5"14"-18023,4 12-372,-2 1 1,0 0-1,-2 0 1,2 35-1,-4 150 2038,-3-211-2456,0-1 0,0 1 0,0 0 0,0 0 0,-1 0 0,1-1 0,0 1 0,1 0 0,-1 0 0,0 0 0,0-1 0,0 1 0,0 0 0,1 0 0,-1-1 0,0 1 0,1 0 0,-1 0 0,0-1 0,1 1 0,-1-1 0,1 1 0,-1 0 0,1-1 0,0 1 0,-1-1 0,2 2 0,-1-3 0,-1 0 0,1 1 0,0-1 0,-1 1 0,1-1 0,0 0 0,-1 0 0,1 1 0,-1-1 0,1 0 0,-1 0 0,1 0 0,-1 0 0,0 1 0,1-1 0,-1 0 0,0 0 0,0 0 0,0 0 0,0 0 0,0 0 0,1 0 0,-2-1 0,5-25 0,-2-1 0,-1 0 0,-2 1 0,0-1 0,-2 0 0,-1 1 0,-12-43 0,8 57 0,3 23 0,1 22 0,4-19 0,0 0 0,1 0 0,0-1 0,0 1 0,2 0 0,6 21 0,-8-31 0,0 0 0,0 0 0,1-1 0,-1 1 0,1 0 0,0-1 0,0 1 0,0-1 0,0 0 0,0 1 0,0-1 0,0 0 0,1 0 0,-1-1 0,1 1 0,-1 0 0,1-1 0,0 0 0,0 1 0,0-1 0,0 0 0,0-1 0,0 1 0,0 0 0,0-1 0,0 0 0,0 1 0,0-1 0,0 0 0,0-1 0,0 1 0,0-1 0,0 1 0,4-2 0,1-1 0,-1 0 0,1 0 0,-1-1 0,0 0 0,0 0 0,0 0 0,-1-1 0,0 0 0,1-1 0,-2 1 0,1-1 0,-1 0 0,0-1 0,5-7 0,4-6 0,-1-2 0,-1 0 0,12-29 0,-19 35 0,0 1 0,0-1 0,-2 1 0,0-1 0,0 0 0,-2 0 0,0-17 0,-1 32 0,0 0 0,1 0 0,-1 0 0,0 0 0,0 0 0,0 0 0,-1 0 0,1 0 0,0 0 0,0 1 0,0-1 0,-1 0 0,1 0 0,0 0 0,-1 0 0,1 0 0,-1 0 0,1 1 0,-1-1 0,0 0 0,0-1 0,0 2 0,0 0 0,1 0 0,-1 0 0,0 0 0,1 0 0,-1 0 0,0 0 0,1 0 0,-1 0 0,0 0 0,1 1 0,-1-1 0,0 0 0,1 0 0,-1 1 0,1-1 0,-1 0 0,0 1 0,1-1 0,-1 1 0,1-1 0,-1 1 0,-3 3 0,0 0 0,0 0 0,1 0 0,-1 0 0,1 1 0,-3 5 0,-5 12 0,2 0 0,0 0 0,1 1 0,2 0 0,0 0 0,2 1 0,0 0 0,2 0 0,0 0 0,3 36 0,-1-58 0,1 1 0,-1-1 0,1 1 0,-1-1 0,1 0 0,0 0 0,0 1 0,0-1 0,0 0 0,0 0 0,1 0 0,-1 0 0,1 0 0,-1 0 0,1-1 0,0 1 0,-1 0 0,1-1 0,0 1 0,0-1 0,3 2 0,-1-1 0,1-1 0,-1 1 0,1-1 0,0 1 0,0-1 0,0-1 0,0 1 0,0-1 0,9 0 0,-3-1 0,0 0 0,-1-1 0,1 0 0,-1 0 0,1-2 0,-1 1 0,0-1 0,-1 0 0,11-7 0,-10 4 0,0-1 0,0-1 0,-1 1 0,-1-2 0,1 1 0,12-20 0,-18 24 0,0 0 0,0 0 0,0 0 0,-1 0 0,0 0 0,0 0 0,0-1 0,-1 1 0,1-1 0,-1 1 0,-1-1 0,1 0 0,-1 1 0,0-1 0,0 0 0,-1 1 0,-1-9 0,2 13 0,-1 0 0,1 1 0,-1-1 0,0 0 0,1 0 0,-1 1 0,0-1 0,0 0 0,1 1 0,-1-1 0,0 1 0,0-1 0,0 1 0,0-1 0,0 1 0,0 0 0,1-1 0,-1 1 0,0 0 0,0 0 0,0 0 0,0 0 0,0 0 0,0 0 0,0 0 0,0 0 0,0 0 0,0 0 0,0 0 0,0 1 0,0-1 0,-2 1 0,-31 15 0,27-9 0,0 0 0,1 0 0,0 1 0,1 0 0,-1 0 0,1 0 0,1 1 0,-1 0 0,2 0 0,-1 0 0,1 0 0,1 0 0,-1 1 0,2-1 0,-1 1 0,1 0 0,1-1 0,0 1 0,0 0 0,3 14 0,-2-21-50,0 1 1,1-1-1,0 1 1,-1-1-1,1 0 0,1 1 1,-1-1-1,0 0 1,1 0-1,-1-1 0,1 1 1,0 0-1,0-1 1,0 0-1,0 0 0,1 0 1,-1 0-1,1 0 1,-1-1-1,1 1 1,-1-1-1,1 0 0,0 0 1,7 1-1,3 0-935,0 0 1,1-1-1,-1 0 0,1-1 1,19-3-1,13-6-10669</inkml:trace>
</inkml:ink>
</file>

<file path=ppt/ink/ink1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0.5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44 181 8552,'4'1'12723,"5"0"-6317,49 0-4721,-46-4-1530,-1 0-1,0-1 1,-1-1 0,1 0-1,-1 0 1,0-1-1,0 0 1,0-1-1,-1 0 1,0 0-1,0-1 1,-1 0-1,0-1 1,-1 0-1,0 0 1,0-1-1,7-12 1,-14 21-146,1 0 0,0-1 0,0 1 1,-1 0-1,1 0 0,-1 0 0,1-1 0,-1 1 1,0 0-1,1-1 0,-1 1 0,0 0 0,0-1 1,0 1-1,0 0 0,0-1 0,0 1 0,0 0 1,-1-1-1,1 1 0,0 0 0,-1-1 0,1 1 1,-1 0-1,1 0 0,-1 0 0,0-1 0,1 1 1,-1 0-1,0 0 0,0 0 0,0 0 0,0 0 1,0 0-1,0 0 0,0 1 0,0-1 0,0 0 1,0 1-1,0-1 0,-1 0 0,1 1 0,0-1 1,0 1-1,-1 0 0,1-1 0,0 1 0,-1 0 1,1 0-1,0 0 0,-3 0 0,-4 0-15,1-1 1,-1 2-1,1-1 0,-1 1 1,1 0-1,-1 1 0,1 0 1,-10 3-1,6 1 13,0 0-1,0 0 1,1 1 0,0 1 0,0-1-1,1 2 1,0-1 0,0 1 0,1 1 0,0 0-1,1 0 1,-11 19 0,10-15 4,1 2 1,0-1 0,1 1-1,0 0 1,1 0-1,1 0 1,1 1-1,-3 31 1,6-45-12,0 0 0,1-1 0,-1 1 0,1-1 0,-1 1 0,1-1 0,0 0 0,0 1 0,0-1 0,0 0 0,0 1 0,0-1 0,1 0 0,-1 0 0,1 0 0,-1 0 0,1 0 0,0-1 0,0 1 0,0 0 0,0-1 0,0 1 0,0-1 0,0 0 0,1 0 0,-1 0 0,0 0 0,1 0 0,-1 0 0,1-1 0,-1 1 0,1-1 0,-1 1 0,5-1 0,10 1 0,0 0 0,0-1 0,32-4 0,-48 4 0,21-3-984,0-1-1,0-1 1,29-11 0,-31 8-900,-1 0 0,0-1 0,-1 0 0,0-2 0,-1 0 0,30-26-1,-13 2-11802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9.5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1436 10570,'0'0'1692,"10"-19"-891,228-515 1786,-61 124-1982,-147 344-579,-4 6 2,2 0 1,3 2-1,76-107 0,-100 157-31,1 0 0,-1 0-1,1 1 1,1 0 0,11-8 0,-18 14-27,-1 0 0,0 0 0,1 0 1,-1 0-1,1 0 0,-1 0 0,1 1 0,0-1 0,-1 0 1,1 1-1,0-1 0,0 1 0,-1 0 0,1-1 1,0 1-1,0 0 0,-1 0 0,1 0 0,0 1 1,0-1-1,-1 0 0,1 0 0,0 1 0,0 0 1,-1-1-1,1 1 0,-1 0 0,1-1 0,-1 1 0,1 0 1,-1 0-1,1 0 0,-1 1 0,0-1 0,1 0 1,-1 0-1,0 1 0,0-1 0,2 3 0,-1 4-253,1 0 0,-1 1 0,0-1 0,-1 0 0,0 0-1,-1 1 1,1-1 0,-3 15 0,2-16-30,-2 59-3104</inkml:trace>
</inkml:ink>
</file>

<file path=ppt/ink/ink1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0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275 0 14286,'0'0'10698,"-29"67"-9193,7-30-160,-5 7-224,0 1-768,-1-1-257,-3-5-32,7-7 0,2-8 0,6-9 0,2-10-320,3-5-1602,2 0-1025,2-16-1953,-1-11-4069</inkml:trace>
</inkml:ink>
</file>

<file path=ppt/ink/ink1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1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16400,'0'0'5541,"60"9"-2787,-32 6-736,3 2-544,2 2-642,3-1-511,0 1-225,-4 3-32,-2 0-929,-4-3-2146,-7-1-2370,-3-5-3651</inkml:trace>
</inkml:ink>
</file>

<file path=ppt/ink/ink1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1.5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67 7 19955,'0'0'4383,"-7"9"-3139,0 1-1106,1 0 0,0 0 0,0 0 1,1 1-1,0-1 0,1 1 0,0 0 1,1 1-1,-3 22 0,-1 260 752,8-183 1744,-1-109-2594,0 0 0,0 0 0,0 0 1,0 0-1,0-1 0,0 1 0,0 0 1,0 0-1,1 0 0,-1-1 0,1 1 1,0 0-1,-1 0 0,3 2 0,-3-4-13,1 0 0,-1 0 0,1 0 0,0 0 0,-1 0 0,1-1 0,-1 1 0,1 0 0,-1 0 0,1-1 0,0 1 0,-1 0 0,0-1 0,1 1 0,-1 0 0,1-1 0,-1 1 0,1-1 0,-1 1 0,0-1 0,1 1 0,-1-1 0,0 1 0,1-1 0,-1 1 0,0-1 0,1 0 0,24-58 893,4-35-1131,25-148-1,-32 134-22,-7 59-577,0 32 153,-15 16 632,1 1 0,0 0-1,-1 0 1,1 0 0,0 0-1,0 0 1,-1 0 0,1 0-1,0 1 1,-1-1 0,1 0 0,0 0-1,-1 1 1,1-1 0,0 0-1,-1 0 1,1 1 0,-1-1-1,1 1 1,0-1 0,-1 1-1,1-1 1,-1 1 0,1-1-1,-1 1 1,0-1 0,1 1-1,-1 0 1,1-1 0,-1 2 0,2 1 32,1 1 1,-2 0 0,1 0 0,0-1-1,-1 1 1,1 1 0,-1-1 0,0 0-1,-1 0 1,1 0 0,-1 0 0,0 1-1,0-1 1,0 0 0,0 0 0,-1 1 0,0-1-1,0 0 1,0 0 0,0 0 0,0 0-1,-4 5 1,0 3 239,-1-1 1,-1 0-1,0-1 0,-1 1 0,0-1 0,-10 10 1,17-19-215,-9 9 65,1 0 0,-1 0 1,-1-1-1,1 0 0,-2-1 0,1 0 1,-1-1-1,-21 10 0,33-17-161,0 0 0,0 0 0,0 0 0,-1 0 0,1 0 0,0 1 0,0-1 0,0 0 0,0 0 0,0 0 0,-1 0 0,1 0 0,0 0 0,0 0 0,0 0 0,0 0 0,-1 0 0,1 0 0,0 0 0,0 0 0,0-1 0,0 1 0,0 0 0,-1 0-1,1 0 1,0 0 0,0 0 0,0 0 0,0 0 0,0 0 0,0 0 0,-1 0 0,1-1 0,0 1 0,0 0 0,0 0 0,0 0 0,0 0 0,0 0 0,0 0 0,0-1 0,0 1 0,0 0 0,0 0 0,0 0 0,0 0 0,0-1 0,0 1 0,0 0 0,0 0 0,0 0 0,0 0 0,0 0 0,0-1 0,0 1 0,0 0 0,0 0 0,0 0-1,0 0 1,0 0 0,0-1 0,0 1 0,0 0 0,0 0 0,0 0 0,0 0 0,1 0 0,5-12-4698,-5 10 3949,13-17-10179</inkml:trace>
</inkml:ink>
</file>

<file path=ppt/ink/ink1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2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93 336 10826,'0'0'2995,"8"-7"171,27-20-123,-34 26-2827,0 0 1,0 0 0,1 0 0,-1 0-1,0 0 1,0 0 0,-1 0 0,1-1 0,0 1-1,0 0 1,-1 0 0,1-1 0,0 1-1,-1 0 1,1-1 0,-1 1 0,0-1-1,0 1 1,1-2 0,-1 2-116,-1 0-1,1 1 1,0-1 0,-1 0 0,1 0 0,-1 1-1,1-1 1,-1 0 0,1 1 0,-1-1 0,1 0-1,-1 1 1,0-1 0,1 1 0,-1-1-1,0 1 1,1-1 0,-1 1 0,0 0 0,0-1-1,1 1 1,-3-1 0,-2 0 72,0 0 0,-1 0 0,1 0-1,0 1 1,-1 0 0,-10 0 0,12 1-153,1 0 1,-1 1-1,0-1 0,0 1 0,0 0 1,1 0-1,-1 0 0,1 0 0,0 1 0,-1-1 1,1 1-1,0 0 0,0 0 0,1 0 1,-1 0-1,1 0 0,0 1 0,-1-1 1,1 1-1,1 0 0,-3 6 0,0-1 134,0 1-1,1 0 0,1 0 0,0 0 0,0 1 1,1-1-1,0 15 0,1-24-138,0 0 0,0 0 0,0 0 0,0 0-1,0 0 1,0 0 0,1 0 0,-1 0 0,0 0 0,0 0 0,1 0 0,-1 0 0,1-1 0,-1 1-1,1 0 1,-1 0 0,1 0 0,0-1 0,-1 1 0,1 0 0,0-1 0,0 1 0,-1-1 0,1 1-1,0-1 1,1 2 0,0-2 15,1 1 0,-1-1 1,0 1-1,1-1 0,-1 0 0,0 0 0,1 0 0,-1 0 0,0 0 0,5-2 0,1 1 43,0-2-1,-1 1 1,1-1 0,-1 0-1,13-8 1,71-63 187,-27 20-221,-63 53-52,-1 0 0,1 1 0,-1-1 0,1 0 1,0 0-1,0 1 0,-1-1 0,1 1 0,0-1 0,0 0 0,0 1 0,0 0 1,0-1-1,0 1 0,0-1 0,0 1 0,0 0 0,0 0 0,0 0 0,0-1 0,0 1 1,0 0-1,0 0 0,0 0 0,0 1 0,0-1 0,0 0 0,0 0 0,0 0 1,0 1-1,0-1 0,1 1 0,-1 1 1,-1 0 1,1 0-1,0 0 0,-1-1 1,1 1-1,-1 0 0,0 0 1,1 0-1,-1 0 0,0 0 1,0 0-1,0 0 1,-1 0-1,1 4 0,-20 71 35,12-55 28,3-5 219,-2 0-1,-13 26 1,31-91 1182,37-157-1452,-48 204-31,0 0 1,0 0-1,0-1 0,0 1 0,1 0 1,-1 0-1,0 0 0,0 0 0,1 0 1,-1 0-1,1 0 0,-1-1 0,1 1 1,-1 0-1,1 1 0,0-1 0,-1 0 1,1 0-1,0 0 0,0 0 0,0 0 1,0 1-1,0-1 0,0 0 0,0 1 1,0-1-1,0 1 0,0-1 0,0 1 1,1-1-1,1 1-184,1 1 1,-1 0 0,0-1-1,0 1 1,0 0-1,0 1 1,-1-1-1,1 0 1,3 3 0,31 11-1958,-30-14 1351,0-1 1,-1 1-1,1-1 0,0 0 1,0 0-1,-1-1 0,1 0 1,0 0-1,-1-1 0,1 0 1,-1 0-1,0 0 0,1-1 1,-1 0-1,0 0 0,0-1 1,-1 1-1,1-1 0,-1-1 1,0 1-1,0-1 0,8-9 1,-9 9 736,0-1 0,-1 0 0,1-1 0,-1 1 0,4-13 0,-5 11 1349,0 0-1,0 0 0,-1 0 1,0-1-1,0-9 1,0 7 279,-1-24 1061,0 34-2510,0 0 0,0 0 0,0 0 1,0 0-1,0-1 0,-1 1 1,1 0-1,0 0 0,-1 0 0,1 0 1,-1 0-1,1 0 0,-1 0 0,1 0 1,-1 0-1,0 0 0,0 0 1,1 0-1,-1 0 0,-2-1 0,3 2-73,-1 0 0,1 0 0,-1 0 0,1 0 0,-1 0 0,1 0 0,-1 0 0,1 0 0,-1 0 0,1 0 0,-1 0 0,1 0 0,-1 1 0,1-1 0,-1 0 0,1 0 0,-1 1 0,1-1 0,-1 0 0,1 0 0,0 1 0,-1-1 0,1 1 0,-1-1 0,1 0 0,0 1 0,0-1 0,-1 1 0,1-1 0,0 1 0,0-1 0,-1 1 0,1-1 0,0 2 0,-8 20 217,8-19-212,-14 54 1050,2 1 1,3 0-1,2 1 0,2 59 0,5-116-1065,0 0 0,0 0-1,0 0 1,0 0 0,0 0 0,1 0-1,-1 0 1,1 0 0,0 0-1,-1 0 1,1 0 0,0-1-1,2 4 1,-3-4 7,1-1 1,-1 1-1,1-1 1,0 1-1,-1-1 0,1 1 1,-1-1-1,1 0 1,0 1-1,0-1 0,-1 0 1,1 1-1,0-1 0,0 0 1,-1 0-1,1 0 1,0 0-1,0 0 0,0 0 1,-1 0-1,1 0 0,0 0 1,1 0-1,0-1 19,1 0 0,-1 0-1,1 0 1,-1 0 0,0-1 0,1 1-1,-1-1 1,0 0 0,0 1-1,0-1 1,0 0 0,-1 0 0,1 0-1,0 0 1,-1 0 0,0-1 0,3-4-1,1-3 62,-1-1 0,0 0 0,-1 0-1,0 0 1,-1 0 0,0 0 0,-1 0-1,0-1 1,-1 1 0,0-1 0,-1 1-1,0 0 1,-5-20 0,6 31-83,0-1 1,0 0-1,0 1 0,0-1 1,0 1-1,-1-1 0,1 0 1,0 1-1,0-1 0,-1 1 1,1-1-1,0 1 0,-1-1 1,1 1-1,0-1 0,-1 1 1,1-1-1,-1 1 0,1 0 1,-1-1-1,1 1 0,-1 0 1,1-1-1,-1 1 0,0 0 1,0-1-1,-7 14 163,2 25-206,6-31 29,0-1 0,1 0 0,0 1 0,0-1 0,0 1 1,0-1-1,1 0 0,0 0 0,1 0 0,5 11 0,-6-14 4,0 0 0,1 0 0,-1 0-1,1 0 1,0-1 0,0 1 0,0-1-1,0 1 1,0-1 0,1 0 0,-1 0-1,1-1 1,-1 1 0,1-1 0,0 1-1,-1-1 1,1 0 0,0-1 0,5 1-1,1 0-15,-1-2-1,1 1 0,-1-1 0,0-1 1,1 1-1,-1-2 0,0 1 0,0-1 1,0-1-1,-1 1 0,1-1 0,-1-1 1,0 0-1,0 0 0,12-11 0,-4 6-99,0-1 0,27-12 1,-42 23 105,-1-1 1,1 1 0,0-1 0,0 1 0,0 0 0,0-1 0,0 1-1,-1 0 1,1 0 0,0 0 0,0-1 0,0 1 0,0 0 0,0 0-1,0 0 1,0 1 0,0-1 0,0 0 0,0 0 0,0 0 0,-1 1 0,1-1-1,0 0 1,0 1 0,0-1 0,0 1 0,-1-1 0,1 1 0,0-1-1,0 1 1,-1 0 0,1-1 0,0 1 0,-1 0 0,1-1 0,-1 1-1,1 0 1,-1 0 0,1 0 0,-1 0 0,0-1 0,1 1 0,-1 0 0,0 0-1,1 2 1,0 6 75,0 1 0,0 0 1,-1-1-1,-1 12 0,3 23 256,-1-43-313,-1 0 0,1 0 0,0 0 0,-1 0 0,1 0 0,0 0 0,0 0 0,0-1-1,0 1 1,-1 0 0,1-1 0,0 1 0,0 0 0,0-1 0,1 1 0,-1-1 0,0 0 0,0 1 0,0-1 0,0 0 0,0 0 0,0 1 0,1-1-1,-1 0 1,0 0 0,0 0 0,0-1 0,0 1 0,1 0 0,-1 0 0,0 0 0,0-1 0,0 1 0,0-1 0,0 1 0,2-2 0,40-19 457,-25 10-481,64-35-151,-73 42 132,-1 1 0,1-1-1,0 1 1,0 1 0,0 0 0,0 0-1,17-1 1,-25 17-3720</inkml:trace>
</inkml:ink>
</file>

<file path=ppt/ink/ink1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3.1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10 17649,'-3'-7'1889,"3"5"834,6 2-2755,8 0-512,4 6-2339,7 6-3619</inkml:trace>
</inkml:ink>
</file>

<file path=ppt/ink/ink1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3.5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143 0 15631,'0'0'11888,"-7"12"-11060,-1 2-602,1 0 1,0 1 0,1 0-1,1 0 1,0 1-1,1 0 1,0-1-1,-1 26 1,6 11-395,14 87 0,-8-84-732,2 65 1,-9-113 954,-1 0 0,1 0 0,-1 0 0,0 0-1,-1 0 1,-3 10 0,5-16-5,0 0 1,-1 0-1,1 0 0,-1 0 0,0 1 0,1-1 0,-1 0 0,0-1 0,1 1 0,-1 0 1,0 0-1,0 0 0,0 0 0,0-1 0,0 1 0,0 0 0,0-1 0,0 1 0,0-1 1,0 1-1,0-1 0,-1 1 0,1-1 0,0 0 0,0 0 0,0 0 0,0 0 0,-1 1 1,1-1-1,0-1 0,0 1 0,0 0 0,-1 0 0,1 0 0,0-1 0,0 1 0,0 0 1,0-1-1,0 1 0,0-1 0,0 0 0,0 1 0,0-1 0,0 0 0,0 1 0,0-1 1,0 0-1,-1-2 0,-3-1 33,0-1 0,0 0 0,1 0 0,0-1 0,0 1 0,0-1 0,1 0 0,0 0 0,0 0 0,0-1 1,1 1-1,0-1 0,0 1 0,1-1 0,-2-9 0,0-10-350,1-1 0,1-40 0,2 57-56,-1-1 0,2 1 0,-1 0 0,1 0 0,1-1 0,0 1 0,1 1 0,-1-1 0,2 0 0,-1 1 0,10-14 0,-8 15-751,1 0 1,0 0-1,0 0 0,1 1 1,0 0-1,0 1 1,11-7-1,20-10-6869</inkml:trace>
</inkml:ink>
</file>

<file path=ppt/ink/ink1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3.9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17713,'0'0'4431,"1"12"-2787,7 100 1013,-5-53-1402,9 59 0,-11-114-1135,0 1-1,0-1 0,0 1 1,1-1-1,-1 0 0,1 0 1,0 0-1,0 0 0,0 0 1,1 0-1,-1 0 0,4 3 1,-4-6-45,0 0 0,0 1 1,0-1-1,0 0 0,0 0 1,0-1-1,0 1 1,0 0-1,0-1 0,0 1 1,0-1-1,0 1 1,1-1-1,-1 0 0,0 0 1,0 0-1,0 0 1,1-1-1,-1 1 0,0-1 1,0 1-1,0-1 1,0 0-1,0 1 0,0-1 1,0 0-1,3-3 1,9-4-50,-1 0 1,0-2-1,0 1 1,-1-2 0,-1 0-1,14-15 1,59-81-63,-76 95 35,13-15 1,-10 13 0,0 0 0,-1-1 0,0 0 0,-1 0 0,8-20 0,-32 76-4591,3-18-3374</inkml:trace>
</inkml:ink>
</file>

<file path=ppt/ink/ink1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5.1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40 307 20628,'0'0'7164,"-6"9"-6406,4-7-684,-21 30 378,22-31-434,0 1 0,0 0 1,0-1-1,0 1 1,0 0-1,1 0 1,-1-1-1,0 1 0,1 0 1,0 0-1,-1 0 1,1 0-1,0 0 1,0 0-1,0 0 0,0-1 1,0 1-1,1 0 1,-1 0-1,1 2 1,0-3 12,0 0 1,0-1 0,-1 1-1,1 0 1,0-1-1,0 1 1,0-1 0,0 1-1,0-1 1,0 0 0,0 1-1,0-1 1,0 0 0,0 0-1,0 1 1,0-1 0,0 0-1,0 0 1,0 0 0,0 0-1,0 0 1,0-1 0,0 1-1,0 0 1,0 0 0,0-1-1,2 0 1,25-13 1254,20-36-616,-45 47-634,0-1-1,-1 0 1,1 0-1,-1 0 1,0 0-1,0 0 1,0-1-1,-1 1 1,0-1-1,1 1 1,-1-1-1,0-5 1,-1 9-37,0 1 0,0 0 0,0 0 0,0 0 0,-1-1 0,1 1 0,0 0 0,0 0 0,0 0 0,0 0 0,0-1 0,0 1 0,-1 0-1,1 0 1,0 0 0,0 0 0,0 0 0,0 0 0,-1 0 0,1-1 0,0 1 0,0 0 0,0 0 0,-1 0 0,1 0 0,0 0 0,0 0 0,0 0 0,-1 0 0,1 0 0,0 0 0,0 0 0,0 0 0,-1 0 0,1 0 0,0 0 0,0 0 0,0 0 0,-1 0 0,1 1-1,0-1 1,0 0 0,0 0 0,-1 0 0,1 0 0,0 0 0,0 0 0,0 1 0,0-1 0,0 0 0,-1 0 0,1 0 0,0 0 0,0 1 0,0-1 0,0 0 0,0 0 0,0 0 0,0 1 0,0-1 0,0 0 0,0 0 0,-11 12-89,10-9 84,0-1 1,0 1-1,0-1 0,1 1 0,-1-1 1,1 1-1,-1-1 0,1 1 0,0 0 1,0-1-1,0 1 0,0 0 0,1-1 1,-1 1-1,1-1 0,-1 1 1,2 3-1,0-5 16,-1 1-1,0-1 1,1 0 0,-1 1 0,1-1 0,-1 0 0,1 0-1,0 0 1,-1 0 0,1 0 0,0 0 0,0 0 0,0-1-1,-1 1 1,1-1 0,0 1 0,0-1 0,0 0 0,0 1-1,0-1 1,0 0 0,3-1 0,6 0-8,-1 0 0,1-1 1,-1 0-1,0-1 0,0 0 0,0-1 1,0 0-1,0 0 0,-1-1 0,0-1 0,0 1 1,0-1-1,-1-1 0,0 0 0,0 0 1,-1 0-1,10-13 0,-4 5-3,-1-1 0,-1 0 0,0-1 0,-1 0 1,-1-1-1,-1 0 0,-1 0 0,8-29 0,-13 40 1,0 1 0,-1-1 0,1 0 0,-2 0 0,1 0 0,-1 0 0,0 0 0,-1-7 0,1 14 0,-1-1 0,1 1 0,0 0 0,0-1 0,-1 1 0,1 0 0,0-1 0,-1 1 0,1 0 0,0 0 0,-1 0 0,1-1 0,-1 1 0,1 0 0,0 0 0,-1 0 0,1 0 0,-1 0 0,1 0 0,0-1 0,-1 1 0,1 0 0,-1 0 0,1 0 0,0 0 0,-1 1 0,1-1 0,-1 0 0,1 0 0,-1 0 0,1 0 0,0 0 0,-1 0 0,1 1 0,0-1 0,-1 0 0,1 0 0,0 1 0,-1-1 0,1 0 0,0 1 0,-1-1 0,1 0 0,0 0 0,0 1 0,-1 0 0,-16 14 0,-11 16 0,-37 52 0,59-75 0,0 1 0,1-1 0,0 1 0,1 0 0,0 1 0,0-1 0,1 0 0,0 1 0,0 0 0,1 0 0,1 0 0,-1 14 0,2-23 0,0 1 0,0-1 0,1 0 0,-1 1 0,0-1 0,1 0 0,0 1 0,-1-1 0,1 0 0,-1 0 0,1 0 0,0 1 0,0-1 0,0 0 0,0 0 0,0 0 0,0 0 0,0-1 0,0 1 0,0 0 0,0 0 0,2 0 0,1 1 0,0 0 0,1-1 0,-1 0 0,0 0 0,0 0 0,1 0 0,5-1 0,0 1 0,1-1 0,-1-1 0,0 0 0,0-1 0,18-5 0,-22 5-1,0 0 0,-1-1 0,1 0 0,-1 0 0,0 0 0,0-1 1,0 1-1,0-1 0,-1-1 0,0 1 0,1-1 0,-1 1 0,-1-1 0,1 0 0,-1-1 0,0 1 0,0 0 0,-1-1 0,1 0 0,-1 1 1,0-1-1,1-11 0,-21 45 22,13-18-21,0 1 0,1 1 0,0-1 0,1 1 0,0-1 0,1 1 0,1 0 0,-1 0 0,2 0 0,0 17 0,1-28-6,-1 1-1,0-1 1,1 1-1,-1-1 1,1 1 0,0-1-1,-1 0 1,1 1 0,0-1-1,0 0 1,0 0-1,0 1 1,0-1 0,0 0-1,0 0 1,0 0-1,0 0 1,0 0 0,1-1-1,-1 1 1,0 0 0,4 0-1,-1 1-32,0-1-1,0-1 1,0 1-1,0 0 1,0-1 0,0 0-1,0 0 1,7-1-1,-1-1-97,1 0 0,0 0 0,-1-1 0,1 0 0,15-9 0,-1-3-367,38-29 0,-25 15 850,-37 29-331,-1-1-1,0 1 0,0 0 1,0 0-1,1-1 1,-1 1-1,0 0 1,0 0-1,1-1 1,-1 1-1,0 0 0,0 0 1,1 0-1,-1 0 1,0-1-1,1 1 1,-1 0-1,0 0 0,1 0 1,-1 0-1,0 0 1,1 0-1,-1 0 1,0 0-1,1 0 1,-1 0-1,0 0 0,1 0 1,-1 0-1,0 0 1,0 0-1,1 1 1,-1-1-1,0 0 1,1 0-1,-1 0 0,0 0 1,0 0-1,1 1 1,-1-1-1,0 0 1,0 0-1,1 1 1,-1-1-1,0 0 0,1 1 1,-1 20 403,-12 24 129,8-33-441,1-6-80,1 0 0,0-1 1,0 1-1,0 0 0,1 0 0,0 0 1,0 0-1,1 8 0,0-13-26,1-1 0,0 1 0,-1-1 0,1 1 0,-1-1 0,1 0 0,0 0 0,0 1 0,-1-1 0,1 0 0,0 0 0,-1 0 0,1 1 0,0-1 0,0 0 0,-1 0 0,1 0 0,0 0 0,0 0 0,-1-1 0,1 1 0,0 0 0,0 0 0,-1 0 0,2-1 0,20-5 0,0-4 0,0-1 0,21-15 0,-28 16 0,0 1 0,0 1 0,1 0 0,0 1 0,0 0 0,19-4 0,-34 11 0,0 0 0,-1 0 0,1 0 0,-1 0 0,1 0 0,0 0 0,-1 0 0,1 0 0,0 0 0,-1 0 0,1 0 0,-1 0 0,1 0 0,0 1 0,-1-1 0,1 0 0,-1 0 0,1 1 0,-1-1 0,1 0 0,-1 1 0,1-1 0,-1 1 0,1-1 0,-1 0 0,1 1 0,-1-1 0,0 1 0,1-1 0,-1 1 0,0 0 0,1-1 0,-1 1 0,0-1 0,0 1 0,0 0 0,1-1 0,-1 1 0,0-1 0,0 1 0,0 0 0,0-1 0,0 1 0,0-1 0,0 1 0,0 0 0,0-1 0,-1 1 0,1 0 0,0-1 0,-1 2 0,-13 46 0,6-19 0,7-29 0,1 1 0,0 0 0,0-1 0,0 1 0,0 0 0,0-1 0,0 1 0,0 0 0,0-1 0,1 1 0,-1 0 0,0-1 0,0 1 0,0-1 0,1 1 0,-1 0 0,0-1 0,1 1 0,-1-1 0,0 1 0,1-1 0,-1 1 0,1-1 0,-1 1 0,1-1 0,-1 1 0,1-1 0,-1 0 0,1 1 0,0-1 0,-1 0 0,1 1 0,0-1 0,0 0 0,31-2 0,33-22 0,-63 23 0,16-7-37,-2 0-99,1 0 0,0 1 0,0 1 1,1 1-1,0 0 0,35-4 0,-52 10 162,-1 0 0,1 0 0,-1 0-1,0 0 1,1 1 0,-1-1-1,0 0 1,0 0 0,0 0 0,0 1-1,0-1 1,0 0 0,0 0-1,0 0 1,0 0 0,0 1 0,-1-1-1,0 1 1,1 0 5,-1 0 0,1 0 1,0-1-1,0 1 0,-1 0 0,1 0 0,0-1 0,1 1 1,-1 0-1,0 0 0,0-1 0,1 1 0,-1 0 1,1 0-1,0 2 0,5-3-31,0 1 0,1-1 0,-1 0 0,0-1 0,0 1 0,0-1 0,1 0 0,-1-1 0,0 1 0,0-1 0,0-1 0,0 1 0,0-1 0,0 0 0,0 0 0,-1-1 0,7-3 0,10-6 0,0 0 0,37-29 0,-57 39 0,0 1 0,0-1 0,0 1 0,0-1 0,-1 0 0,1 0 0,-1 0 0,1 0 0,-1 0 0,1 0 0,-1 0 0,0-1 0,0 1 0,0 0 0,0-4 0,-1 6 0,0-1 0,0 1 0,0 0 0,0-1 0,0 1 0,0-1 0,0 1 0,0-1 0,0 1 0,0-1 0,0 1 0,-1 0 0,1-1 0,0 1 0,0-1 0,-1 1 0,1 0 0,0-1 0,-1 1 0,1 0 0,0-1 0,-1 1 0,1 0 0,0 0 0,-1-1 0,1 1 0,0 0 0,-1 0 0,0-1 0,-25 1 0,21 2 0,0 0 0,0 0 0,0 0 0,0 0 0,1 1 0,-1 0 0,1 0 0,-1 0 0,1 0 0,0 1 0,0 0 0,1 0 0,-1 0 0,-4 7 0,5-8 0,1 1 0,-1 0 0,1 0 0,0 0 0,0 0 0,0 0 0,1 0 0,-1 1 0,1-1 0,0 0 0,0 1 0,1-1 0,-1 1 0,1-1 0,0 1 0,0-1 0,2 8 0,-2-11-134,1 1 0,-1-1-1,1 0 1,0 0 0,-1 0 0,1 0-1,0 0 1,0 0 0,0-1 0,-1 1 0,1 0-1,0 0 1,0 0 0,0-1 0,0 1-1,0-1 1,1 1 0,-1 0 0,0-1 0,0 0-1,0 1 1,0-1 0,1 0 0,-1 0-1,0 0 1,0 1 0,2-1 0,21 0-6742</inkml:trace>
</inkml:ink>
</file>

<file path=ppt/ink/ink1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6.1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138 94 17072,'0'-1'212,"0"0"1,0 0-1,0 0 0,0-1 1,0 1-1,0 0 0,-1 0 1,1 0-1,0 0 0,0 0 1,-1 0-1,1 0 0,-1 0 1,1 0-1,-1 0 0,0 0 0,1 0 1,-1 0-1,0 0 0,1 0 1,-1 0-1,0 1 0,0-1 1,0 0-1,0 1 0,-1-2 1,0 2-52,0-1 1,0 1 0,0-1 0,-1 1-1,1 0 1,0 0 0,0 0 0,0 0 0,0 0-1,0 1 1,0-1 0,0 1 0,-3 0-1,-1 1-137,0 1 0,0-1 0,0 1 0,0 0 0,1 1 0,0-1 0,-1 1 0,1 0 0,-5 6 0,7-6-12,-1-1-1,1 1 0,1 1 1,-1-1-1,1 0 0,-1 1 0,1-1 1,1 1-1,-1 0 0,1 0 1,-1-1-1,1 1 0,1 0 1,-1 0-1,1 0 0,0 7 0,0-11 16,1 0-1,-1 0 0,0 0 0,1 0 0,0 0 0,-1 0 0,1 0 1,0 0-1,-1 0 0,1-1 0,0 1 0,0 0 0,0-1 0,0 1 1,-1 0-1,1-1 0,0 1 0,0-1 0,0 1 0,0-1 0,0 0 1,1 1-1,-1-1 0,0 0 0,0 0 0,0 0 0,0 0 0,0 0 1,0 0-1,0 0 0,0 0 0,0 0 0,1 0 0,0-1 0,40-10 1280,-21-3-1038,0-1 0,-1 0 1,-1-1-1,-1-2 0,0 1 0,-1-2 0,-1 0 0,24-39 0,-40 58-273,0 0-1,0 0 1,0 0 0,0 0-1,0 0 1,0 0-1,0 1 1,0-1-1,0 0 1,0 0 0,0 0-1,0 0 1,0 0-1,0 0 1,0 0 0,0 0-1,0 0 1,0 0-1,0 0 1,1 0-1,-1 0 1,0 0 0,0 1-1,0-1 1,0 0-1,0 0 1,0 0 0,0 0-1,0 0 1,0 0-1,0 0 1,0 0-1,0 0 1,1 0 0,-1 0-1,0 0 1,0 0-1,0 0 1,0 0 0,0 0-1,0 0 1,0 0-1,0 0 1,0 0-1,0 0 1,0 0 0,1 0-1,-1 0 1,0 0-1,0-1 1,0 1 0,0 0-1,0 0 1,0 0-1,0 0 1,0 0-1,0 0 1,0 0 0,0 0-1,0 13-71,-3 16 84,1-21 0,1 1 0,0-1 0,0 0 1,1 1-1,-1-1 0,2 1 0,1 13 0,-1-20 0,0 0 0,0 0 0,0 1 0,0-1 1,0 0-1,0 0 0,0 0 0,1 0 0,-1 0 0,1-1 0,0 1 0,-1 0 1,1-1-1,0 1 0,0-1 0,0 1 0,0-1 0,0 0 0,0 0 0,0 0 1,1 0-1,-1 0 0,0-1 0,0 1 0,1-1 0,-1 1 0,1-1 0,-1 0 0,0 0 1,4 0-1,0-1 70,0 1 0,0-1 0,-1 0 0,1-1 0,0 1 1,0-1-1,-1 0 0,1 0 0,-1-1 0,0 0 0,0 0 1,0 0-1,0-1 0,0 1 0,-1-1 0,0 0 0,1-1 0,6-8 1,-3 2 56,1-1 1,-2 0-1,1 0 1,-2-1-1,0 0 1,8-24-1,-79 288-1125,58-214 1181,1 0 0,2 0 0,2 1 1,1 0-1,5 45 0,-2-74-163,-1-1 1,2 1-1,-1-1 1,1 0-1,1 1 1,4 8-1,-9-58-27,-12-21 0,3 0 0,3 0 0,1-93 0,6 149 1,0 0 1,1 0-1,-1 1 0,1-1 1,0 0-1,1 0 0,-1 0 1,1 1-1,5-11 0,-6 14-23,1 0 0,0-1-1,0 1 1,0 0-1,0 0 1,0 0 0,0 0-1,0 1 1,1-1-1,-1 1 1,0-1 0,1 1-1,0 0 1,-1 0-1,1 0 1,0 0 0,-1 0-1,1 1 1,0-1-1,0 1 1,0 0 0,3 0-1,65-1-6148,-32 1-737</inkml:trace>
</inkml:ink>
</file>

<file path=ppt/ink/ink1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8.9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358 21 8488,'0'-1'422,"0"0"-1,-1 0 1,1 1-1,0-1 1,0 0-1,-1 1 1,1-1-1,0 0 1,-1 1-1,1-1 1,-1 0-1,1 1 1,-1-1 0,1 1-1,-1-1 1,1 1-1,-1-1 1,1 1-1,-1-1 1,0 1-1,1 0 1,-1-1-1,0 1 1,1 0-1,-1-1 1,-1 1-1,-30-6 4229,-31 10-1970,54-2-2614,1 1 1,1 1-1,-1-1 0,0 1 1,1 1-1,0-1 1,0 1-1,0 0 0,-9 10 1,-3 4-1,-28 37-1,33-37 159,1 0-1,1 0 1,1 1-1,-16 42 1,22-49-132,1 0 0,0 1 0,1 0 1,1 0-1,0 0 0,1 0 0,0 0 0,1 0 1,3 18-1,-3-28-84,1 0 0,0 0 0,0 0 1,0 0-1,0 0 0,1 0 0,-1 0 1,1 0-1,0-1 0,0 1 0,0-1 0,1 1 1,-1-1-1,1 0 0,0 0 0,0 0 1,0 0-1,0-1 0,1 1 0,-1-1 0,1 0 1,-1 0-1,1 0 0,0 0 0,0 0 1,0-1-1,0 0 0,0 0 0,0 0 1,0 0-1,0-1 0,0 0 0,0 1 0,7-2 1,-2 1 23,0-1 1,0-1 0,-1 1 0,1-2-1,0 1 1,-1-1 0,1 0-1,-1-1 1,0 0 0,0 0 0,-1 0-1,1-1 1,-1-1 0,0 1-1,7-8 1,-8 7 57,-1-1 0,0 1-1,0-1 1,0 0 0,-1 0 0,0-1-1,-1 1 1,0-1 0,0 0 0,0 0-1,-1 0 1,0 0 0,-1 0 0,0 0-1,0-13 1,-1 20-81,0 1-1,0-1 0,0 0 1,0 0-1,0 0 0,-1 0 1,1 0-1,0 0 1,-1 0-1,1 1 0,0-1 1,-1 0-1,1 0 0,-1 0 1,0 1-1,1-1 1,-1 0-1,1 1 0,-1-1 1,0 1-1,0-1 0,1 0 1,-1 1-1,0 0 1,0-1-1,0 1 0,0-1 1,1 1-1,-1 0 0,0 0 1,0-1-1,0 1 1,0 0-1,0 0 0,0 0 1,0 0-1,0 0 0,0 0 1,-1 1-1,-1-1 3,1 0 0,-1 1 0,1-1-1,-1 1 1,1 0 0,0 0 0,-1 0-1,1 0 1,0 0 0,-1 0 0,1 1-1,0-1 1,-3 4 0,1-1-11,1 0 0,-1 1 0,1-1 0,1 1 0,-1 0 0,1 0 0,-1 0 0,1 0 0,1 1 0,-1-1 0,1 0 0,0 1 0,0-1 0,1 1 0,-1-1 0,1 1 0,1 8 0,0-13 0,0 0 0,-1 0 0,1 0 0,0 0 0,0 0 0,0 0 0,0 0 0,0 0 0,0 0 0,0-1 0,0 1 0,0 0 0,0-1 0,0 1 0,0-1 0,0 1 0,1-1 0,-1 0 0,0 1 0,0-1 0,1 0 0,-1 0 0,0 0 0,0 0 0,1 0 0,-1 0 0,0 0 0,0 0 0,1-1 0,1 1 0,39-11 0,-29 5 2,-1-1-1,-1 0 1,1-1-1,17-15 1,-19 13-12,2 1 0,0 1 0,21-12 0,-33 20-8,1 0 1,0 0-1,-1 0 1,1 0 0,-1 0-1,1 0 1,-1 1-1,1-1 1,-1 0-1,1 0 1,-1 1-1,1-1 1,-1 0-1,1 1 1,-1-1-1,0 0 1,1 1-1,-1-1 1,0 1-1,1-1 1,-1 1-1,0-1 1,1 1-1,-1-1 1,0 1-1,0-1 1,1 1-1,-1-1 1,0 1-1,0-1 1,0 1-1,0-1 1,0 1-1,0-1 1,0 1-1,0 0 1,0-1-1,0 1 1,0-1-1,0 1 1,0-1-1,-1 1 1,1 0-1,-2 33-56,2-34 64,-4 32-412,-1 23-4313,5-54 4595,0-1 0,0 1 0,0-1 0,0 1 0,0 0 0,0-1 1,1 1-1,-1-1 0,0 0 0,0 1 0,1-1 0,-1 1 0,0-1 0,0 1 0,1-1 0,-1 0 0,1 1 0,-1-1 1,0 1-1,1-1 0,-1 0 0,1 0 0,-1 1 0,1-1 0,-1 0 0,1 0 0,-1 1 0,1-1 0,-1 0 0,1 0 1,-1 0-1,1 0 0,-1 0 0,1 0 0,-1 0 0,1 0 0,-1 0 0,1 0 0,-1 0 0,1 0 0,-1 0 0,1 0 1,-1-1-1,1 1 0,-1 0 0,1 0 0,-1-1 0,1 1 0,-1 0 0,1-1 0,-1 1 0,0 0 0,1-1 0,28-18-6392,-7-3-2356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9.8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1069 14029,'0'0'2755,"27"-59"-2755,13-4 128,12-21-96,9-22 64,7-12-32,2-11-32,-3-3-32,-3 10 32,-7 19-64,-14 26-512,-8 24-513,-14 31-673,-13 22-2306</inkml:trace>
</inkml:ink>
</file>

<file path=ppt/ink/ink1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9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1 10346,'0'0'8824,"-8"6"-7735,-6 7-672,1 0 0,0 1-1,1 1 1,0 0 0,1 0 0,1 1-1,0 1 1,2 0 0,0 0-1,0 0 1,2 1 0,0 0 0,1 1-1,1-1 1,-3 32 0,7-48-377,0-1 1,0 1-1,-1 0 0,1 0 1,0-1-1,0 1 1,1 0-1,-1-1 0,0 1 1,1 0-1,-1-1 0,0 1 1,1 0-1,0-1 1,-1 1-1,1-1 0,0 1 1,0-1-1,0 0 1,0 1-1,0-1 0,0 0 1,1 0-1,-1 1 0,0-1 1,0 0-1,1 0 1,-1 0-1,1-1 0,-1 1 1,1 0-1,-1 0 1,1-1-1,0 1 0,-1-1 1,1 0-1,0 1 0,-1-1 1,1 0-1,0 0 1,-1 0-1,1 0 0,0 0 1,0 0-1,-1-1 1,1 1-1,0-1 0,1 0 1,5-1 135,0 0 0,0-1 1,0 0-1,-1 0 0,1-1 1,-1 0-1,0 0 1,12-10-1,-10 6-62,-1 0-1,0-1 1,0 0 0,-1 0-1,0 0 1,0-1 0,-1 0 0,0 0-1,-1-1 1,-1 0 0,1 0-1,-2 0 1,1 0 0,-2-1-1,1 1 1,-2-1 0,1 1 0,-2-1-1,0-20 1,0 31-123,-1-1 0,1 1 0,-1-1 0,1 0 0,-1 1 0,0-1 0,0 1 0,1-1 0,-1 1 0,0-1 0,0 1 0,0 0 0,0-1 0,-1 1 0,1 0 0,0 0 0,-1 0 0,1 0 0,0 0 0,-1 0 0,1 0 0,-1 1 0,1-1 0,-1 1 0,0-1 0,1 1 0,-1-1 0,0 1 0,1 0 0,-1-1 0,0 1 0,1 0 0,-1 0 0,0 1 0,1-1 0,-1 0 0,0 0 0,1 1 0,-1-1 0,0 1 0,1 0 0,-3 0 0,0 1-44,0-1 1,1 0-1,-1 1 0,0 0 1,1 0-1,0 0 0,-1 0 1,1 1-1,0-1 1,0 1-1,0 0 0,0 0 1,1 0-1,-1 0 0,1 0 1,0 0-1,-4 7 0,6-9-179,-1 0-1,1 0 1,0 1-1,-1-1 1,1 1-1,0-1 0,0 0 1,0 1-1,0-1 1,0 0-1,0 1 1,0-1-1,0 1 1,1-1-1,-1 0 0,0 1 1,1-1-1,0 0 1,-1 0-1,1 1 1,-1-1-1,1 0 1,0 0-1,0 0 0,0 0 1,0 0-1,0 0 1,0 0-1,0 0 1,0 0-1,0 0 0,0-1 1,0 1-1,1 0 1,-1-1-1,0 1 1,0-1-1,1 1 1,-1-1-1,0 0 0,1 1 1,-1-1-1,1 0 1,-1 0-1,2 0 1,7 0-1417,0 0 0,0 0 0,-1-1 1,1 0-1,14-3 0,8-6-3748</inkml:trace>
</inkml:ink>
</file>

<file path=ppt/ink/ink1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29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0 3459,'0'0'22219,"-6"6"-21664,-2 4-269,1 0 0,-1 1 0,2-1 0,0 1 0,-7 16 0,11-21-198,-1-1 0,1 1 0,0 0 0,1 0 0,-1 0 0,1 0 0,1 0 1,-1 1-1,1-1 0,0 0 0,0 0 0,1 0 0,0 0 0,2 10 0,-2-14-77,1 1-1,-1-1 1,1 0 0,-1 0-1,1 0 1,0 0-1,0 0 1,0 0-1,0-1 1,0 1-1,0-1 1,1 1-1,-1-1 1,0 0 0,1 0-1,-1 0 1,1 0-1,-1 0 1,1 0-1,-1-1 1,1 1-1,0-1 1,-1 0-1,1 0 1,0 0 0,-1 0-1,6-1 1,-1 0 18,-1 0 1,1 0 0,0 0 0,0-1-1,-1 0 1,1 0 0,-1-1-1,0 1 1,11-8 0,-13 8 31,-1-1 1,1 0-1,-1 0 1,0 0-1,0 0 1,0-1-1,0 1 1,0-1-1,-1 0 1,0 0-1,1 0 1,-2 0-1,1 0 1,0 0-1,-1-1 1,0 1-1,0-1 1,0 1-1,0-1 1,-1 1-1,0-1 1,0 1-1,0-5 1,-1 5-11,0 0 0,0 1 0,0-1 0,-1 1 0,1-1 0,-1 1 0,0 0 0,0 0 0,0-1 0,0 1 0,0 1 0,-1-1 0,0 0 0,1 1 0,-1-1 0,0 1 0,0 0 0,0 0 0,-1 0 0,1 0 0,0 0 0,-1 1 0,1 0 0,-1-1 0,0 1 0,1 1 0,-7-2 0,-22 1-1766,17 6 133,15-5 1546,0 0 1,-1 0-1,1 0 0,0 1 1,0-1-1,0 0 1,0 1-1,0-1 1,0 0-1,0 0 0,0 1 1,0-1-1,0 0 1,0 0-1,0 1 0,0-1 1,0 0-1,0 1 1,0-1-1,0 0 0,0 0 1,0 1-1,0-1 1,0 0-1,0 0 0,0 1 1,1-1-1,-1 0 1,0 0-1,0 1 0,0-1 1,0 0-1,1 0 1,-1 0-1,0 1 0,0-1 1,1 0-1,-1 0 1,0 0-1,0 0 0,1 0 1,-1 1-1,0-1 1,3 1-654,1 0 0,-1 0 1,0 0-1,0 0 1,0 0-1,1-1 0,-1 0 1,0 0-1,1 1 0,-1-2 1,5 1-1,2-1-1857,15 1-4747</inkml:trace>
</inkml:ink>
</file>

<file path=ppt/ink/ink1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30.0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207 165 11211,'0'0'3801,"-9"0"-956,1 0-2386,0 1 0,-1 1 0,1-1 0,0 1 0,0 1 1,0-1-1,0 1 0,0 1 0,0 0 0,1 0 0,0 0 0,0 1 0,0 0 0,0 0 0,-11 12 1,13-12-298,-1 1 0,1-1 0,-1 1 1,2 0-1,-1 0 0,1 0 1,0 1-1,0 0 0,0 0 0,1 0 1,0 0-1,1 0 0,0 0 1,0 1-1,0-1 0,1 1 0,0 0 1,0-1-1,2 15 0,-1-20-151,1 0-1,0 0 1,0 0-1,0 0 1,0 0-1,0 0 1,0 0-1,0 0 1,1 0-1,-1 0 1,1-1-1,-1 1 1,1-1-1,0 1 1,0-1-1,0 1 0,-1-1 1,1 0-1,1 0 1,-1 0-1,0 0 1,0-1-1,0 1 1,0 0-1,0-1 1,1 1-1,-1-1 1,0 0-1,1 0 1,-1 0-1,0 0 1,0 0-1,1-1 1,2 0-1,3 0 22,-1 0-1,0 0 1,0-1 0,0 0-1,0 0 1,0-1 0,0 0-1,0 0 1,10-8 0,-4 0-11,-1 0 1,-1-1 0,0 0-1,-1 0 1,0-2 0,-1 1 0,0-1-1,-1 0 1,-1-1 0,10-26-1,-9 18 164,-2-1 0,0 1 0,-2-1-1,0 0 1,-2 0 0,0-39 0,-2 63-176,0-1 1,0 1 0,0 0 0,0 0-1,0-1 1,0 1 0,0 0 0,0-1-1,0 1 1,0 0 0,0-1 0,0 1-1,0 0 1,0 0 0,0-1-1,0 1 1,0 0 0,0-1 0,0 1-1,0 0 1,-1 0 0,1-1 0,0 1-1,0 0 1,0 0 0,-1 0 0,1-1-1,0 1 1,0 0 0,0 0 0,-1 0-1,1-1 1,0 1 0,0 0 0,-1 0-1,1 0 1,0 0 0,-1 0-1,1 0 1,0 0 0,0 0 0,-1-1-1,1 1 1,0 0 0,-1 0 0,1 0-1,0 0 1,-1 1 0,1-1 0,0 0-1,0 0 1,-1 0 0,1 0 0,0 0-1,-1 0 1,1 0 0,0 0-1,0 1 1,-1-1 0,1 0 0,0 0-1,-1 1 1,-14 14 124,5 5-123,1 0 0,0 1 0,1 0 1,1 0-1,2 0 0,0 1 0,1 0 0,1 0 0,1 0 0,1 1 0,3 37 1,-2-57-23,0 0 0,1 0 0,-1 1 1,1-1-1,0 0 0,0 0 1,0 0-1,1 0 0,-1 0 1,1 0-1,0 0 0,0 0 1,0-1-1,0 1 0,0-1 1,0 1-1,1-1 0,-1 0 1,1 0-1,-1 0 0,1 0 1,0 0-1,0-1 0,0 1 1,5 1-1,38 6-2261,1-9-3853,-7-5-2267</inkml:trace>
</inkml:ink>
</file>

<file path=ppt/ink/ink1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30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188 9 20115,'0'0'7490,"-9"-2"-4928,4 0-2438,0 1-1,0 0 0,0 0 1,-1 0-1,1 1 0,0 0 1,0 0-1,0 0 1,-1 1-1,1 0 0,0 0 1,0 0-1,0 0 0,0 1 1,0 0-1,0 0 1,-7 5-1,-39 34 87,49-39-214,-1 1 0,1 0 0,-1 0 1,1 0-1,0 0 0,0 0 0,0 0 1,0 0-1,1 1 0,-1-1 0,1 1 1,0-1-1,0 1 0,0 0 0,0 4 0,1-7-14,1-1-1,0 1 0,-1 0 0,1 0 0,0-1 0,-1 1 1,1 0-1,0-1 0,0 1 0,-1-1 0,1 1 0,0-1 1,0 1-1,0-1 0,0 1 0,0-1 0,0 0 0,0 0 0,-1 1 1,1-1-1,0 0 0,0 0 0,0 0 0,0 0 0,0 0 1,1-1-1,36 2-498,-31-1 347,28-1-517,-20 0 470,1 0 0,-1 1 0,1 1 0,-1 1 0,1 0-1,-1 1 1,19 6 0,-33-9 233,0 0 0,0 1-1,0-1 1,0 1 0,0-1 0,0 1 0,0 0-1,0-1 1,0 1 0,0 0 0,0 0 0,0 0-1,0-1 1,-1 1 0,1 0 0,0 0 0,-1 0-1,1 0 1,-1 1 0,1-1 0,-1 0 0,1 0-1,-1 0 1,0 0 0,1 0 0,-1 1-1,0 0 1,0 1 79,-1 0 1,1-1-1,-1 1 0,0 0 0,0-1 0,0 1 1,0-1-1,0 1 0,-1-1 0,1 0 0,-4 4 1,-5 6 360,-1 0 1,-1 0 0,-14 10 0,21-18-463,-3 3 65,-12 11 17,-1-1 1,-1-1 0,0-1 0,-41 21 0,50-34-1129,13-9-1636,15-13-4783,9-6-1017</inkml:trace>
</inkml:ink>
</file>

<file path=ppt/ink/ink1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30.9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 15599,'0'0'2493,"-7"9"-187,4-4-2176,-41 64 4911,42-65-4732,0 1 1,0-1-1,0 0 0,0 1 1,1 0-1,0-1 1,0 1-1,0 0 1,0 0-1,1-1 1,0 1-1,0 0 0,0 0 1,1 0-1,-1 0 1,3 8-1,-1-11-280,-1-1 1,1 1-1,0 0 0,0 0 1,0-1-1,0 1 0,0-1 1,0 1-1,0-1 0,0 0 1,1 0-1,-1 0 0,1 0 1,-1 0-1,0-1 0,1 1 1,-1-1-1,1 1 0,0-1 1,-1 0-1,4 0 0,57-4 234,-53 1-255,0-1 0,1 0 0,-2 0 0,13-8 1,-15 8 95,0 0 0,0 1 0,1-1 0,-1 1 0,1 1 0,0-1 0,0 1 0,15-2 0,-22 5-101,0 0-1,0 0 1,1 0 0,-1 0 0,0 0 0,0 0 0,0 0 0,0 0 0,0 0 0,0 0-1,0 0 1,0 1 0,0-1 0,-1 0 0,1 1 0,0-1 0,-1 1 0,0-1 0,1 1-1,-1-1 1,0 1 0,1 2 0,-1-1-4,1-1 0,-1 0 0,1 1 0,0-1 0,0 0 0,0 1 0,0-1 0,0 0 0,1 0 0,-1 0 0,1 0 0,2 2 0,-1-2 1,0-1 0,0 0 0,1 0 0,-1 0 0,1 0 0,-1 0 0,1-1 0,-1 0 0,1 0 0,-1 0 0,1 0 0,-1 0 0,5-1 0,49-14 0,-32 8 0,3 0 0,0 1 0,0 2 0,1 0 0,-1 2 0,33 1 0,-60 1-32,-1 0 0,1 1-1,-1-1 1,1 0 0,-1 0 0,0 0 0,1 1 0,-1-1-1,1 0 1,-1 0 0,0 1 0,1-1 0,-1 0-1,0 1 1,0-1 0,1 0 0,-1 1 0,0-1-1,0 1 1,1-1 0,-1 0 0,0 1 0,0-1 0,0 1-1,0-1 1,0 1 0,1-1 0,-1 0 0,0 1-1,0-1 1,0 1 0,0-1 0,0 1 0,0-1 0,-1 1-1,1-1 1,0 0 0,0 1 0,0-1 0,0 1-1,0-1 1,-1 1 0,1-1 0,0 0 0,0 1 0,-1-1-1,1 0 1,0 1 0,-1-1 0,1 0 0,0 1-1,-1-1 1,1 0 0,0 0 0,-1 1 0,1-1-1,-1 0 1,1 0 0,-1 0 0,1 0 0,0 1 0,-1-1-1,1 0 1,-1 0 0,1 0 0,-1 0 0,1 0-1,-1 0 1,-34 0-10799,15-4-973</inkml:trace>
</inkml:ink>
</file>

<file path=ppt/ink/ink1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31.3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18930,'0'0'4196,"49"26"-5317,-29-15-4613</inkml:trace>
</inkml:ink>
</file>

<file path=ppt/ink/ink1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32.2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0 416,'0'0'26078,"2"9"-25272,2 35-35,-1 0-1,-2-1 0,-2 1 0,-8 49 0,-2 71 846,18-170-1616,1-11 0,2-28 0,-2 0 0,-2 0 0,-2-1 0,-3-81 0,-1 135 0,1 0 0,-1-1 0,1 1 0,1 0 0,0 0 0,0-1 0,0 1 0,1-1 0,0 1 0,1-1 0,-1 0 0,1-1 0,1 1 0,4 6 0,-5-10 0,-1 1 0,1-1 0,0 0 0,-1-1 0,1 1 0,0-1 0,1 1 0,-1-1 0,0 0 0,1-1 0,-1 1 0,1-1 0,-1 0 0,1 0 0,0 0 0,0-1 0,-1 0 0,1 1 0,0-2 0,0 1 0,-1-1 0,1 1 0,0-1 0,8-3 0,-2-1 0,1 1 0,-1-2 0,-1 0 0,1 0 0,-1 0 0,0-2 0,-1 1 0,1-1 0,14-17 0,-13 13 0,-1 0 0,-1 0 0,0-1 0,0 0 0,-2-1 0,0 0 0,8-19 0,-11 13 0,-4 20 0,0 1 0,0-1 0,0 0 0,0 1 0,0-1 0,-1 0 0,1 1 0,0-1 0,0 0 0,0 0 0,-1 1 0,1-1 0,0 0 0,0 0 0,-1 0 0,1 1 0,0-1 0,0 0 0,-1 0 0,1 0 0,0 0 0,0 1 0,-1-1 0,1 0 0,0 0 0,-1 0 0,1 0 0,0 0 0,-1 0 0,1 0 0,0 0 0,-1 0 0,1 0 0,0 0 0,-1 0 0,1 0 0,0 0 0,-1 0 0,1-1 0,0 1 0,0 0 0,-1 0 0,1 0 0,0 0 0,-1-1 0,1 1 0,0 0 0,0 0 0,-1 0 0,1-1 0,0 1 0,0 0 0,0 0 0,0-1 0,-1 1 0,1 0 0,0-1 0,0 1 0,0 0 0,0 0 0,0-1 0,0 1 0,0 0 0,0-1 0,0 1 0,0 0 0,0-1 0,0 0 0,-9 12 0,1 0 0,1 0 0,0 0 0,0 1 0,1 0 0,1 0 0,-7 20 0,5-9 0,1 0 0,1 0 0,-3 35 0,7-51 0,1-1 0,-1 1 0,1 0 0,1-1 0,-1 1 0,1 0 0,0-1 0,4 12 0,-4-16 0,0 1 0,1-1 0,-1 0 0,1 0 0,0 0 0,0 0 0,-1-1 0,1 1 0,0 0 0,1-1 0,-1 0 0,0 1 0,0-1 0,1 0 0,-1 0 0,0 0 0,1 0 0,-1-1 0,1 1 0,-1-1 0,1 1 0,-1-1 0,1 0 0,0 0 0,2 0 0,8-1 0,0 0 0,0 0 0,0-1 0,0-1 0,-1 0 0,1-1 0,-1 0 0,0-1 0,0 0 0,0-1 0,-1-1 0,19-13 0,-18 11 0,0 0 0,0-1 0,-1-1 0,0 1 0,-1-2 0,0 0 0,-1 0 0,-1-1 0,0 0 0,11-23 0,-18 35 0,-1-1 0,1 0 0,0 1 0,-1-1 0,1 0 0,-1 1 0,0-1 0,1 0 0,-1 0 0,0 0 0,0 1 0,0-1 0,0 0 0,-1-3 0,1 5 0,-1-1 0,1 1 0,0-1 0,-1 1 0,1-1 0,-1 1 0,1-1 0,0 1 0,-1 0 0,1-1 0,-1 1 0,1 0 0,-1-1 0,1 1 0,-1 0 0,0-1 0,1 1 0,-1 0 0,1 0 0,-1 0 0,0 0 0,1 0 0,-1 0 0,1 0 0,-1 0 0,0 0 0,0 0 0,-3 1 0,0-1 0,0 2 0,0-1 0,1 0 0,-1 1 0,1-1 0,-1 1 0,1 0 0,-1 0 0,1 1 0,-3 2 0,-1 1 0,2 0 0,-1 0 0,1 1 0,0-1 0,0 1 0,1 1 0,-1-1 0,-3 11 0,7-16 0,0 1 0,0-1 0,0 0 0,0 1 0,1-1 0,-1 0 0,1 1 0,0-1 0,-1 1 0,1-1 0,0 1 0,0-1 0,1 1 0,-1-1 0,0 1 0,1-1 0,0 0 0,-1 1 0,1-1 0,0 0 0,0 0 0,0 1 0,1-1 0,-1 0 0,0 0 0,1 0 0,0 0 0,-1 0 0,1-1 0,0 1 0,0-1 0,2 3 0,40 13-1469,4-11-4925,-7-5-5986</inkml:trace>
</inkml:ink>
</file>

<file path=ppt/ink/ink1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32.9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 12 19026,'0'0'3972,"-5"11"-2082,-3 10-1415,1 0 0,1 1 0,1 0 0,1 0 0,1 1 0,0-1 0,3 45 0,0-65-426,0 1-1,0-1 1,0 0-1,0 1 0,1-1 1,-1 0-1,1 0 1,-1 1-1,1-1 0,0 0 1,0 0-1,0 0 1,0 0-1,1 0 0,-1 0 1,0 0-1,1 0 0,0-1 1,-1 1-1,1 0 1,0-1-1,0 1 0,0-1 1,-1 0-1,2 0 1,-1 0-1,0 0 0,0 0 1,0 0-1,0 0 1,1-1-1,-1 1 0,0-1 1,0 0-1,1 1 0,-1-1 1,0 0-1,1 0 1,-1-1-1,0 1 0,1 0 1,2-2-1,5 0 163,0-1 1,0 0-1,-1-1 0,1 0 1,-1 0-1,0-1 0,0 0 1,12-10-1,-4 2-191,-1-2 0,0 1 0,-1-2 0,-1 0 0,13-20 0,-21 27-22,0-1 0,0 0 0,-1 0 0,-1 0 0,0 0 0,0-1 0,-1 0 0,0 1 0,-1-1 0,0 0 0,0-18 0,-9 36 2,-2 11 0,3 8 0,1 1 0,1 0 0,1 0 0,2 0 0,0 0 0,2 1 0,7 41 0,-8-64-202,1-1-1,0 0 1,0 1-1,1-1 1,-1 0-1,1 0 1,0 0-1,0 0 1,1 0-1,-1 0 1,1-1-1,-1 1 1,1-1 0,0 0-1,0 1 1,1-1-1,-1-1 1,1 1-1,0 0 1,-1-1-1,1 0 1,0 0-1,0 0 1,0 0-1,1-1 1,5 2 0,-4-3-275,1 1 0,-1-1 1,0 0-1,0-1 1,1 0-1,-1 0 1,0 0-1,0-1 1,0 0-1,0 0 1,0 0-1,-1-1 1,1 1-1,-1-2 1,1 1-1,-1 0 1,0-1-1,7-7 1,22-23-7874</inkml:trace>
</inkml:ink>
</file>

<file path=ppt/ink/ink1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33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210 0 9929,'0'0'16304,"-12"3"-13865,-3 3-2124,-1 0 0,1 0 0,0 2 0,1 0 0,0 1 0,0 0 0,1 1 0,0 0 0,1 1 0,0 1 0,1 0 0,-14 18 0,24-29-319,1-1 0,-1 1 0,0 0 0,1-1 0,-1 1 0,0 0 0,1 0 0,-1-1-1,1 1 1,-1 0 0,1 0 0,0 0 0,-1 0 0,1 0 0,0 0 0,0 0 0,-1 0 0,1 0 0,0 0 0,0 0 0,0 0 0,0 0 0,0 0 0,1 0 0,-1 0 0,0 0-1,0-1 1,1 1 0,-1 0 0,0 0 0,1 0 0,-1 0 0,1 0 0,-1 0 0,1-1 0,-1 1 0,1 0 0,0 0 0,-1-1 0,1 1 0,0 0 0,0-1 0,0 1 0,-1-1-1,1 1 1,0-1 0,0 1 0,1-1 0,6 2-55,0 0 1,0-1-1,0 1 0,0-2 0,9 0 0,6 2-56,-2 0-25,0 1 0,0 1 0,-1 0 0,0 2 0,0 1 0,0 0 0,-1 1 0,34 21 0,-52-29 150,1 1 0,-1 0 0,0 0 0,0 0 0,0 0 0,0 0 0,0 0 0,0 0 0,0 0 0,0 0-1,0 1 1,0-1 0,-1 0 0,1 1 0,0-1 0,-1 0 0,1 1 0,-1-1 0,0 1 0,1-1 0,-1 1 0,0-1 0,0 0 0,0 1 0,0-1 0,-1 3 0,0-2 34,0 1 0,0-1 0,0 0 0,-1 1 0,1-1 0,-1 0 0,0 0 0,1 0 0,-1 0 0,0 0 0,0-1 0,0 1 0,-4 2 0,-9 4 212,-1 0 1,0-1 0,-24 8 0,35-13-242,-85 22-15,81-22 0,0-1 0,0 0 0,-1-1 0,1 0 0,0 0 0,0-1 0,-18-3 0,27 4-82,-1-1-1,0 1 1,0 0-1,0-1 1,1 1-1,-1-1 1,0 1-1,1-1 1,-1 0-1,0 1 1,1-1-1,-1 1 1,1-1-1,-1 0 1,1 0-1,-1 1 1,1-1-1,-1 0 1,1 0-1,0 0 1,0 0-1,-1 1 1,1-1 0,0-1-1,0-22-6423,5 2-3952</inkml:trace>
</inkml:ink>
</file>

<file path=ppt/ink/ink1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34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1 499 14606,'0'0'9646,"10"-13"-7222,25-33-1854,117-155 2850,-114 145-2369,56-107-1,-84 143-1050,-10 20 0,0 0 0,0 0 0,0 0 0,0 1 0,0-1 0,0 0 0,0 0 0,0 0 0,0 0 0,0 0 0,1 0 0,-1 0 0,0 0 0,0 0 0,0 0 0,0 0 0,0 0 0,0 0 0,0 0 0,0 0 0,0 0 0,0 1 0,0-1 0,0 0 0,0 0 0,0 0 0,0 0 0,0 0 0,0 0 0,0 0 0,1 0 0,-13 38 0,2-7 0,1 7 0,2 0 0,1 1 0,3 0 0,1 0 0,2 0 0,5 42 0,-4-75-50,0 0 1,1 0-1,0 0 1,1-1-1,-1 1 1,1-1-1,0 1 1,1-1-1,4 6 1,-6-8-56,0 0 1,1-1-1,-1 1 1,0-1 0,1 1-1,0-1 1,0 0-1,-1 0 1,1 0-1,0-1 1,1 1-1,-1-1 1,0 0-1,0 1 1,1-1-1,-1-1 1,7 2-1,-25-18-11544,5 5 7160,-14-9-7138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0.2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1 881 7815,'0'0'2178,"58"-48"-416,-22-11-801,11-26-545,10-19-287,3-16-97,2-3-32,-3 2-32,-11 17-1314,-16 31-1280,-14 29-1442</inkml:trace>
  <inkml:trace contextRef="#ctx0" brushRef="#br0" timeOffset="1">499 760 10218,'0'0'192,"40"-72"-160,-9 27 0,3-3 128,4-2 160,2-3-63,1 2 511,0 5-159,-1 2-449,0 8-96,-3 7-32,-5 6-288,-9 7-2531</inkml:trace>
</inkml:ink>
</file>

<file path=ppt/ink/ink1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5:34.4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64 14414,'0'0'14285,"87"-41"-12972,-38 41-512,11 0-641,2 0-128,3-7-1825,-8-8-5670</inkml:trace>
</inkml:ink>
</file>

<file path=ppt/ink/ink1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4.4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86 6374,'0'0'2018,"86"-6"-160,-38 1-993,5 1-641,4-1-160,-1 0-64,6-1-449,4 1-1697,1-2-3459</inkml:trace>
  <inkml:trace contextRef="#ctx0" brushRef="#br0" timeOffset="1">1049 12 0,'60'-12'2210</inkml:trace>
</inkml:ink>
</file>

<file path=ppt/ink/ink1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4.7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4132,'14'0'454,"227"11"4025,-110 8-3050,-41-9 3689,129 0 0,-109-17-5888,-22 1-1881,-30 7-2433,-40 2 2596</inkml:trace>
</inkml:ink>
</file>

<file path=ppt/ink/ink1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3.6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7719,'0'1'361,"1"0"0,0-1 0,0 1 0,0 0 0,0-1 0,0 1 0,0-1 0,0 1 0,0-1 0,1 1 0,-1-1 0,0 0 0,0 1 0,0-1 0,0 0 0,2 0 0,42-1-195,-31 1 156,61 2 272,-39 0-1964,0-1-3710,-18-1 1140</inkml:trace>
</inkml:ink>
</file>

<file path=ppt/ink/ink1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4.0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 7399,'0'0'3171,"54"0"-3011,-31 0-96,4 0-512,-2 0-1794,4 0-2819</inkml:trace>
  <inkml:trace contextRef="#ctx0" brushRef="#br0" timeOffset="1">235 5 3267,'0'0'4869,"60"0"-4805,-36 0-1121,4 0-705,7 0 1762,0-4-2947</inkml:trace>
</inkml:ink>
</file>

<file path=ppt/ink/ink1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5.5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0 152 4036,'0'0'2877,"2"-8"-1718,8-32-308,7-25-320,-12 26 9986,-5 66-7752,2-9-1986,0 0 0,2 0 1,-1 0-1,2 0 0,1-1 0,7 17 0,9 29 355,-14-35-1051,-3-16-53,-1 1 0,-1 0-1,0 0 1,-1 1 0,1 16-1,-3-29-97,0-1-1,0 1 0,-1 0 0,1-1 1,0 1-1,-1-1 0,1 1 0,0-1 1,-1 1-1,1-1 0,0 1 1,-1-1-1,1 1 0,-1-1 0,1 1 1,-1-1-1,1 0 0,-1 1 0,0-1 1,1 0-1,-1 0 0,1 1 0,-1-1 1,1 0-1,-2 0 0,2 0-103,-1 0 0,1 0 0,0 1 0,0-1 0,-1 0 0,1 0 0,0 0 0,-1 0-1,1-1 1,0 1 0,0 0 0,-1 0 0,1 0 0,0 0 0,0 0 0,-1 0 0,1 0 0,0 0-1,0 0 1,-1-1 0,1 1 0,0 0 0,0 0 0,0 0 0,-1-1 0,1 1 0,0 0 0,0 0 0,0 0-1,0-1 1,0 1 0,-1 0 0,1 0 0,0-1 0,0 1 0,0 0 0,0 0 0,0-1 0,-1-11-5188</inkml:trace>
</inkml:ink>
</file>

<file path=ppt/ink/ink1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5.8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14670,'0'0'12193,"3"10"-11852,2 13-42,-2 0-1,-1 1 1,0-1-1,-3 36 1,-1-32-66,2 0 0,1-1 0,2 1 1,7 37-1,8-18 313,-3-26-1823,6-10-4841,-9-10-1938</inkml:trace>
</inkml:ink>
</file>

<file path=ppt/ink/ink1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7.3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11115,'0'0'13773,"9"60"-13709,-9-46-96,0-1-32,0 0 160,0 0-64,0-4-577,0-2-1601,-3-4-1441,-2-2-2851</inkml:trace>
</inkml:ink>
</file>

<file path=ppt/ink/ink1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7.7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 22 15182,'0'0'7821,"10"-4"-6732,-7 3-1009,38-13 566,-40 13-643,0 1 1,0 0-1,0 0 0,0-1 0,0 1 0,0 0 0,0 0 0,0 0 0,0 0 1,0 0-1,0 0 0,0 0 0,0 0 0,1 1 0,-1-1 0,0 0 0,0 1 1,0-1-1,-1 1 0,1-1 0,0 1 0,0-1 0,0 1 0,0 0 0,0-1 1,-1 1-1,1 0 0,0 0 0,0-1 0,-1 1 0,1 0 0,-1 0 0,1 0 0,-1 0 1,1 0-1,-1 0 0,1 0 0,-1 0 0,0 0 0,1 2 0,-1 1 189,0-1 1,0 1-1,0 0 0,0 0 0,-1 0 0,1-1 1,-1 1-1,0 0 0,0-1 0,-1 1 0,1-1 0,-1 1 1,1-1-1,-1 1 0,-3 3 0,9-6-174,0-1 0,0 1 0,0 0-1,0 0 1,0 0 0,0 1 0,0-1 0,7 5-1,-9-4-35,0 0 0,0 0 0,1 1 0,-2 0 0,1-1 0,0 1 0,0 0 0,-1 0 0,1 0 0,-1 0 0,0 0 0,0 0 0,0 0 0,-1 0 0,1 0 0,-1 1 0,1-1 0,-1 0 0,0 0 0,-1 5 0,1-6 120,0 0-1,0 0 1,0 1 0,0-1 0,-1 0-1,1 0 1,-1 0 0,0 0 0,1 0-1,-1 0 1,0 0 0,0 0 0,0 0-1,0 0 1,-1-1 0,1 1-1,0 0 1,-1-1 0,0 1 0,1-1-1,-1 0 1,0 1 0,1-1 0,-1 0-1,0 0 1,0 0 0,0 0 0,0 0-1,0 0 1,0-1 0,-3 1 0,-1 0-7,1 0 0,-1-1-1,1 0 1,-1 0 0,0 0 0,1 0 0,-1-1 0,1 0 0,0 0 0,-1-1 0,1 0 0,0 0-1,0 0 1,0 0 0,0-1 0,0 0 0,-8-5 0,13 7-511,6 1-5767,14 4 1921,-11-2-214,8-2-3793</inkml:trace>
</inkml:ink>
</file>

<file path=ppt/ink/ink1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8.2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10698,'0'0'18706,"27"64"-18706,-27-49-1057,0-3-1217,0-1-641,0-6-961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0.5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1 811 12524,'0'0'2851,"25"-64"-2916,11 0-383,10-16-2146,-3-10 512,4 2 2018,-6 8 32,-5 11 128,-2 16 192,1 12 32,-1 8-256,3 4-64,2-1-2178</inkml:trace>
  <inkml:trace contextRef="#ctx0" brushRef="#br0" timeOffset="1">735 0 14253,'0'0'3204,"-21"55"-3140,26-55-993,10-24-3331</inkml:trace>
</inkml:ink>
</file>

<file path=ppt/ink/ink1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8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5 14029,'0'0'11868,"10"-1"-11799,1-1-84,0 1 0,0 0 0,1 1 0,-1 0 0,0 1 0,12 2 0,-20-2 93,0 0 0,0-1-1,0 1 1,0 0-1,0 1 1,0-1 0,-1 0-1,1 1 1,-1 0-1,1-1 1,-1 1-1,1 0 1,-1 0 0,0 0-1,0 1 1,0-1-1,0 1 1,-1-1-1,1 1 1,0-1 0,-1 1-1,0 0 1,0 0-1,0-1 1,0 1 0,0 0-1,0 0 1,-1 0-1,0 0 1,1 0-1,-1 0 1,0 4 0,0-2 77,-1-1 0,1 0 0,-1 1 0,1-1 1,-1 1-1,0-1 0,-1 0 0,1 0 0,-1 0 1,0 1-1,0-2 0,0 1 0,-1 0 0,1 0 0,-1-1 1,0 1-1,0-1 0,0 0 0,0 0 0,0 0 1,-1 0-1,0-1 0,1 1 0,-1-1 0,0 0 1,0 0-1,-5 1 0,4 0-155,-1 0 0,1-1 0,-1 0 0,0 0 0,1-1 0,-1 1 0,0-1 0,0 0 0,0-1 0,0 0 0,0 0 0,-9-1 0,14 1-31,0-1 0,1 1 1,-1-1-1,0 1 0,1-1 0,-1 0 1,0 1-1,1-1 0,-1 0 0,1 1 1,-1-1-1,1 0 0,-1 0 0,1 0 0,-1 1 1,1-1-1,0 0 0,0 0 0,-1 0 1,1 0-1,0 0 0,0 0 0,0 0 1,0-1-1,1-25-4205,-1 27 3919,3-17-9127</inkml:trace>
</inkml:ink>
</file>

<file path=ppt/ink/ink1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8:59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37 7175,'0'0'16656,"0"-6"-16571,-1 4-55,1 1-22,0 0 1,-1 0-1,1 0 0,0 0 0,0 0 0,0 1 0,0-1 0,0 0 1,-1 0-1,2 0 0,-1 0 0,0 0 0,0 0 0,0 0 0,0 0 0,0 1 1,1-1-1,-1 0 0,0 0 0,1 0 0,-1 0 0,1 1 0,-1-1 0,1 0 1,-1 0-1,1 1 0,0-1 0,-1 0 0,1 1 0,0-1 0,0 1 1,-1-1-1,1 1 0,1-1 0,-2 1 446,-2 117 6389,0-26-6592,14 136 0,-12-225-369,3 8-428,2-6-2655,2-4-3504</inkml:trace>
</inkml:ink>
</file>

<file path=ppt/ink/ink1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0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187 1 15855,'0'0'5990,"-52"11"-5093,35-5-481,1 1-320,-4-2-192,-3-2-1506,-3-2-1408,-7-1-2756</inkml:trace>
</inkml:ink>
</file>

<file path=ppt/ink/ink1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0.6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718 32 10090,'0'0'4260,"-69"-9"-4164,34 1-321,1 2-832,0 2-576,-5 0 1601,0 4 160,-2 0-128,-5 0 32,-8 8 288,-4 2 1,-6 1-97,-3-2-224,0-2-1666,-3-2-3843</inkml:trace>
</inkml:ink>
</file>

<file path=ppt/ink/ink1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1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2232 74 5477,'-182'-13'1809,"-263"14"1,219 4 2894,-141 2-2384,-140 1-3391,346-5 1408,-136-4 853,296 2-1181,-1-1 0,0 0 0,1 0 0,-1-1 0,1 1 0,-1 0 0,0 0 0,1-1 0,-1 1 0,1-1 0,-1 0 0,1 1 0,-1-1 0,1 0 0,-1 0 0,1 0 0,0 0 0,-1 0 0,1 0 0,0 0 0,0-1 0,0 1 0,0 0 0,0 0 0,0-1 0,0 1 0,0-1 0,1 1 0,-1-1 0,1 1 0,-1-1 0,1 0 0,-1 1 0,1-1 0,0 0 0,0 1 0,0-1 0,0 1 0,0-1 0,0 0 0,0 1 0,1-4 0,-5-27-7833,2 29 4194</inkml:trace>
</inkml:ink>
</file>

<file path=ppt/ink/ink1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1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12139,'-3'12'9110,"4"36"-6107,3-18-2511,2 3-1,1 55 0,-7-88-481,0-36-7734,0 13 1691</inkml:trace>
</inkml:ink>
</file>

<file path=ppt/ink/ink1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2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13229,'0'0'14883,"9"-2"-13997,73-9 576,-42 9-3645,-47 2-9807,-4 0 6177</inkml:trace>
</inkml:ink>
</file>

<file path=ppt/ink/ink1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2.5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10250,'0'0'16047,"62"12"-14542,-43-12-992,-1-2-417,-3 0-64,-6 1-448,0 1-2051,-4 0-1601</inkml:trace>
  <inkml:trace contextRef="#ctx0" brushRef="#br0" timeOffset="1">2 168 11819,'0'0'10923,"56"-9"-9226,-33 2-704,-2 0-737,-2 2-192,-2 3-128,-2 0-704,-5 2-1090,-2 0-1377,-3 0-2659</inkml:trace>
</inkml:ink>
</file>

<file path=ppt/ink/ink1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3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11851,'0'0'13987,"3"7"-13165,7 21-747,-1 1 1,-1 1 0,-2-1-1,-1 1 1,-1 0-1,-1 1 1,-2-1-1,-2 0 1,0 1-1,-2-1 1,-1 0 0,-10 38-1,6-4 592,8-63-649,0-1 0,0 0 0,0 0 0,0 0 0,0 0 0,1 1 0,-1-1 0,0 0 0,0 0 0,0 0-1,0 0 1,0 0 0,1 0 0,-1 1 0,0-1 0,0 0 0,0 0 0,0 0 0,1 0 0,-1 0 0,0 0-1,0 0 1,0 0 0,1 0 0,-1 0 0,0 0 0,0 0 0,0 0 0,1 0 0,-1 0 0,0 0 0,0 0-1,0 0 1,0 0 0,1 0 0,-1 0 0,0 0 0,0 0 0,0 0 0,0-1 0,1 1 0,-1 0 0,0 0-1,0 0 1,0 0 0,0 0 0,0 0 0,1-1 0,-1 1 0,0 0 0,0 0 0,0 0 0,0 0 0,0-1-1,0 1 1,0 0 0,0 0 0,0 0 0,0-1 0,0 1 0,10-11 101,-5-7-2315,-5-2-4158,0 19 5749,0-17-9063</inkml:trace>
</inkml:ink>
</file>

<file path=ppt/ink/ink1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29:03.8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4773,'0'0'18764,"0"-1"-18712,0 1 0,0-1 1,0 1-1,0-1 0,0 1 0,0 0 0,0-1 1,0 1-1,0-1 0,0 1 0,1-1 0,-1 1 1,0 0-1,0-1 0,0 1 0,0-1 0,1 1 0,-1 0 1,0-1-1,1 1 0,-1 0 0,0-1 0,0 1 1,1 0-1,-1-1 0,1 1 0,-1 0 0,0 0 1,1 0-1,-1-1 0,1 1 0,-1 0 0,0 0 1,1 0-1,0 0 0,11-3 347,0 2 1,0 0-1,1 0 0,-1 1 0,22 3 1,6-1-228,14-7-36,-21 3-143,-29 2-219,-13 2-238,-70 12 905,42-9 1490,-67 19 0,124-20-2188,19-2 71,-21-3-215,1-2 0,-1-1 0,0 0-1,0-1 1,0-1 0,22-10 0,-40 16 395,0-1 0,0 1 0,0 0 0,0 0 0,0 0 0,0 0-1,0 0 1,0 0 0,-1 0 0,1 0 0,0 0 0,0 0 0,0 0 0,0 0 0,0-1 0,0 1 0,0 0 0,0 0 0,0 0 0,0 0 0,0 0-1,0 0 1,0 0 0,0 0 0,0 0 0,0-1 0,0 1 0,0 0 0,0 0 0,0 0 0,0 0 0,0 0 0,0 0 0,0 0 0,0 0 0,0 0-1,0-1 1,0 1 0,1 0 0,-1 0 0,0 0 0,0 0 0,0 0 0,0 0 0,0 0 0,0 0 0,0 0 0,0 0 0,0 0 0,0 0 0,0 0-1,1 0 1,-1-1 0,-17 0-70,-24 4 69,24 2-102,-1 1 0,1 1-1,-26 14 1,29-14-645,10-6-3410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8:32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2896 0 7335,'-572'50'2158,"434"-27"-1714,0 6 1,-144 52-1,151-32-405,2 5 0,2 6 0,3 5 0,2 6-1,4 5 1,4 5 0,3 5 0,4 5 0,4 5-1,-160 192 1,218-233-30,4 3 0,2 1 0,2 1 0,-44 104 0,66-129-8,2 1 0,2 1 0,1 0-1,2 1 1,1 0 0,2 0 0,2 1 0,1-1 0,8 77 0,-3-89-4,2-1 0,2 0 1,0-1-1,1 0 0,1 0 0,1 0 1,2-1-1,23 37 0,-14-32-10,1 0-1,1-1 1,2-1 0,0-2-1,48 36 1,-9-17-2,1-3 1,2-3-1,2-3 1,1-3-1,90 27 1,16-5 49,3-8 0,253 30 0,375-11 89,-128-49 124,0-29 1,-2-30-1,685-136 0,454-184 563,-1177 208-492,-449 100-187,236-105-1,-369 136-114,-1-2-1,-2-3 1,75-53-1,-112 69 7,-1 0 0,0 0-1,-1-2 1,-1 0-1,23-33 1,-30 38 12,-1 0 1,0-1 0,-1 0-1,0 0 1,-1 0-1,0 0 1,-1-1-1,0 0 1,-1 1-1,1-24 1,-4 23 58,0 0 1,-1 0-1,0 0 1,-1 0-1,0 1 1,-1-1-1,-1 1 1,0 0-1,0 0 0,-1 1 1,-1-1-1,0 1 1,-1 1-1,-8-11 1,-9-7 138,-2 0 0,-1 2 0,-50-37 0,-19-4 63,-3 3 1,-141-65 0,-231-77 115,119 74-230,-5 15-1,-4 16 1,-725-104-1,675 164-972,-1 17 0,0 18-1,-582 67 1,594-14-1548,2-2-1216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5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0 693 17585,'0'0'5119,"10"0"-3277,4-2-1639,0 0 1,0-1-1,0 0 1,0-1 0,0-1-1,-1 0 1,0-1-1,0 0 1,0-1-1,-1 0 1,22-18-1,-12 8-120,0-1 1,-2-1-1,0-1 0,-1 0 0,27-39 0,-32 25 177,-17 24 90,-15 17-63,8 1-208,1 0 0,0 0 0,0 1 0,1 0 0,0 1 0,1 0 0,0 0 0,-11 22 0,5-6 358,1 1 1,-14 47-1,23-65-321,1 1-1,0 0 0,0-1 0,1 1 0,0 0 0,0 0 0,1 0 0,1 0 0,1 12 0,-1-20-108,-1 0 1,1 0-1,0 0 0,0 0 1,0 0-1,0 0 0,0 0 1,0 0-1,0 0 0,1-1 1,-1 1-1,0 0 0,1-1 1,0 1-1,-1-1 0,1 1 0,0-1 1,2 1-1,0 0-10,-1-1 1,1 0-1,0-1 0,-1 1 1,1-1-1,0 1 0,-1-1 1,1 0-1,0 0 0,-1-1 0,1 1 1,0-1-1,-1 0 0,6-2 1,4-1-27,0-2 1,-1 0 0,0 0-1,0-1 1,-1 0-1,1-1 1,-2-1 0,18-16-1,73-87-745,-96 106 731,41-52-51,-4-2 0,52-95 1,47-140 491,-140 292-365,13-26 293,-8 22 44,-4 19 246,-7 15-498,-1 1 0,-1-1 0,-1 0 0,-13 28 0,-3 13 13,1 5-131,-13 75 0,30-115 0,2 0 0,1 1 0,1 0 0,6 59 0,-3-83 0,1 0 0,0 0 0,1-1 0,0 1 0,0 0 0,6 9 0,-8-16 0,0 0 0,1-1 0,-1 1 0,1 0 0,0-1 0,0 1 0,0-1 0,0 0 0,0 0 0,0 1 0,1-1 0,-1-1 0,1 1 0,0 0 0,-1-1 0,1 1 0,0-1 0,0 0 0,0 0 0,0 0 0,0 0 0,6 0 0,-7-1-28,0 0 1,-1-1-1,1 1 0,0-1 1,0 0-1,-1 0 0,1 1 1,-1-1-1,1 0 0,0 0 1,-1 0-1,0-1 0,1 1 1,-1 0-1,0-1 0,0 1 1,1 0-1,-1-1 0,0 0 1,0 1-1,-1-1 0,1 1 1,0-1-1,0 0 0,-1 0 1,1 1-1,-1-1 0,0 0 0,1 0 1,-1 0-1,0 0 0,0 1 1,-1-4-1,2-6-351,-1 0 1,0 0-1,0 1 0,-4-18 0,-1 12-681,0 0 1,-2 0-1,1 1 0,-2 0 0,0 0 0,0 1 0,-14-17 1,-1 2-1233,-1 0 1,-32-29-1,49 52 2698,-26-21 3457,8 19 5604,38 15-7129,7 0-1945,1-1 1,-1 0-1,1-2 1,0-1-1,31 2 1,107-7-4314,-115-6-3644,-5-12-6567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1.0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2792 6502,'3'-11'2039,"4"-7"-1555,0-1 1,1 1-1,1 1 0,1-1 0,0 1 0,13-15 0,88-104 381,-82 102-570,887-1070 2071,-484 578-2127,-412 502-237,502-565 23,-345 416-2364,-126 118-2140</inkml:trace>
</inkml:ink>
</file>

<file path=ppt/ink/ink20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49.5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712 0 9513,'-12'0'699,"9"0"-721,-127 3 2888,109-1-2006,0 0 0,0 2-1,0 0 1,-38 14 0,36-8-587,2 1-1,-1 1 1,1 0-1,1 2 1,1 0 0,0 2-1,0 0 1,2 0-1,-17 22 1,13-12-112,2 1-1,0 1 1,2 1-1,2 1 1,-24 62 0,19-29-116,3 2 1,3 1 0,2-1-1,4 2 1,3-1 0,3 75-1,3-80-59,4 1 0,23 112 0,-21-141-27,2-1 0,2 1-1,1-2 1,1 1 0,2-2 0,32 51-1,-40-72 28,0 0 0,0 0 0,0-1 0,1 0 0,1 0 0,-1-1-1,1 0 1,0-1 0,1 0 0,-1 0 0,1-1 0,1 0 0,-1-1 0,0 0-1,1 0 1,0-2 0,0 1 0,0-1 0,21 1 0,-13-4 34,1 0 0,-1-1-1,0-1 1,0-1 0,0 0 0,0-2 0,-1 0 0,0-1-1,0-1 1,28-16 0,14-15 355,-2-3 1,-2-2-1,-2-2 0,-2-3 0,-2-2 0,77-103 1,-104 123 13,-1-1 0,-1-1 1,-2-1-1,-2-1 0,-1 0 0,-2-1 1,-1-1-1,15-74 0,-23 81-220,-2 0 0,-1 0 1,-1 0-1,-2 0 0,-1 0 0,-1 0 0,-2 0 0,-1 0 0,-1 1 0,-2 0 0,0 1 0,-15-30 0,10 30-304,0 0 0,-2 1-1,-1 0 1,-1 2 0,-1 0 0,-24-24-1,32 38-392,-1 1-1,-1 0 1,0 0-1,0 1 0,-25-12 1,27 16-292,0 1 1,-1 0-1,0 0 1,0 1-1,0 1 1,0 0-1,-1 1 1,-13-1 0,-26 2-7248</inkml:trace>
</inkml:ink>
</file>

<file path=ppt/ink/ink20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0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16335,'0'0'4581,"42"73"-4069,-18-41-288,11 4-159,1 3-33,4 1 32,2-2-1025,-7 1-1890,-8-6-2946,-9-3-5798</inkml:trace>
</inkml:ink>
</file>

<file path=ppt/ink/ink20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0:50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1 359 13261,'6'8'2765,"4"6"-1963,0-2 1,1 0-1,1 0 1,0-1-1,0 0 0,27 17 1,-31-23-653,0 0-1,1-1 1,-1-1 0,1 1 0,0-1-1,0 0 1,0-1 0,0 0 0,1-1-1,-1 0 1,0 0 0,1-1 0,-1 0-1,0-1 1,10-1 0,-13 1-2,-1-1 1,0 1 0,0-1 0,0 0-1,0 0 1,-1 0 0,1-1-1,-1 0 1,1 0 0,-1 0-1,0 0 1,0-1 0,0 0 0,6-7-1,-4 2 77,-1 1 0,0 0-1,0-1 1,-1 0 0,0 0 0,-1-1-1,3-13 1,1-12 60,-2 0 0,-2 1 0,-2-52-1,-1 77-358,-2-80-2564,-7 31-5812,5 37 335</inkml:trace>
</inkml:ink>
</file>

<file path=ppt/ink/ink20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36:29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845 7 6790,'0'0'3513,"-9"-2"-1949,-10 0-1141,1 0-1,-1 1 1,0 1-1,0 1 1,0 1-1,1 0 1,-1 1-1,1 1 1,0 1-1,0 1 1,0 0-1,-29 15 1,22-7-395,0 1 1,0 1 0,2 1 0,0 1 0,1 1-1,1 1 1,-35 43 0,14-9 27,3 2 0,2 2 0,3 1 0,2 2 0,3 1 0,3 1 0,2 1 0,4 1 0,2 1 1,3 1-1,3 0 0,3 1 0,3 0 0,3 0 0,9 117 0,-3-159-48,1 0-1,1-1 1,1 1 0,1-1 0,1 0 0,2-1-1,0 1 1,1-2 0,2 0 0,0 0-1,2-2 1,0 1 0,1-2 0,2 0 0,0-1-1,0-1 1,2 0 0,0-2 0,1 0 0,1-1-1,0-2 1,1 0 0,33 13 0,-8-8 2,1-2 1,0-2 0,1-2-1,0-3 1,1-2 0,-1-2-1,2-2 1,-1-2 0,91-11-1,-113 5 75,-1-2-1,0 0 1,0-2-1,0-1 0,-1-1 1,-1-2-1,0 0 1,42-30-1,-37 19 200,-1-1 0,-1-1-1,-1-2 1,-2 0 0,45-64 0,-35 36 63,-3-2-1,-2-2 1,-3 0 0,-3-2 0,-2-1 0,-4-1 0,18-93-1,-27 102-140,-2 0-1,-2 0 1,-3-1-1,-3 1 1,-9-84 0,6 121-181,-2 0 0,0 0 0,-1 0 0,0 1 0,-2 0 0,0 0 0,-1 1 1,-1 0-1,0 0 0,-1 1 0,0 1 0,-2 0 0,0 0 0,0 1 0,-1 1 0,0 0 1,-1 1-1,-1 1 0,0 0 0,-20-9 0,16 10-75,1 1 1,-1 1-1,-1 0 0,1 2 0,-1 0 0,0 1 1,0 1-1,0 1 0,-1 1 0,1 1 1,0 1-1,-1 1 0,1 0 0,0 2 0,0 1 1,1 0-1,-27 11 0,7 3-528,0 1 0,2 2 1,0 2-1,-50 42 0,-20 29-2612,8 7-3575,57-54 44</inkml:trace>
</inkml:ink>
</file>

<file path=ppt/ink/ink20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44:24.3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2482 127 5830,'0'0'8242,"-10"0"-7281,-54-1 2095,-75-12 0,108 8-2878,0 2-1,-1 1 0,0 1 1,-47 6-1,-129 27 76,55-6-106,14-15-40,-207-9 1,163-4-115,146-1 15,1-1 0,-1-2 0,1-2 1,0-1-1,-40-16 0,-89-20 12,134 37 5,-50-17-1,52 14-16,-52-11 0,61 19 27,-1 0 0,0 1 0,0 1 0,0 1 0,0 0 1,-39 8-1,50-6-42,0 0-1,1 1 1,-1 1 0,1-1 0,0 2-1,0-1 1,0 1 0,0 0-1,1 1 1,0 0 0,0 0 0,1 1-1,0 0 1,0 0 0,0 1 0,-6 9-1,6-6 3,0-1-1,1 1 1,0 0-1,1 0 0,0 0 1,1 1-1,0 0 1,1 0-1,0 0 1,1 0-1,0 1 0,1-1 1,1 0-1,-1 1 1,2-1-1,0 1 1,1-1-1,0 0 0,0 0 1,1 0-1,1 0 1,6 13-1,-5-12 19,4 6-24,0 0 0,1 0 0,18 26 0,-24-40 2,0-1 0,0 1 0,0-1 0,0 0 0,1 0 1,0 0-1,0 0 0,0-1 0,0 0 0,0 0 0,0-1 0,1 1 0,0-1 0,-1 0 0,1-1 0,0 1 0,7 0 0,36 0 14,0-3 0,-1-1 1,1-3-1,57-12 0,39-4 6,-39 6 19,171-47-1,-258 57-32,0 0-1,0 1 0,1 1 1,-1 1-1,1 0 1,-1 2-1,1 0 1,-1 2-1,1 0 1,-1 1-1,0 0 0,0 2 1,0 0-1,21 10 1,-7 0 1,-5-2-67,0-1 0,0-1 0,42 9 0,-60-18 58,0 0 0,0-1 0,1-1 0,-1 1 0,0-2 0,1 0 0,-1 0 0,0 0 0,0-2 0,0 1-1,0-1 1,0 0 0,18-10 0,0-1 19,1 1 0,0 1 0,1 1 0,0 2 0,55-9 0,302-47 339,-354 62-319,0 1-1,0 2 0,38 4 1,-29-1 0,51-3 0,-87 0-11,0-1 0,-1 0 0,1-1 0,0 1 1,-1-1-1,1 0 0,-1-1 0,1 1 0,-1-1 0,0 0 1,0 0-1,0-1 0,0 1 0,-1-1 0,0 0 0,0-1 0,0 1 1,0-1-1,0 1 0,-1-1 0,0 0 0,0 0 0,2-7 1,-3 8 50,0-1 0,-1 1 1,1-1-1,-1 1 1,0-1-1,-1 1 1,1-1-1,-1 0 1,0 0-1,0 1 1,0-1-1,-1 0 0,0 1 1,0-1-1,0 0 1,0 1-1,-1 0 1,1-1-1,-1 1 1,0 0-1,-1-1 1,1 1-1,-1 1 0,0-1 1,0 0-1,0 1 1,0-1-1,-7-5 1,-6-2-5,0 1-1,0 1 1,-1 0 0,-1 1 0,1 1-1,-1 1 1,0 0 0,-22-3 0,14 3-2302,-1 2 0,-46 0 1,37 5-3529,3 6-5583</inkml:trace>
</inkml:ink>
</file>

<file path=ppt/ink/ink20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44:27.8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190 623 11115,'0'0'2092,"10"-6"-955,-6 2-887,1 1 1,0 0-1,0 0 0,1 0 0,-1 0 0,1 1 0,-1 0 1,1 0-1,0 0 0,0 1 0,-1 0 0,1 0 1,0 0-1,0 1 0,0 0 0,0 0 0,0 1 0,0-1 1,0 1-1,0 1 0,6 1 0,30 15 329,-20-9-492,1 0-1,0-1 1,24 5-1,-40-11-42,0-1 0,-1 0 0,1-1 0,0 0 0,0 0 0,0 0 0,0-1 0,0 0 0,0 0 0,0-1 0,-1 0 0,1 0 0,-1 0-1,1-1 1,7-4 0,1-2 140,-4 0-113,1 1 0,1 1 0,-1 0 0,1 1 0,0 0 0,0 1 0,1 1 0,0 0 0,0 1 0,0 0 0,22-1 0,80 7 110,-63 0-36,0-2-1,72-9 0,-60 3-146,0 3 0,0 2 0,68 10 0,65 1-92,-84-15-409,-65 1 493,0 2 0,75 8 0,-53 0 33,117-5 0,-65-3-11,-57 3-8,-16 1 5,85-8 0,-131 4-7,-1 0 0,1-1 0,-1 1 0,0-1 0,0 0 0,1 0 0,-1 0 0,-1 0 0,1 0 0,0-1 1,0 1-1,-1-1 0,1 1 0,-1-1 0,0 0 0,0 0 0,0 0 0,0-1 0,-1 1 0,1 0 0,-1-1 0,0 1 1,0-1-1,1-6 0,2-6 10,-1 0 0,0-1 0,-1 1 0,-1-19 0,-1 25-2,0 0 0,0 0-1,-1 0 1,-1 0 0,0 1 0,0-1 0,0 0 0,-1 1-1,-1-1 1,0 1 0,0 0 0,-11-16 0,7 10 3,1 0 1,0 0 0,-6-21-1,9 23 21,0 1 1,-1-1-1,-1 1 0,0 0 0,0 1 0,-9-12 1,12 20-19,0 0 0,0 1 0,0 0 0,-1-1 0,1 1 0,-1 0 0,1 1 1,-1-1-1,0 1 0,1-1 0,-1 1 0,0 0 0,0 1 0,0-1 1,-6 0-1,-69 2 283,41 1 131,-154-18 657,7 0-967,-134 32 141,-58-11 88,108-5-255,202 1-60,0-2 0,-130-21 0,93 7-50,0 4 0,-1 5 0,-120 8 0,217-2-16,0 0 1,0 1-1,1 0 1,-1 0-1,0 1 1,1-1-1,-1 2 1,1-1-1,0 1 0,0 0 1,0 1-1,0 0 1,0 0-1,1 0 1,0 1-1,0 0 1,0 0-1,0 0 1,1 1-1,0 0 1,0 0-1,1 0 1,-1 1-1,1 0 1,1-1-1,-1 1 1,1 1-1,1-1 1,-1 0-1,-2 16 1,-1 0 25,1 1 1,2 0-1,0 0 1,1 0 0,2 0-1,0 0 1,8 48-1,-6-62-21,1 1 0,0-1-1,0 0 1,1-1 0,0 1-1,1-1 1,0 0 0,0 0-1,9 10 1,-10-14-91,1 1 0,0-1 0,1-1 0,-1 1 0,1-1 0,0 0 0,0 0 0,1-1 0,-1 0 0,1 0 0,-1 0 0,1-1-1,0 0 1,11 2 0,32-4-3031,2-11-2777</inkml:trace>
</inkml:ink>
</file>

<file path=ppt/ink/ink20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45:00.5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2673 153 3683,'0'0'4159,"-5"-8"-3716,-1-3-268,4 6-75,-1 1 1,1-1-1,-1 1 0,0 0 0,0 0 1,0 0-1,-5-4 0,5 6-2,0 0 0,0 0-1,0 0 1,-1 0 0,1 1 0,-1 0 0,1-1-1,-1 1 1,1 1 0,-1-1 0,0 0 0,1 1-1,-7 0 1,-58 1-1629,37 1 49,-194-3-1315,-113-3 3733,86 0-1093,-200-33 1797,304 19-1195,-262 1 0,373 20-455,1 2-1,-1 1 1,2 2-1,-63 22 1,-133 69 36,144-59 556,74-35-363,2-1 60,0 1 0,0 0 0,0 1 0,-12 9 1,22-14-268,0-1 0,0 1 0,0 0 0,0 0 0,0-1 1,0 1-1,0 0 0,0 0 0,0 0 0,1 0 0,-1 0 0,0 0 1,1 0-1,-1 1 0,1-1 0,-1 0 0,1 0 0,-1 0 0,1 1 1,0-1-1,0 0 0,-1 1 0,1-1 0,0 0 0,0 0 0,0 1 1,1-1-1,-1 0 0,0 1 0,0-1 0,1 0 0,-1 0 0,0 0 1,1 1-1,0-1 0,-1 0 0,1 0 0,0 0 0,-1 0 0,1 0 1,0 0-1,0 0 0,0 0 0,0 0 0,0 0 0,0-1 0,0 1 1,2 1-1,31 21 294,2-2 0,0-2 1,1-1-1,55 19 1,-60-25-265,20 7-4,2-2-1,0-2 1,0-3-1,1-3 0,1-1 1,107-1-1,1198-83 1538,-1313 71-1498,200-25 732,-188 19-371,0-1-1,61-23 1,-115 33-373,50-22 546,-54 23-532,1 0 0,-1 0 1,0-1-1,0 1 1,0-1-1,0 0 0,0 1 1,0-1-1,0 0 0,0 0 1,0 0-1,-1-1 0,1 1 1,-1 0-1,0 0 1,0-1-1,0 1 0,1-4 1,-2 4-60,0 1 0,0 0 0,0 0 1,0 0-1,0 0 0,0 0 0,-1 0 1,1 0-1,0 0 0,-1 0 0,1 0 0,-1 0 1,1 0-1,-1 0 0,0 0 0,1 0 1,-1 0-1,0 0 0,1 1 0,-1-1 1,0 0-1,0 1 0,0-1 0,0 0 1,0 1-1,0-1 0,0 1 0,0-1 0,0 1 1,-2-1-1,-37-8-113,37 9 93,-69-9-857,-44-7-5317,54 1-3489</inkml:trace>
</inkml:ink>
</file>

<file path=ppt/ink/ink20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45:02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2579 236 3203,'-9'-4'304,"-283"-132"3396,254 120-3316,0 2 1,-1 1 0,0 2-1,-1 2 1,-61-6-1,-209 2-1412,195 12 758,-238-2-1599,-360 43 1,629-32 279,-93 13 2889,155-17-654,-1 1 0,1 1 0,0 1 0,0 1 0,-30 16 0,47-21-616,-1 0 0,1 1-1,0 0 1,1-1 0,-1 1-1,1 1 1,-1-1 0,1 1-1,1 0 1,-1 0 0,1 0-1,-6 11 1,8-14-25,0 1-1,0 0 1,0 0-1,1 0 1,-1 0-1,1 0 1,0 0-1,-1-1 1,1 1 0,1 0-1,-1 0 1,0 0-1,1 0 1,-1 0-1,1 0 1,0 0-1,0-1 1,0 1 0,1 0-1,-1-1 1,0 1-1,1-1 1,0 1-1,-1-1 1,1 0-1,0 0 1,0 1 0,3 1-1,21 15 176,1-1-1,0-1 1,1-1-1,1-2 1,31 12-1,6 3-140,1 2-91,1-3 1,2-3 0,1-3-1,0-3 1,2-4 0,0-2-1,97 3 1,118-9 1010,0-13 0,551-84 0,-559 31-1162,-277 59 147,0-1-225,0 0-1,0 0 1,0 0-1,0 0 1,0 0-1,0 0 1,-1-1-1,1 1 1,0-1-1,0 0 1,-1 0-1,4-3 1,3-11-5341</inkml:trace>
</inkml:ink>
</file>

<file path=ppt/ink/ink20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44:31.5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132 536 5285,'0'0'5920,"-2"-10"-6470,1 9 697,-4-41-253,5 41 220,-1 0-1,1 0 1,0-1-1,0 1 1,0 0-1,0 0 0,1 0 1,-1-1-1,0 1 1,0 0-1,1 0 0,-1 0 1,1 0-1,-1-1 1,1 1-1,-1 0 1,1 0-1,0 0 0,0 0 1,-1 1-1,1-1 1,0 0-1,0 0 0,0 0 1,0 0-1,0 1 1,0-1-1,0 1 0,0-1 1,0 1-1,0-1 1,0 1-1,1-1 1,-1 1-1,0 0 0,0 0 1,2-1-1,2 3 166,0-1 0,0 1 0,0 0-1,0 1 1,0-1 0,0 1 0,-1 0-1,1 0 1,6 6 0,17 10 40,-14-14-243,-1 0 1,1-2-1,1 1 0,-1-2 0,0 0 1,1-1-1,-1 0 0,1-1 1,0-1-1,-1 0 0,20-4 0,-16 2 253,1 1-1,-1 1 0,1 0 1,-1 2-1,1 0 0,25 5 1,-13 0-221,2-2 1,-1-1-1,0-1 1,1-2-1,58-8 0,-48 4-33,1 2 0,57 4 0,-80 2-60,-1 0-1,1 2 1,-1 0-1,32 15 1,-28-10 5,0-2 0,40 10 1,-34-16 30,0 0 0,-1-2 0,1-1 0,0-2 0,0 0 1,46-12-1,-51 10-25,18 1 147,0 1 0,0 2-1,0 1 1,-1 3 0,54 11-1,-35-5-73,95 3-1,-87-17-32,-1-2 0,128-29 0,-194 35-70,0 0 0,0-1 0,0 1 0,0-1 0,0 1 0,0-1 0,0 0 0,0 0 0,0 0 0,0 0 0,0 0 0,0 0 0,-1 0 0,1-1 0,-1 1 0,1-1 0,-1 1 0,1-1 0,0-2 0,0 0-6,-1 0 0,0-1 0,0 1 0,0-1 0,-1 0 0,0 1 0,0-10 0,0 9-1,-1-1 0,1 0 0,-1 1 0,0-1 0,0 1 1,-1 0-1,0-1 0,0 1 0,0 0 0,0 0 0,-1 0 0,-6-9 1,-1 2-67,-1 0 0,0 1 0,-15-11-1,18 15 69,-1 0 1,1-1-1,0 0 0,1 0 0,-1 0 0,2-1 0,-1 0 0,1 0 0,-7-16 0,11 20 7,1 0 0,-1 1 0,0-1 1,-1 1-1,1 0 0,-1-1 1,0 1-1,0 0 0,0 1 1,-1-1-1,1 0 0,-1 1 0,0 0 1,0 0-1,0 0 0,0 0 1,0 1-1,-1 0 0,1-1 1,-1 2-1,-6-3 0,3 0 16,1-1-1,-1 0 1,1 0 0,0 0-1,0-1 1,-7-7 0,-29-23 56,28 27 4,-1 1 1,-1 1-1,0 1 1,1 0 0,-2 1-1,1 1 1,-1 0-1,-33-1 1,27 1 241,-132-23 840,109 16-1103,-1 2 0,0 2 0,0 3 0,0 1 0,-50 4 0,68 4-7,0 2 1,-50 16 0,47-12-37,-63 12 0,-8-9 2,-182 31-24,264-41 30,0-1 1,-1-1-1,1-1 1,-45-4-1,-87-24 23,152 27-41,-16-4-18,0 0 0,0 2 0,0 0 0,-32 2 0,42 1-1,-1 0 1,1 0-1,-1 1 1,1 1-1,0-1 1,0 1-1,0 1 1,1-1-1,-1 1 1,1 1-1,0-1 1,-8 7-1,11-8 19,-1 0 0,0-1 0,0 1 0,0-1 0,0 0 0,-1 0 0,1-1 0,0 0-1,-1 0 1,1 0 0,-1 0 0,1-1 0,-8 0 0,6 0-28,-1 0 1,1 1-1,0 0 1,0 0-1,-10 4 1,14-4 5,0 0 1,0 1 0,0 0 0,0-1-1,1 1 1,-1 0 0,1 0-1,-1 0 1,1 1 0,0-1 0,0 1-1,0-1 1,0 1 0,0-1-1,1 1 1,-3 5 0,-1 5-1,1 1 0,0-1 0,1 1 1,1 0-1,0 0 0,1 0 0,0 0 0,1 0 1,0 0-1,2 0 0,3 21 0,-3-30 22,0 0 1,0-1-1,1 1 0,0 0 0,0-1 0,0 0 1,4 5-1,-4-5 2,1-1 0,-2 1 0,1 0 0,0 0 0,-1 0 0,0 0 0,0 1 0,0-1 0,2 8 0,-2-3-19,0-1 1,1 1 0,0-1 0,0 1 0,1-1 0,0 0 0,0 0-1,1 0 1,0-1 0,0 0 0,1 0 0,0 0 0,0-1 0,1 0 0,0 0-1,0 0 1,0-1 0,0 0 0,11 5 0,-12-7-758,1-1 0,0 1 0,0-2 1,0 1-1,0-1 0,0 0 0,0 0 0,1 0 0,10-2 1,-1-1-8842</inkml:trace>
</inkml:ink>
</file>

<file path=ppt/ink/ink20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44:33.9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41 490 10346,'0'0'5936,"10"0"-4788,1-1-1047,1 1 0,-1 1 0,1 0-1,-1 1 1,1 0 0,-1 0 0,0 1 0,0 1 0,11 5 0,-2 0-35,1 0 1,0-1-1,1-1 1,0-2-1,0 0 0,0-1 1,1-1-1,34 0 1,503-9 1993,-421 2-985,112 5-308,-200 1-609,0-3 0,0-2 0,0-2 0,60-14 0,-73 14-106,1 2 0,-1 1 0,0 3 0,1 0-1,-1 3 1,68 14 0,-51-10 67,97 0-1,-8-1 19,-125-5-28,0 0 0,0-2 1,1 0-1,-1-1 0,28-6 0,-42 6-79,0 0-1,0 0 0,-1-1 1,1 1-1,-1-1 0,1 0 1,-1-1-1,0 1 0,0-1 0,0 0 1,0 0-1,0 0 0,0 0 1,-1-1-1,0 1 0,0-1 1,0 0-1,0 0 0,0 0 0,-1 0 1,0-1-1,0 1 0,0-1 1,0 1-1,-1-1 0,2-7 1,7-52 14,-3 0 0,-2-65 1,-5 125-42,-1 1 0,1 0 0,-1 0 0,0 0 0,-1 0 0,1-1 0,0 1 0,-1 1 0,0-1 0,1 0 0,-1 0 0,-1 1 0,1-1 0,-4-3 0,-41-36 55,29 28-49,5 3 10,-1 0 0,0 1-1,0 1 1,-1 0 0,0 1 0,-1 1 0,1 0 0,-1 1-1,-1 1 1,-30-6 0,23 8 12,-2 1-1,1 1 1,0 1 0,0 2-1,0 0 1,-44 11 0,42-10-11,-1-1 1,1-1-1,-1-1 1,1-1-1,-1-2 1,-45-9-1,-57-5 34,-161 17 41,122 3-40,115-1-79,-83 15 1,83-8 207,-87 3-1,-112 3-14,-3 1-76,234-16-108,0 2 0,-1 1 0,1 0 0,1 2 0,-1 0 0,0 1 0,1 2 0,0 0 0,1 1 0,0 1 0,1 1 0,0 1 0,0 0 0,-25 24 0,38-31-42,2 1-1,-1 0 0,1 0 1,0 0-1,0 1 0,1 0 0,-1-1 1,1 1-1,1 0 0,0 0 0,0 1 1,0-1-1,1 0 0,0 1 0,0 7 1,0 16-1130,1 1 1,7 40-1,-2-10-4141,-4-33-998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2.0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416 38 11915,'0'0'4874,"-9"-7"-3198,9 7-1659,-3-3 63,1 0 1,-1 1 0,0-1-1,0 1 1,0 0-1,0-1 1,0 2 0,-1-1-1,1 0 1,0 1 0,-1-1-1,0 1 1,1 0-1,-1 0 1,1 0 0,-1 1-1,0 0 1,0-1 0,1 1-1,-1 0 1,0 1-1,0-1 1,1 1 0,-1-1-1,0 1 1,1 0-1,-1 1 1,-3 1 0,-11 7-1,0 0 1,2 2 0,-1 0-1,1 1 1,1 0 0,0 1 0,1 1-1,1 1 1,0-1 0,-13 23-1,9-10-9,1 0 0,2 1 0,0 1 0,2 0 0,-14 53 0,18-51 24,2 0-1,-2 35 1,7-59-63,1 0-1,0 0 1,0 0-1,0 0 1,1 1-1,0-1 1,1-1 0,0 1-1,0 0 1,0 0-1,1-1 1,0 1-1,9 13 1,-9-18-25,1 1 0,-1-1 0,1 1 0,0-1 0,1 0 0,-1-1 0,0 1 0,1-1 0,-1 0 0,1 0 0,0 0 0,0-1 0,0 1 0,0-1 0,0 0 0,0-1 0,0 1 0,0-1 0,0 0 0,0 0 0,0-1 0,0 1 0,8-3 0,5-1 8,-1-1-1,0-1 1,0 0 0,0-1-1,20-12 1,13-10-1478,81-62-1,-96 63-2381,37-40-1,-28 17-2629</inkml:trace>
</inkml:ink>
</file>

<file path=ppt/ink/ink20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45:04.8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2638 248 3171,'1'-8'336,"1"-1"581,-1 0 0,0 0 1,-1 0-1,0 0 0,-2-12 0,2 18-811,-1 1-1,1-1 0,-1 1 0,0 0 1,0-1-1,0 1 0,0 0 0,-1 0 1,1 0-1,-1 0 0,1 0 0,-1 0 1,0 0-1,0 0 0,1 1 0,-1-1 1,0 1-1,-1-1 0,1 1 0,0 0 1,0 0-1,0 0 0,-5-2 0,-49-12-64,0 2 0,-72-7-1,34 6-34,-128-17-8,-421-4-1,561 35 6,-676 23 122,695-17-89,1 2 1,-103 29-1,146-32 6,1 1 0,0 1-1,0 0 1,1 1 0,0 1 0,0 1 0,1 1-1,0 0 1,1 1 0,0 0 0,1 1 0,0 1-1,-13 18 1,24-27-33,-1-1-1,1 1 0,0 0 1,0 1-1,1-1 1,0 0-1,0 1 0,0-1 1,0 1-1,1 0 1,0-1-1,0 1 0,1 0 1,-1 0-1,1 0 1,1 0-1,-1 0 0,3 10 1,0-9 6,0 0 1,0 0 0,1 0-1,-1 0 1,2 0 0,-1-1-1,1 1 1,0-1 0,0-1-1,1 1 1,0-1 0,0 0-1,8 6 1,3 0 13,-1-1 0,2-1 0,-1 0 0,1-1 0,0-1 0,1-1 0,0 0 0,0-2 0,0 0-1,28 2 1,19-3 192,116-8 0,-130 2-73,1101-19 384,-822 21-109,-278 1 35,-1-3-1,1-2 1,-1-2-1,63-18 1,-93 18-145,0 0 1,0-2 0,-1 0 0,0-2-1,20-14 1,-29 17-197,-1 0 1,0-1-1,-1-1 1,0 0-1,0 0 0,-1-1 1,0 0-1,-1-1 1,9-14-1,-15 21-95,1 0 0,-1 0 0,0 0 0,0 0-1,0 0 1,-1 0 0,0 0 0,0 0 0,0-1 0,0 1 0,-1-1 0,0 1 0,-1-6 0,1 9-46,-1-1 1,0 1 0,0-1-1,0 1 1,0 0 0,0 0 0,-1 0-1,1-1 1,-1 1 0,1 0 0,-1 1-1,0-1 1,0 0 0,0 0-1,0 1 1,0-1 0,0 1 0,0 0-1,0 0 1,-1-1 0,1 1 0,-1 1-1,1-1 1,0 0 0,-1 1-1,1-1 1,-1 1 0,-3-1 0,-19-1-1911,-50 1 1,24 1-596,-18-2-1677</inkml:trace>
</inkml:ink>
</file>

<file path=ppt/ink/ink20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46:01.0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1059 60 897,'-15'-6'592,"-29"-7"-114,0 1-1,-1 2 0,0 2 0,-54-2 1,9 14 203,1 3 1,-109 25 0,-12 1 625,203-32-1238,0-1-1,0 1 1,0 1 0,0-1-1,0 1 1,0 0-1,1 1 1,-1 0 0,1 0-1,0 0 1,-1 1-1,1-1 1,1 2 0,-1-1-1,1 1 1,0-1 0,0 1-1,0 1 1,0-1-1,1 1 1,0 0 0,0 0-1,1 0 1,0 0-1,0 1 1,-3 8 0,0 2-56,0 0 0,1 1 0,1-1 0,1 1 0,1 0 1,-1 36-1,3-44-10,1 0 1,0 0 0,0 0 0,1 0-1,0 0 1,1 0 0,0 0-1,1-1 1,0 0 0,1 1 0,-1-2-1,2 1 1,11 16 0,5-3-7,0-1 1,1-1-1,1 0 1,28 16-1,113 60-27,-99-59 14,13 7-8,2-4 0,106 37 0,-136-60 20,1-2 0,0-3 0,0-2 0,1-3 0,63 2 0,-43-10 25,1-3 0,130-24-1,141-55 84,-10 3-51,-112 36-8,320-107 1,-495 135-37,-25 10 0,-1-1 0,-1-1 0,0-1-1,0-1 1,0-1 0,-2 0 0,23-17 0,-39 25 2,1-1 0,-1 1 1,0 0-1,0-1 1,0 0-1,-1 1 0,1-1 1,-1 0-1,0 0 0,0 0 1,0-1-1,-1 1 1,0 0-1,0-1 0,0 1 1,0-1-1,0 1 1,-1-1-1,0 0 0,0 1 1,0-1-1,-1 1 1,1-1-1,-1 1 0,0-1 1,0 1-1,-1-1 0,1 1 1,-4-5-1,0-2 59,-1 1 0,-1 1 0,1-1 0,-2 1 0,1 0 0,-1 1-1,-1 0 1,1 0 0,-1 0 0,-15-8 0,-10-4 55,-1 2-1,-1 2 1,0 1 0,-2 1-1,1 3 1,-76-14 0,-242-12 134,328 35-201,-755-6-167,258 43-6220,339-16 1455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2.4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299 11 10314,'0'0'3091,"-11"-3"-129,10 3-2878,-2-2 29,-1 1 0,1 0-1,-1 0 1,0 0-1,1 0 1,-1 1 0,1-1-1,-1 1 1,0 0-1,0 0 1,1 1 0,-1-1-1,1 1 1,-1 0-1,0-1 1,1 2-1,-1-1 1,1 0 0,0 1-1,-1-1 1,1 1-1,0 0 1,0 0 0,-5 5-1,-15 13 216,2 1-1,0 0 0,1 2 1,1 1-1,1 0 1,2 1-1,0 1 1,-13 30-1,27-51-297,0 0 0,0 0-1,1 1 1,-1-1 0,1 0 0,0 1 0,1 0-1,-1-1 1,2 11 0,-1-14-29,1-1-1,-1 1 1,1 0 0,0-1-1,0 1 1,-1-1 0,1 1-1,0-1 1,0 1 0,0-1 0,1 0-1,-1 1 1,0-1 0,0 0-1,1 0 1,-1 0 0,1 0-1,-1 0 1,1 0 0,-1 0-1,1-1 1,0 1 0,-1-1-1,1 1 1,0-1 0,-1 1-1,1-1 1,0 0 0,0 0-1,-1 0 1,1 0 0,3-1-1,12 0 45,0 0 0,-1-2 0,1 0 0,-1-1-1,1-1 1,22-9 0,-23 7-31,0 1 0,0 1 0,1 1 0,0 0 0,0 2-1,18-2 1,-33 4 23,-1 0-1,0 0 0,1 1 0,-1-1 0,1 0 0,-1 1 1,0-1-1,1 1 0,-1-1 0,0 1 0,0-1 0,1 1 1,-1 0-1,0 0 0,0 0 0,0 0 0,0 0 1,0 0-1,0 0 0,0 0 0,0 0 0,0 0 0,-1 1 1,1-1-1,0 0 0,-1 0 0,1 1 0,-1-1 0,1 1 1,-1-1-1,0 0 0,0 1 0,1-1 0,-1 1 1,0-1-1,0 0 0,0 1 0,-1-1 0,1 1 0,-1 1 1,1 4 198,-1 0 0,-1 0 0,0 0 0,1 0 0,-2-1 0,1 1 0,-6 9 0,-9 12 192,-2-1 1,-1-1-1,0-1 1,-2 0 0,-1-2-1,-1 0 1,-1-2-1,-1-1 1,-33 20 0,45-36-1749,16-16-628,22-27-3220,-17 27 2691,17-28-6363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4.2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0 195 15022,'6'8'4808,"1"17"-4127,-5-18 33,1 1-316,1 6-79,1 0-1,13 26 1,-17-38-307,0 0-1,0 0 1,0-1 0,0 1 0,1 0-1,-1 0 1,0 0 0,1-1-1,-1 1 1,1-1 0,0 1 0,0-1-1,-1 0 1,1 1 0,0-1-1,0 0 1,0 0 0,0 0 0,0-1-1,0 1 1,0 0 0,1-1-1,-1 1 1,0-1 0,0 0 0,0 0-1,4 0 1,-3-2 62,0 1-1,0-1 1,-1 0 0,1 0-1,-1 0 1,0 0-1,1 0 1,-1-1 0,0 1-1,0-1 1,0 1-1,-1-1 1,1 0 0,-1 0-1,1 1 1,-1-1 0,1-5-1,17-54 1127,-18 62-1192,9-35 914,-1 24-338,-9 11-573,0 0 0,1 0 0,-1 1-1,1-1 1,-1 0 0,1 0 0,-1 1-1,0-1 1,1 0 0,-1 0-1,0 1 1,1-1 0,-1 0 0,0 1-1,1-1 1,-1 0 0,0 1 0,0-1-1,0 1 1,1-1 0,-1 1 0,0-1-1,0 0 1,0 1 0,0-1-1,0 1 1,0-1 0,0 1 0,0-1-1,0 1 1,11 45 193,-8-28-127,1-1 0,0 0-1,2 0 1,9 21-1,-14-36-73,-1-1 0,1 1 0,-1-1-1,1 0 1,0 1 0,0-1 0,0 1-1,0-1 1,0 0 0,0 0 0,0 0 0,0 0-1,0 1 1,1-1 0,-1-1 0,0 1-1,1 0 1,-1 0 0,1 0 0,-1-1-1,1 1 1,-1-1 0,1 1 0,1-1 0,-1 0 37,0-1 0,0 1 1,-1-1-1,1 0 1,-1 1-1,1-1 1,0 0-1,-1 0 1,0 0-1,1 0 0,-1-1 1,0 1-1,1 0 1,-1-1-1,0 1 1,0 0-1,2-4 1,4-7 419,0-1 0,-1-1 0,8-25 0,7-33 591,19-128 1,-38 194-729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02.4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91 2414 3876,'0'0'3683,"-8"5"-2551,-74 35 1558,84 12-1296,-2-7-1357,2-45-29,0 0-1,0 0 1,0 0-1,0 0 0,0 0 1,0-1-1,0 1 1,0-1-1,0 1 1,0-1-1,0 0 1,-1 0-1,1 0 1,3-1-1,157-88 2610,9-5-1871,286-209 1406,-344 227-2019,-29 18 121,162-86-1,217-125 740,-18 9-48,-329 205-954,172-89 577,-222 108-414,-2-4-1,75-61 1,-76 50-47,3 3-1,97-55 1,46-22 6,19-11 30,-171 104 98,0-3-1,-3-2 0,-1-3 0,-2-2 1,49-53-1,-92 87-226,10-9-1,0 1 0,25-19 0,-38 32-16,1 1 0,-1 0 0,0 0-1,1 0 1,0 0 0,-1 1 0,1 0 0,0 0-1,0 0 1,0 1 0,1 0 0,-1 0 0,0 1-1,9 0 1,-13 0 9,1 1 1,-1 0-1,1-1 0,-1 1 0,0 0 1,1 0-1,-1 0 0,0 1 1,0-1-1,2 2 0,-2-1 9,0-1 0,0 0 0,0 1-1,0-1 1,0 0 0,1 0 0,-1 0 0,0-1-1,0 1 1,1 0 0,-1-1 0,5 1 0,2-1 78,8-1-30,0 1 0,-1 1 0,1 0 0,-1 1 0,0 1 0,1 1 0,16 5 1,11 8 47,-7-4-47,-2 2 1,42 24-1,-9-3 324,-51-28-355,0 0 1,-1 2-1,0-1 1,0 2 0,-1 0-1,-1 1 1,19 19-1,13 28 46,-33-42-61,0 0 0,1-1 0,0 0 0,1-1 0,27 21 0,35 18-4,-22-13 8,1-3 0,2-3 0,111 51 0,188 71-16,-73-30-2,118 55 16,-327-146-18,80 27 2,-110-48-4,-1 3 0,-1 1 0,-1 2 1,55 37-1,73 54 8,-114-78-11,-1 2 1,-2 2-1,-2 3 0,47 47 1,-57-44 7,3-1 0,0-3 1,3-2-1,89 56 0,-34-33 7,333 183-18,-388-220 12,-1 3 1,-1 2-1,-2 1 0,60 55 1,-55-46 9,2-2 0,1-2 0,85 43 0,-90-46 41,-38-26-37,0 0 0,0 0 0,1-1 0,-1 0 0,1 0 0,16 5 0,-29-9-3,1 0-1,0 0 0,0 0 1,0 0-1,0 0 0,0 1 1,0 0-1,0-1 0,0 1 0,1 0 1,-1 0-1,1 1 0,-1-1 1,-2 5-1,-2-1 17,1 0 1,-1-1-1,0 1 0,-14 7 0,-18 1-24,0-2-1,-1-2 1,-50 7-1,-3 2-4,-51 6-6,-287 12 0,278-29 6,-706 6 12,427-15-37,-33 1 35,-466 14-28,627 5 10,-1132 44-62,1114-58 80,-180-1-1,440-7-14,0-3 0,-99-23-1,-119-48-3,-52-11 8,231 71 2,-138-5 0,-101 16 1,113 5-6,202 1 6,0-1-1,1-2 1,-1 0-1,0-1 0,-42-14 1,66 18-10,0-1 0,-1 1 1,1-1-1,0 1 1,-1-1-1,1 1 1,0-1-1,0 0 1,0 0-1,0 0 1,0 0-1,0 1 1,0-1-1,0 0 0,0-1 1,0 1-1,0 0 1,1 0-1,-1 0 1,0 0-1,1-1 1,-1 1-1,1 0 1,-1-1-1,1 1 1,-1-3-1,2 2-12,-1 0-1,1-1 1,-1 1-1,1 0 0,0 0 1,0-1-1,0 1 1,0 0-1,0 0 1,0 0-1,1 0 1,-1 0-1,4-3 1,4-4-30,1 0 0,0 1 1,0 0-1,16-9 0,185-99-111,95-59-300,123-109 127,91-58-18,-33 21-687,513-441-1,-927 700 811,2 3 0,3 3-1,2 4 1,135-66 0,-3 21-747,-212 97 910,0 0 0,0 0 0,0 0 0,0 0 0,0 0 0,0 1 0,0-1 0,0 0 0,0 0 0,0 0 0,0 0 0,0 0 0,0 0 0,1 0 0,-1 0 0,0 1 0,0-1 0,0 0 0,0 0 0,0 0 0,0 0 0,0 0 0,0 0 0,1 0 0,-1 0 1,0 0-1,0 0 0,0 0 0,0 0 0,0 0 0,0 0 0,1 0 0,-1 0 0,0 0 0,0 0 0,0 0 0,0 0 0,0 0 0,0 0 0,1 0 0,-1 0 0,0 0 0,0 0 0,0 0 0,0 0 0,0 0 0,-16 16-4396,10-11 3638,0 0 0,0 0-1,-1 0 1,-13 6 0,5-9-461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04.0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225 2442 6598,'-8'4'397,"-5"4"384,0-2-1,0 0 0,-26 9 0,39-17-680,0 0-1,0 0 1,0 0-1,0 1 1,1-1-1,-1 0 1,1 0-1,-1 1 1,1-1-1,0 0 1,-1 1 0,1-1-1,1-1 1,21-23 137,1 2 1,1 0-1,1 2 1,56-38 0,-22 17 95,682-432 1301,877-586-572,-1468 950-823,261-184 40,-384 278-254,-26 19-2,-6 4 4,-41 37 79,-785 577-29,-40-50-78,-19 13 181,749-486-147,-364 234-28,453-306 32,45-26 24,11-8-42,20-14-24,1 1-1,1 1 0,1 1 0,33-17 1,-14 7 1,208-134 7,1095-738 37,115-86 408,-1443 975-409,228-142-106,-188 112 561,105-95 1,-167 138-507,0 0-1,0-1 1,0 1-1,1-1 0,-1 1 1,0-1-1,0 1 1,1 0-1,-1-1 0,0 1 1,1 0-1,-1-1 1,0 1-1,1 0 0,-1 0 1,1-1-1,-1 1 1,1 0-1,-1 0 1,0-1-1,1 1 0,-1 0 1,1 0-1,-1 0 1,1 0-1,-1 0 0,1 0 1,-1 0-1,1 0 1,-1 0-1,1 0 1,-1 0-1,1 0 0,-1 0 1,1 0-1,-1 1 1,1-1-1,-1 0 0,0 0 1,1 0-1,-1 1 1,1-1-1,-1 0 1,0 1-1,1-1 0,-1 0 1,0 1-1,1-1 1,-1 0-1,0 1 0,1 0 1,14 12-1095,-8-10 732,1 1 1,0-1-1,0 0 0,0-1 1,0 1-1,0-2 1,12 2-1,32 0-4647,-22-3-1886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05.2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9545,'4'0'162,"-1"1"0,0-1-1,1 1 1,-1 0 0,0 0 0,0 1-1,0-1 1,0 1 0,0-1 0,0 1-1,0 0 1,5 4 0,36 36-68,-10-9 255,-15-19-91,1-1-1,0 0 0,2-2 0,-1 0 0,1-1 0,0-2 1,45 12-1,10-4 424,87 6 1,-96-15-302,-1 3-1,66 18 0,101 63 0,-16-4-26,134 37 838,-278-92-1082,-2 3-1,112 74 0,-83-40-42,705 512 818,-748-534-751,48 40-21,189 117 1,-246-171-21,-1 1 1,-1 3-1,-2 1 1,-2 3-1,55 66 1,-50-58 31,3-3 0,113 79 0,10 9 956,-27-15-834,82 76 1238,-225-191-1446,0 0 1,0 0 0,0-1-1,1 0 1,-1 1 0,1-1 0,0-1-1,0 1 1,0-1 0,0 0-1,0 0 1,1 0 0,-1-1 0,1 0-1,-1 0 1,1 0 0,-1-1-1,1 0 1,9 0 0,-15 0-65,1 0 0,-1 0 1,1 0-1,-1 0 1,1 0-1,-1 0 0,1 0 1,-1 0-1,1 0 0,-1 1 1,1-1-1,-1 0 0,1 0 1,-1 1-1,1-1 1,-1 0-1,0 1 0,1-1 1,-1 0-1,1 1 0,-1-1 1,0 1-1,0-1 0,1 0 1,-1 1-1,0 0 1,1-1-97,-1 1 0,0-1 0,0 0 0,-1 0 0,1 1 1,0-1-1,0 0 0,0 1 0,0-1 0,0 0 0,0 0 0,0 1 1,0-1-1,0 0 0,-1 0 0,1 1 0,0-1 0,0 0 1,0 0-1,0 0 0,-1 1 0,1-1 0,0 0 0,0 0 1,-1 0-1,1 0 0,0 0 0,0 1 0,-1-1 0,1 0 1,0 0-1,0 0 0,-1 0 0,1 0 0,0 0 0,-1 0 1,1 0-1,0 0 0,0 0 0,-1 0 0,1 0 0,0 0 0,0 0 1,-1 0-1,1 0 0,0 0 0,-1 0 0,1-1 0,-17-1-6785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4.1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73 636 9129,'0'0'1473,"-3"-9"-1046,-21-51 192,18 73 3658,2 11-3989,-31 790 1094,35-762-1153,3 0-1,2 0 1,2 0 0,21 72-1,-17-85 12,3-1-1,1-1 0,2-1 1,1 0-1,2-1 1,33 43-1,-17-32-207,3-2-1,1-2 1,2-2-1,1-2 1,3-1 0,0-3-1,3-1 1,0-3-1,2-2 1,70 27 0,-43-25 76,1-4 0,1-3 0,1-4 0,1-3 1,0-4-1,133 3 0,-104-13 237,0-4 0,160-25 1,-73-14 492,353-122 0,177-126 149,-436 168-992,701-271 91,450-188 271,-770 291 1210,772-323 1345,-1405 598-3541,39-19-2850,-74 31 2392,0-1 1,0-1 0,0 1 0,0-1-1,0 0 1,5-6 0,7-16-5934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5.0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347 0 8264,'1'2'9102,"-1"3"-4627,-10 29-3260,-79 182 3198,-58 102-2582,74-162-1257,68-144-561,0-4-15,2 0 0,-1 0 0,1 0 0,1 0 0,-1 1 1,-1 11-1,11-26-2273,15-39-2055,-3-1 0,-2 0-1,22-95 1,-38 137 4003,19-75-6581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5.4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0 126 6246,'7'-19'2769,"0"1"-1,1 1 1,13-23 0,-20 38-2424,1-1-1,0 1 1,-1-1 0,1 1-1,0 0 1,1 0-1,-1 0 1,0 0 0,0 0-1,1 0 1,-1 0 0,1 1-1,5-3 1,-7 4-232,1 0 0,-1 0 0,1 0 0,-1 0 0,1 0 0,0 1 0,-1-1 0,1 0-1,-1 1 1,1-1 0,-1 1 0,1 0 0,-1-1 0,0 1 0,1 0 0,-1 0 0,0 0 0,1 0 0,-1 0 0,0 0 0,0 0 0,0 0 0,0 0 0,0 1 0,0-1 0,0 0 0,-1 1-1,2 2 1,12 21 823,-2 1 0,-1 1 0,15 53 0,14 32 221,-31-92-1073,0 0 0,2-1 0,0 0 0,1-1 0,1 0 0,1-1 0,18 17 0,-19-22-1673,1 0 0,28 17 0,-37-25-1291,-16-3-11563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5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16976,'-2'22'6728,"-5"15"-4802,-8 50-672,-3 478 3388,18-485-3812,2-130-1290,3-1-1,1 0 1,3 1-1,2 1 1,3-1-1,1 2 1,23-49-1,-32 83 443,0 1-1,2 0 0,0 0 0,0 1 1,1 0-1,0 0 0,1 1 0,0 0 0,1 1 1,1 0-1,-1 1 0,1 0 0,1 1 0,0 0 1,0 1-1,0 1 0,1 0 0,0 0 0,0 2 1,0-1-1,1 2 0,-1 0 0,1 1 0,17-1 1,-31 3 49,0 0 0,0 0 1,0 0-1,0-1 0,0 1 0,0 0 1,0 0-1,0 1 0,-1-1 0,1 0 1,0 0-1,0 0 0,0 1 1,0-1-1,0 0 0,0 1 0,0-1 1,0 1-1,0-1 0,-1 1 0,1-1 1,0 1-1,0 0 0,-1-1 0,1 1 1,0 0-1,0 1 0,0 0 38,-1-1 1,0 1-1,0-1 0,0 1 0,-1-1 0,1 1 0,0-1 0,0 1 0,-1-1 0,1 1 0,-1-1 1,1 0-1,-1 1 0,0-1 0,-1 3 0,-4 5 299,-1 0 0,0 0 0,-15 14 1,-3 0-126,-2-1 1,-53 33 0,65-46-197,-1 0 1,-1-1-1,1-1 0,-1 0 1,-1-2-1,1 0 1,-20 3-1,35-7-115,1-1 1,0 0-1,-1 1 0,1-1 1,-1 0-1,1 0 0,-1 0 1,1 0-1,-1 0 1,1 0-1,0-1 0,-1 1 1,1 0-1,-1-1 0,1 1 1,0-1-1,-1 1 0,-1-2 1,3 1-49,-1 0 0,1 1-1,0-1 1,0 0 0,0 1 0,0-1 0,0 0 0,0 1 0,0-1 0,1 0 0,-1 0-1,0 1 1,0-1 0,0 0 0,1 1 0,-1-1 0,0 1 0,1-1 0,-1 0 0,1 1-1,-1-1 1,0 1 0,1-1 0,-1 1 0,2-1 0,4-6-1128,1 1 1,0 1-1,0-1 1,12-6-1,77-36-8781,-41 23 1104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5.7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24 294 16560,'0'0'4580,"-24"63"-2754,27-52-321,18-10-160,11-1 1,7-15-289,15-14-417,5-9-351,9-7-161,1-3-64,-3 2-160,-2 3-1506,-13 7-2081,-11 2-1218,-10-1-2146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6.1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7 167 20595,'0'0'1874,"-2"9"-128,0 7-1033,0 1 1,2 0-1,-1 0 1,2-1-1,0 1 1,1 0-1,8 27 1,-8-34-643,2 1 1,0-1 0,0-1 0,0 1 0,1 0 0,1-1-1,0 0 1,0-1 0,1 1 0,0-1 0,0 0 0,1-1-1,-1 0 1,12 8 0,-16-13-60,-1 0 0,1 0 0,0-1 0,0 1 0,0-1 0,0 1 0,0-1 0,0 0 0,0 0 0,1-1 0,-1 1-1,0-1 1,1 1 0,-1-1 0,0 0 0,1 0 0,-1 0 0,0-1 0,1 1 0,2-2 0,-2 0 11,1 0-1,-1 0 1,0-1-1,0 1 0,0-1 1,0 0-1,-1 0 1,1-1-1,-1 1 1,0-1-1,0 1 1,4-7-1,5-10 38,-1-1 0,-1 0 0,-1-1 0,9-32 0,-16 49-65,25-129 411,-24 195 117,-4-21-523,0-11 0,4 44 0,-3-66 0,1 0 0,0 0 0,1 0 0,0-1 0,0 1 0,0 0 0,1-1 0,0 0 0,0 0 0,0 1 0,8 8 0,-9-13 0,-1 0 0,1 0 0,-1-1 0,1 1 0,0-1 0,-1 1 0,1-1 0,0 0 0,0 0 0,0 1 0,0-1 0,0-1 0,0 1 0,0 0 0,1 0 0,-1-1 0,0 1 0,0-1 0,1 0 0,-1 0 0,0 0 0,0 0 0,1 0 0,-1 0 0,0-1 0,0 1 0,1-1 0,-1 1 0,0-1 0,0 0 0,0 0 0,0 0 0,0 0 0,0 0 0,0 0 0,0-1 0,0 1 0,-1-1 0,1 1 0,-1-1 0,1 1 0,-1-1 0,2-2 0,6-7 0,-1 1 0,-1-1 0,0-1 0,0 0 0,9-24 0,-3-6-262,-2-1 1,-1 0-1,-3-1 1,-2 1-1,-1-1 1,-3-64-1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6.9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261 177 10666,'0'-12'1301,"-1"0"0,0-1 0,-1 1 0,0 0 0,-1-1 0,-8-20 0,9 29-1019,1 0 0,-1-1 0,0 1 0,-1 1 0,1-1 0,0 0 0,-1 0 0,0 1 0,0 0 0,0-1 0,-1 1 0,1 0 0,-1 1 0,1-1 0,-1 1 0,0-1 0,0 1 0,0 0 0,0 1 0,0-1 0,-1 1 0,-6-2 1,9 3-198,-1-1 0,1 1 0,-1 0 0,1 1 0,-1-1 0,1 0 0,-1 1 1,1-1-1,-1 1 0,1 0 0,0 0 0,-1 0 0,1 0 0,0 0 0,0 0 1,-1 1-1,1-1 0,-3 4 0,1-1-26,0 1 1,0 0 0,0 0-1,0 0 1,1 1-1,0-1 1,-3 9-1,-2 6-8,1 0-1,1 0 1,-4 32-1,5-13 184,2 1 1,2-1-1,1 0 1,2 1-1,2-1 1,2 0-1,1-1 1,13 42-1,21 42 230,62 132-1,-17-47-142,-81-189 36,-13-31 17,-4-5-251,-35-52-123,-191-307 0,237 375 0,0 1 0,0 0 0,0 0 0,0-1 0,0 1 0,1 0 0,-1-1 0,1 1 0,-1-1 0,1 1 0,-1-1 0,1 1 0,0-1 0,0 1 0,0-1 0,0 1 0,0-1 0,0 1 0,0-1 0,0 1 0,1-1 0,-1 1 0,1-1 0,-1 1 0,1-1 0,0-1 0,2 1 0,0 0 0,0 0 0,0 1 0,0-1 0,0 1 0,0-1 0,1 1 0,-1 0 0,7-1 0,-3 0 0,92-29-2031,124-64-9359,-166 67 3479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8.0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0 273 18161,'0'0'8974,"9"10"-7698,23 31-308,-1 1 0,38 74 0,-32-45 484,-35-70-1452,-1-8 0,-2-9 0,-5-1 0,0 1 0,-2-1 0,0 2 0,-1-1 0,-1 1 0,0 0 0,-14-15 0,-20-30 0,44 59 0,0 1 0,0-1 0,1 0 0,-1 1 0,0-1 0,1 0 0,-1 1 0,1-1 0,-1 1 0,0-1 0,1 1 0,-1-1 0,1 1 0,0-1 0,-1 1 0,1-1 0,-1 1 0,1 0 0,0-1 0,-1 1 0,1 0 0,0 0 0,-1-1 0,1 1 0,0 0 0,-1 0 0,1 0 0,1 0 0,34-10 0,-25 7 0,29-9-1108,-8 3-1783,-1-1-1,0-1 0,-1-1 0,31-18 0,-29 1-2630,-11-9 3965,-12 11 3732,-10-2 9577,-6 36-10112,-6 10-903,8-5-261,-1 0 1,1 0-1,1 0 1,0 0-1,1 1 1,1-1-1,-1 1 1,2 0-1,0 0 1,0 0-1,3 22 0,-2-34-466,1 1 0,-1-1-1,0 0 1,1 0 0,-1 0-1,1 0 1,-1 0 0,1 1-1,0-1 1,-1 0 0,1 0-1,0 0 1,0-1 0,0 1-1,0 0 1,0 0 0,0 0-1,0-1 1,0 1 0,0 0-1,0-1 1,0 1 0,0-1-1,0 1 1,0-1 0,1 0-1,-1 1 1,0-1 0,0 0-1,1 0 1,-1 0 0,0 0-1,0 0 1,1 0 0,-1 0-1,0-1 1,0 1 0,0 0-1,1-1 1,0 1 0,3-2 15,0 1 0,0-1 1,-1 0-1,1 0 1,0 0-1,-1-1 0,0 0 1,6-4-1,3-7-25,0 1 0,-2-2 0,16-24 0,-16 23 0,0 0 0,1 1 0,14-15 0,-25 29 0,0 0 0,0 0 0,0 0 0,0 0 0,0 0 0,0 1 0,1-1 0,-1 0 0,0 1 0,0-1 0,1 1 0,-1-1 0,0 1 0,0 0 0,1-1 0,-1 1 0,0 0 0,1 0 0,-1 0 0,0 0 0,1 0 0,-1 0 0,0 0 0,1 1 0,1 0 0,28 20 0,-28-18 0,0-1 0,0 1 0,0-1 0,1 1 0,-1-1 0,1 0 0,-1 0 0,6 1 0,-2-2 0,0 0 0,0 0 0,0-1 0,0 0 0,0 0 0,0-1 0,0 0 0,0 0 0,0-1 0,0 0 0,0 0 0,12-6 0,5-5 0,0 0 0,24-19 0,26-14 0,-73 45 0,0 0 0,0 0 0,0 1 0,0-1 0,0 1 0,0-1 0,0 1 0,0-1 0,0 1 0,0 0 0,1-1 0,-1 1 0,0 0 0,0 0 0,0 0 0,0 0 0,1 0 0,-1 0 0,0 0 0,0 1 0,0-1 0,0 0 0,0 1 0,1-1 0,0 1 0,4 22 0,-6-22 0,0 0 0,-1 1 0,1-1 0,0 0 0,0 1 0,1-1 0,-1 1 0,0-1 0,0 0 0,0 0 0,1 1 0,-1-1 0,1 0 0,-1 1 0,1-1 0,0 0 0,-1 0 0,1 0 0,0 0 0,0 0 0,0 0 0,0 0 0,0 0 0,0 0 0,0 0 0,0 0 0,0-1 0,0 1 0,0 0 0,0-1 0,1 1 0,-1-1 0,0 1 0,0-1 0,3 1 0,5-2 0,0-1 0,0 0 0,0 0 0,-1-1 0,0 0 0,1 0 0,-1-1 0,0 0 0,0 0 0,-1-1 0,1 0 0,10-11 0,-6 7 0,-1 1 0,1 1 0,1 0 0,13-6 0,10 5 72,-35 8-86,0 0 0,0 0 0,1 0 1,-1 1-1,0-1 0,0 0 0,0 0 0,0 1 0,0-1 0,1 1 1,-1-1-1,0 1 0,0-1 0,0 1 0,0 0 0,0 0 0,0-1 1,-1 1-1,1 0 0,0 0 0,0 0 0,0 0 0,-1 0 0,1 0 1,0 1-1,4 4-2726,1-5-5539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8.8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13 17521,'-2'-13'6285,"3"36"-4905,10 25-476,2 0 0,3-1 0,27 60-1,-28-71-476,121 242 1713,-14-35-741,-119-283-1399,-9 3 0,0 0 0,-19-54 0,14 54 0,2 0 0,-7-54 0,16 89 0,0 1 0,0-1 0,1 1 0,-1-1 0,0 1 0,1-1 0,0 1 0,-1-1 0,1 1 0,0-1 0,-1 1 0,1 0 0,0-1 0,0 1 0,0 0 0,1 0 0,-1 0 0,0-1 0,0 1 0,0 1 0,1-1 0,-1 0 0,1 0 0,-1 0 0,1 1 0,-1-1 0,3 0 0,54-16 0,-27 9 0,-27 7-252,-4 1-58,1 0-1,0 0 1,0 0-1,-1 0 1,1-1 0,0 1-1,-1 0 1,1 0-1,0 0 1,-1-1-1,1 1 1,0 0 0,-1-1-1,1 1 1,-1 0-1,1-1 1,-1 1 0,1-1-1,-1 1 1,1-1-1,-1 1 1,1-1-1,-1 1 1,1-1 0,-1 0-1,0 1 1,1-1-1,-1 1 1,0-1 0,0 0-1,1 1 1,-1-1-1,0 0 1,0 0-1,0 1 1,0-1 0,0 0-1,0 1 1,0-1-1,0 0 1,0 1 0,0-1-1,-1 0 1,1 1-1,-1-2 1,-5-6-8669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9.1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1 306 13132,'0'0'14222,"59"-63"-13357,-2 27-65,9-4-351,6 0-257,0 3-128,-7 9-128,-8 5-1473,-12 3-2948,-12 1-2561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20.0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1 148 9801,'0'0'12642,"8"11"-11831,19 30 513,-2 1 0,31 74 0,-44-83-837,-8-21-350,0-1 0,1 1 0,0 0 0,1-1 0,0 0 0,11 14 0,-16-24-102,-1 0 0,1 1-1,0-1 1,0 0-1,0 0 1,0 0-1,0-1 1,0 1-1,1 0 1,-1 0-1,0-1 1,0 1-1,1 0 1,-1-1 0,0 1-1,1-1 1,-1 0-1,0 1 1,1-1-1,2 0 1,-3 0 35,0-1 0,0 1 0,0 0-1,0-1 1,0 0 0,0 1 0,0-1 0,0 0 0,-1 1 0,1-1 0,0 0 0,0 0 0,-1 0-1,1 1 1,0-1 0,-1 0 0,1 0 0,-1 0 0,2-2 0,0-4 211,0 0 1,0 0 0,0 0-1,-1 0 1,0 0-1,0-11 1,-2 6-282,0 0 0,-1 0 0,0 0 0,-1 1 0,-1-1 0,0 0 0,0 1 0,-1 0 0,-9-15 0,-2-2 0,-2 1 0,-28-32 0,28 44 16,18 15-16,0 0 1,0 1-1,0-1 1,-1 0-1,1 0 0,0 0 1,0 0-1,0 1 1,-1-1-1,1 0 0,0 0 1,0 0-1,0 1 0,0-1 1,-1 0-1,1 0 1,0 1-1,0-1 0,0 0 1,0 0-1,0 1 1,0-1-1,0 0 0,0 0 1,0 1-1,0-1 1,0 0-1,0 0 0,0 1 1,0-1-1,0 0 1,0 0-1,0 1 0,0-1 1,0 0-1,1 0 0,-1 1 1,0-1-1,0 0 1,0 0-1,1 3-12,0 0-1,0 0 1,1 0 0,-1 0-1,0 0 1,1-1 0,0 1-1,0 0 1,0-1 0,0 0 0,0 1-1,4 2 1,0-2-324,0 0 1,0 0-1,1 0 1,-1-1-1,1 0 0,0 0 1,-1-1-1,1 0 1,0 0-1,0-1 0,0 0 1,0 0-1,-1 0 1,1-1-1,0 0 0,9-2 1,-1-1-604,0-1 0,-1 0 0,1-1 0,-1 0 0,0-1 0,14-10 0,-11 6-209,-1-1 1,-1 0 0,23-23 0,-34 30 1302,1-1 1,-1 1-1,0-1 0,0 0 0,0 0 1,2-7-1,-5 10 210,0 0-1,0 0 1,0 0 0,-1 0 0,1 0-1,-1 0 1,1 0 0,-1 0 0,0 0 0,0 0-1,-1 0 1,1 0 0,0 0 0,-2-5-1,1 7-244,1 1 0,0-1 0,-1 1 0,1-1 0,-1 1 0,1-1-1,-1 1 1,1-1 0,-1 1 0,1-1 0,-1 1 0,1-1 0,-1 1-1,0 0 1,1-1 0,-1 1 0,0 0 0,1 0 0,-1-1-1,0 1 1,1 0 0,-1 0 0,0 0 0,1 0 0,-1 0 0,0 0-1,0 0 1,1 0 0,-1 0 0,0 0 0,1 0 0,-1 1 0,-1-1-1,-23 12 1220,18-3-1181,-1 1 1,1 0-1,0 0 0,1 0 1,0 1-1,1 0 1,0 0-1,1 0 1,0 1-1,1-1 1,0 1-1,1 0 1,0 0-1,1 0 1,0 0-1,1 0 1,1 0-1,1 16 0,-1-25-143,0-1-1,0 0 1,0 0-1,0 0 1,1 0-1,-1 0 0,1 0 1,-1 0-1,1-1 1,-1 1-1,1 0 0,0-1 1,0 1-1,0-1 1,0 0-1,0 0 0,0 0 1,0 0-1,0 0 1,0 0-1,1 0 1,-1-1-1,0 1 0,1-1 1,-1 1-1,0-1 1,1 0-1,-1 0 0,5-1 1,-1 1 18,0 0 1,0-1-1,0 0 1,0 0-1,0-1 1,0 1-1,0-1 1,0-1-1,-1 1 1,9-6-1,-7 3 16,0-1-1,-1-1 1,1 0-1,-2 1 1,1-2-1,-1 1 1,0-1-1,0 0 0,-1 0 1,0 0-1,-1 0 1,0-1-1,0 1 1,0-1-1,-1 0 1,-1 0-1,0 0 1,0 0-1,0 0 1,-1 0-1,-1 0 1,0 0-1,0 0 1,-3-11-1,4 18-48,-1 0 0,0 0 0,0 0 0,0 0 0,0 0 0,0 0 0,0 0 0,0 0 0,0 1 0,-1-1 0,1 0 0,-1 1 0,-3-3 0,5 4 0,-1-1 0,1 1 0,-1 0 0,1 0 0,-1-1 0,1 1 0,-1 0 0,1 0 0,-1 0 0,1 0 0,-1 0 0,1 0 0,-1 0 0,1 0 0,-1 0 0,1 0 0,-1 0 0,1 0 0,-1 0 0,1 0 0,-1 0 0,1 1 0,-1-1 0,1 0 0,-1 0 0,1 0 0,-1 1 0,1-1 0,-1 0 0,1 1 0,0-1 0,-1 0 0,1 1 0,0-1 0,-1 1 0,1-1 0,0 1 0,0-1 0,-1 1 0,1-1 0,0 0 0,0 1 0,0-1 0,-1 1 0,1 0 0,0-1 0,0 1 0,0-1 0,0 1 0,0-1 0,0 1 0,0-1 0,0 1 0,0-1 0,1 1 0,-1-1 0,0 1 0,-1 6-65,1-1 0,-1 0 0,1 0 0,1 1 0,-1-1 1,1 0-1,0 1 0,0-1 0,1 0 0,4 11 0,-4-14-26,0 0 0,0 0 0,0 0 0,1 0 0,-1-1 0,0 1 0,1-1 0,0 1-1,0-1 1,0 0 0,0 0 0,0-1 0,0 1 0,0 0 0,0-1 0,1 0 0,-1 0 0,1 0 0,-1 0 0,1 0 0,3-1 0,2 2-1013,-1-1 0,1-1 1,0 1-1,0-2 0,0 1 1,-1-1-1,1 0 0,0-1 0,-1 0 1,1 0-1,13-6 0,21-17-8718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20.7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152 338 13036,'0'0'6871,"-9"5"-5446,4-3-1249,1 0-1,-1 1 0,1-1 0,0 1 1,-1 0-1,1 1 0,0-1 1,1 1-1,-1 0 0,1-1 1,0 2-1,-1-1 0,2 0 1,-1 1-1,0-1 0,1 1 1,0 0-1,-2 8 0,3-12-116,1-1 0,0 1-1,0-1 1,-1 1 0,1-1-1,0 1 1,-1-1 0,1 1-1,-1-1 1,1 0 0,0 1 0,-1-1-1,1 0 1,-1 1 0,1-1-1,-1 0 1,1 1 0,-1-1-1,1 0 1,-1 0 0,1 0-1,-1 1 1,0-1 0,1 0-1,-1 0 1,1 0 0,-1 0-1,0 0 1,1 0 0,-1 0 0,1 0-1,-1-1 1,1 1 0,-1 0-1,1 0 1,-1 0 0,0 0-1,1-1 1,-1 1 0,1 0-1,-1-1 1,1 1 0,-1-1-1,0 1 28,1-1 0,-1 1 0,1-1 0,-1 1 0,1 0-1,-1-1 1,1 1 0,-1 0 0,0 0 0,1 0 0,-1-1 0,1 1-1,-1 0 1,0 0 0,1 0 0,-1 0 0,0 0 0,1 0-1,-1 0 1,1 0 0,-1 0 0,0 1 0,1-1 0,-1 0 0,0 0-1,1 0 1,-1 1 0,1-1 0,-1 0 0,1 1 0,-1-1-1,1 0 1,-1 1 0,1-1 0,-1 1 0,1-1 0,0 1 0,-1-1-1,1 1 1,-1 0 0,-5 15-57,1 0 0,0 1 0,1 0 0,0 0 0,2 0 0,-1 26 0,3-42-24,0 0-1,0-1 1,0 1-1,0 0 1,0-1-1,0 1 1,0 0 0,0-1-1,0 1 1,0-1-1,1 1 1,-1 0-1,0-1 1,0 1 0,1-1-1,-1 1 1,0-1-1,1 1 1,-1-1-1,1 1 1,-1-1 0,0 1-1,1-1 1,-1 1-1,1-1 1,-1 0-1,1 1 1,0-1 0,-1 0-1,1 0 1,-1 1-1,1-1 1,1 0-1,25-4 210,21-25 180,-35 17-353,-1 0 0,0-1 0,-1-1 0,-1 0 0,0-1 0,-1 0 0,-1 0 0,0-1 0,-1 0 0,-1 0 0,0 0 0,-1-1 0,3-17 0,0-20 113,-2 0 0,-1-99 0,-5 152-154,-3-39 0,4 38 0,-1 1 0,0 0 0,0 0 0,0-1 0,-1 1 0,1 0 0,0 0 0,0-1 0,-1 1 0,1 0 0,-1 0 0,1 0 0,-1 0 0,1 0 0,-1-1 0,0 1 0,1 0 0,-1 0 0,0 1 0,0-1 0,0 0 0,0 0 0,0 0 0,0 0 0,0 1 0,-1-2 0,1 3 0,0-1 0,1 1 0,-1-1 0,0 1 0,1-1 0,-1 1 0,0-1 0,1 1 0,-1 0 0,1-1 0,-1 1 0,1 0 0,-1 0 0,1-1 0,-1 1 0,1 0 0,0 0 0,-1 0 0,1-1 0,0 1 0,0 0 0,0 0 0,-1 0 0,1 0 0,0 1 0,-3 27 0,3-27 0,-1 18-5,1 1 0,1-1 0,0 1 1,2-1-1,0 0 0,1 0 0,9 27 0,-9-38-44,0 1 0,0-1 1,1 0-1,0 0 0,1-1 0,-1 1 0,2-1 0,-1 0 0,1-1 0,0 1 0,1-2 0,0 1 0,0-1 1,0 0-1,1 0 0,16 7 0,13-3-5539,-14-14-4257,-8-10-3416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21.0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0 222 21268,'0'0'10383,"9"6"-9443,-4-2-838,-4-2-99,1 0 0,0 0 0,0 0-1,0-1 1,1 1 0,-1-1 0,0 1-1,1-1 1,-1 0 0,1 0-1,-1 0 1,1 0 0,-1 0 0,1-1-1,0 1 1,-1-1 0,1 0-1,0 1 1,-1-1 0,1 0 0,0-1-1,-1 1 1,1 0 0,0-1 0,-1 0-1,3 0 1,5-4-3,-1-1 0,0 1 0,-1-1 0,1-1 0,-1 0 0,-1 0 0,1 0 0,-1-1 0,0 0 0,-1-1 0,0 1 0,0-1 0,-1 0 0,0-1 0,-1 1 0,0-1 0,0 0 0,-1 0 0,-1 0 0,1 0 0,-2-1 0,1 1 0,-1-13 0,-1 22 0,1 0 0,-1-1 0,0 1 0,0 0 0,0 0 0,0 0 0,0-1 0,0 1 0,0 0 0,0 0 0,-1-1 0,1 1 0,-1 0 0,1 0 0,0 0 0,-1 0 0,0 0 0,1-1 0,-1 1 0,0 0 0,1 0 0,-1 1 0,0-1 0,0 0 0,0 0 0,0 0 0,0 0 0,0 1 0,0-1 0,0 0 0,0 1 0,0-1 0,0 1 0,-1 0 0,1-1 0,0 1 0,0 0 0,0-1 0,-1 1 0,1 0 0,0 0 0,0 0 0,-1 0 0,1 0 0,0 1 0,0-1 0,0 0 0,-1 0 0,1 1 0,0-1 0,0 1 0,0-1 0,-2 2 0,-3 1 0,0-1 0,0 2 0,0-1 0,1 1 0,-1 0 0,1 0 0,0 0 0,0 1 0,-4 5 0,1 1 0,0 0 0,1 1 0,1 0 0,0 0 0,0 1 0,1-1 0,1 1 0,0 0 0,1 1 0,0-1 0,1 1 0,1-1 0,0 28 0,1-38 0,1 1 1,-1-1-1,1 1 0,0-1 0,0 0 1,1 1-1,-1-1 0,0 0 0,1 0 1,0 0-1,0 0 0,0 0 0,0 0 1,1 0-1,-1-1 0,1 1 0,-1-1 1,1 0-1,0 1 0,0-1 0,0-1 1,0 1-1,0 0 0,0-1 0,1 1 1,-1-1-1,0 0 0,1 0 0,-1-1 1,1 1-1,5 0 0,8 1-113,-1-1-1,0-1 1,1 0-1,-1-1 1,28-5-1,-28 3-1272,0-2-1,28-11 1,6-7-5964,19-15-9295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22.1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3506 15695,'199'-169'970,"8"9"1,257-152 0,477-220-1203,-163 100 1433,-755 418-1046,1282-748 6691,25 50-5461,-1280 687-1608,271-140-2459,-120 42-4999,-67 24-6140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6.3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0 130 3171,'10'-6'9022,"-2"-1"-6850,27-16 1755,-7 12 2482,-27 12-6258,0-1 1,-1 0 0,1 1 0,0-1-1,-1 0 1,1 1 0,0-1-1,-1 1 1,1-1 0,-1 1 0,1 0-1,0-1 1,-1 1 0,0-1-1,1 1 1,-1 0 0,1 0 0,-1-1-1,0 1 1,1 0 0,-1-1-1,0 1 1,0 0 0,0 0 0,1 0-1,-1-1 1,0 1 0,0 0 0,0 0-1,0 0 1,0-1 0,-1 2-1,1 39 902,0-31-450,-2 18-172,-7 45 0,5-50-295,1 1-1,1 0 1,2 26-1,-1-49-136,1 0 1,0 0-1,0 1 0,0-1 1,0 0-1,1 0 0,-1 0 1,0 0-1,0 0 0,1 0 1,-1 0-1,0 0 0,1 0 1,-1 0-1,1 0 0,-1 0 1,1 0-1,0 0 0,-1-1 1,1 1-1,0 0 0,0 0 1,0-1-1,-1 1 0,1 0 1,0-1-1,2 1 0,-2 0-3,1-1 0,0 0 0,-1 0 0,1 0-1,0-1 1,-1 1 0,1 0 0,0-1 0,-1 1 0,1-1-1,-1 1 1,1-1 0,0 0 0,-1 0 0,2-1 0,5-3-53,-1-1 0,1 1 0,-2-1 0,1-1 0,7-9 0,4-9-471,-2 0 1,0-1-1,14-36 1,-23 46 450,0-1 0,-2 0 1,0 0-1,-1 0 1,0 0-1,-2-1 1,1-18-1,-14 71 910,1-9-454,8-18-269,0 0 0,1 0 0,0 0 0,0 0 0,1 1 0,0-1 0,0 0 0,3 13 0,-3-19-92,1 0 0,-1-1 0,1 1 0,0-1 0,-1 1 0,1-1 0,0 1 0,0-1 0,0 1 0,0-1 0,0 0 0,1 0 0,-1 1 0,0-1 0,1 0 0,-1 0 0,0 0 0,3 1 0,-1-2-7,0 1 0,0 0 1,0 0-1,0-1 0,1 0 0,-1 1 1,0-1-1,0-1 0,0 1 1,0 0-1,1-1 0,-1 1 0,4-3 1,5-1-57,0-1 1,-1 0 0,1-1-1,-1-1 1,0 0 0,-1 0 0,0-1-1,0 0 1,12-13 0,10-13-893,32-43 0,-53 62 858,10-12 53,-16 27 75,-6 19 44,-39 126 792,30-116-621,0 0-1,2 1 0,2 1 0,0-1 1,2 1-1,0 46 0,4-76-267,0 1 0,0-1 0,0 0 0,0 0 0,0 0 0,0 0 0,1 0 0,-1 0 0,0 1 0,1-1 0,-1 0 0,1 0 0,-1 0 0,1 0 0,-1 0 0,1 0 0,0 0 0,0-1 0,-1 1 0,1 0 0,0 0 0,0 0 0,0-1 0,0 1 0,0 0 0,0-1 0,0 1 0,0-1 0,0 1 0,0-1 0,0 0 0,0 1 0,0-1 0,1 0 0,-1 0 0,0 0 0,0 0 0,0 0 0,0 0 0,0 0 0,1 0 0,-1 0 0,0 0 0,0-1 0,0 1 0,0-1 0,0 1 0,0 0 0,0-1 0,0 0 0,0 1 0,0-1 0,0 0 0,0 1 0,0-1 0,0 0 0,-1 0 0,1 0 0,0 0 0,-1 0 0,1 0 0,0 0 0,0-1 0,2-3-395,0 0 0,0-1 0,0 1 1,-1-1-1,0 0 0,0 1 0,0-1 0,1-11 1,2-53-6929,-5 67 6765,1-67-9869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0.5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684 21 5285,'0'0'13949,"-10"2"-9536,-28 5-3866,27-8-177,0 0 0,1-1 1,-1 0-1,0 0 1,-10-5-1,14 4-274,0 0 1,0 1-1,0 0 0,0 1 1,0-1-1,0 1 0,0 1 1,-1-1-1,1 1 0,0 1 1,0-1-1,-1 1 0,1 0 1,-7 3-1,-7 3-23,1-1 0,-1-1 1,0-1-1,-1-1 0,1 0 0,-23-1 1,36-1-58,-1 0 0,0 1 0,0 0 0,0 0 1,1 1-1,-10 4 0,10-3-4,0-1 0,-1 0 0,0 0 0,0-1 0,0 0 0,-18 1 0,26-3-13,-53-3-2870,49 2 1971,0 0-1,0 0 1,0-1-1,0 0 1,0 0 0,1 0-1,-1 0 1,-7-6-1,-9-9-13011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30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38 323 6246,'0'0'11451,"2"-3"-10976,7-28 1487,-8 30-1921,-1 0 0,0 0 0,0 0 1,0 0-1,0 1 0,0-1 0,0 0 1,0 0-1,0 0 0,0 0 0,-1 0 1,1 0-1,0 1 0,0-1 0,-1 0 1,1 0-1,0 0 0,-1 1 0,1-1 1,-1 0-1,1 1 0,-1-1 0,0 0 1,1 1-1,-1-1 0,0 0 0,1 1 1,-1-1-1,0 1 0,1 0 0,-1-1 1,0 1-1,0-1 0,0 1 0,0 0 1,1 0-1,-1 0 0,0-1 0,0 1 1,0 0-1,-1 0 0,1 1-33,1 1 0,0-1 1,0 0-1,0 1 0,-1-1 0,1 1 0,0-1 1,1 0-1,-1 1 0,0-1 0,0 0 0,0 1 1,1-1-1,-1 0 0,1 1 0,-1-1 0,1 0 1,0 0-1,-1 0 0,1 0 0,0 1 0,0-1 1,0 0-1,-1 0 0,1 0 0,0 0 0,3 1 1,-4-2-12,1 0 0,0 1 0,0-1 1,-1 0-1,1 0 0,0 0 1,-1 0-1,1 0 0,0 0 0,0 0 1,-1 0-1,1-1 0,0 1 1,0 0-1,-1 0 0,1 0 1,0-1-1,-1 1 0,1 0 0,-1-1 1,1 1-1,0-1 0,-1 1 1,1-1-1,-1 1 0,1-1 0,-1 1 1,1-1-1,-1 1 0,1-2 1,8-27 59,-9-34 395,0 62-418,0 2-5,-1 0 1,1 0-1,0 0 1,-1 1-1,1-1 1,-1 0-1,1 0 0,-1 0 1,0 0-1,0 0 1,1 0-1,-1 0 1,0-1-1,0 1 1,0 0-1,0 0 1,0 0-1,0-1 1,0 1-1,0-1 1,0 1-1,0-1 1,0 1-1,0-1 1,-1 0-1,1 1 1,0-1-1,0 0 1,0 0-1,-1 0 0,1 0 1,0 0-1,0 0 1,0 0-1,-1 0 1,1 0-1,0-1 1,0 1-1,0-1 1,0 1-1,0-1 1,0 1-1,-1-1 1,1 1-1,0-1 1,0 0-1,1 0 1,-1 1-1,0-1 1,0 0-1,0 0 1,0 0-1,1 0 0,-1 0 1,0 0-1,1 0 1,-1 0-1,1 0 1,0 0-1,-1-1 1,1 1-1,0 0 1,-1 0-1,1 0 1,0-1-1,0 1 1,0 0-1,0-1 1,-5 24-10,1 0 0,1 1 0,0 0 1,2 0-1,2 25 0,-1-26-35,10-45-134,-5-188 768,-5 180-528,-2 72-47,0 36-39,2-72-5,0 1-1,1 0 0,-1 0 1,1 0-1,1 0 0,-1-1 1,1 1-1,0-1 0,4 8 1,-6-13-3,0 0 1,0 0-1,0 1 1,0-1 0,0 0-1,0 0 1,0 0 0,1 0-1,-1 1 1,0-1 0,0 0-1,0 0 1,0 0-1,0 0 1,0 0 0,0 1-1,0-1 1,1 0 0,-1 0-1,0 0 1,0 0-1,0 0 1,0 0 0,0 0-1,1 1 1,-1-1 0,0 0-1,0 0 1,0 0 0,1 0-1,-1 0 1,0 0-1,0 0 1,0 0 0,0 0-1,1 0 1,-1 0 0,0 0-1,0 0 1,0 0-1,0 0 1,1 0 0,-1 0-1,0-1 1,0 1 0,0 0-1,0 0 1,1 0 0,-1 0-1,0 0 1,0 0-1,0 0 1,0 0 0,0-1-1,1 1 1,-1 0 0,4-16-20,-1-19 83,-2 10-25,0 16-24,0 1 1,0 0-1,-1 0 0,-1 0 1,1 0-1,-1-1 1,-1 1-1,1 0 0,-6-13 1,1 17 118,3 15-77,1 16-47,2-26-7,0 25-20,0 39 12,0-61 8,1 0 0,-1 0 0,1 1 1,0-1-1,1 0 0,-1 0 0,0 0 0,1 0 0,0 0 0,0 0 0,4 5 0,-6-9-2,0 0 0,0 0 0,0 0 0,0 0 0,1 0 0,-1 1 0,0-1 0,0 0 0,0 0 0,0 0 0,0 0 0,0 0 0,0 0 0,1 0 0,-1 0 0,0 0 0,0 0-1,0 0 1,0 0 0,0 0 0,0 0 0,1 0 0,-1 0 0,0 0 0,0 0 0,0 0 0,0 0 0,0 0 0,1 0 0,-1 0 0,0 0 0,0 0 0,0 0 0,0 0 0,0 0 0,0 0 0,1 0 0,-1 0 0,0 0 0,0 0 0,0 0 0,0 0 0,0-1 0,0 1-1,0 0 1,0 0 0,1 0 0,-1 0 0,0 0 0,0 0 0,0 0 0,0-1 0,0 1 0,0 0 0,0 0 0,4-14-15,-2-14 57,-1 2-3,1 15-28,-1 1 0,-1-1 0,0 0 0,0 0 1,-1 0-1,-1 0 0,0 0 0,0 0 0,-5-11 1,7 21-7,0 1 1,0-1-1,0 1 1,-1-1-1,1 1 1,0-1-1,0 1 1,0 0 0,0-1-1,-1 1 1,1-1-1,0 1 1,-1 0-1,1-1 1,0 1 0,-1 0-1,1-1 1,0 1-1,-1 0 1,1 0-1,0-1 1,-1 1-1,1 0 1,-1 0 0,1 0-1,0 0 1,-1-1-1,1 1 1,-1 0-1,1 0 1,-1 0 0,1 0-1,-1 0 1,1 0-1,-1 0 1,0 0-1,-7 16 61,1 24-67,6-15 2,-1-13-5,1-1 0,1 0 0,0 1 0,0-1 0,1 1 0,5 21 0,-6-33 4,0 1 0,0-1 1,0 0-1,0 0 0,0 0 0,0 1 0,0-1 1,0 0-1,0 0 0,0 0 0,0 1 0,0-1 0,0 0 1,0 0-1,0 0 0,0 0 0,0 1 0,0-1 1,0 0-1,1 0 0,-1 0 0,0 0 0,0 1 1,0-1-1,0 0 0,0 0 0,0 0 0,1 0 0,-1 0 1,0 1-1,0-1 0,0 0 0,0 0 0,1 0 1,-1 0-1,0 0 0,0 0 0,0 0 0,0 0 1,1 0-1,-1 0 0,0 0 0,0 0 0,0 0 1,1 0-1,-1 0 0,0 0 0,0 0 0,0 0 0,1 0 1,-1 0-1,0 0 0,0 0 0,0 0 0,1 0 1,-1 0-1,0-1 0,5-14-22,-1-23 36,-3 11 13,0 19-13,0 1-1,-1-1 0,1 1 0,-2 0 1,1-1-1,-1 1 0,0 0 0,0-1 1,-1 1-1,-4-12 0,5 19-10,1 0 1,0-1-1,0 1 0,0 0 1,0 0-1,0 0 0,0 0 1,0 0-1,0-1 0,0 1 1,0 0-1,0 0 1,0 0-1,0 0 0,-1 0 1,1 0-1,0 0 0,0-1 1,0 1-1,0 0 0,0 0 1,0 0-1,-1 0 0,1 0 1,0 0-1,0 0 0,0 0 1,0 0-1,0 0 0,-1 0 1,1 0-1,0 0 0,0 0 1,0 0-1,0 0 0,0 0 1,-1 0-1,1 0 1,0 0-1,0 0 0,0 0 1,0 0-1,0 0 0,-1 0 1,1 0-1,0 0 0,0 0 1,0 1-1,0-1 0,0 0 1,0 0-1,0 0 0,-1 0 1,1 0-1,0 0 0,0 0 1,0 1-1,0-1 0,0 0 1,0 0-1,0 0 0,-4 16 131,2 18 43,1-24-179,1 29-33,0-38 35,0 0 1,0-1-1,0 1 0,0 0 0,0 0 0,0 0 1,0-1-1,0 1 0,0 0 0,0 0 1,1-1-1,-1 1 0,0 0 0,0 0 0,1-1 1,-1 1-1,1 0 0,-1-1 0,0 1 0,1 0 1,-1-1-1,1 1 0,0-1 0,-1 1 0,1-1 1,-1 1-1,1-1 0,0 1 0,-1-1 1,1 0-1,0 1 0,-1-1 0,2 1 0,-1-2-3,0 1 1,0-1-1,0 0 0,0 1 0,-1-1 0,1 0 1,0 1-1,0-1 0,-1 0 0,1 0 0,-1 1 1,1-1-1,-1 0 0,1 0 0,-1 0 0,1 0 0,-1 0 1,0 0-1,1 0 0,-1 0 0,0 0 0,0 0 1,0-2-1,4-31 25,-3 26-15,2-114 96,-3 89-37,-4 16 54,0 16 60,0 14 124,-2 35-299,2 0 0,2 0 0,6 62 0,-3-85-122,3 15-262,0-14-1534,-3-9-2579,-1-25-1384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1:08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4458 422 13293,'-27'-2'235,"1"-2"0,-1 0 1,1-2-1,0 0 0,-33-14 1,-118-62-944,114 50 142,-81-29 1,-12 11 1019,-3 8 1,-1 6 0,-2 8 0,-313-15 0,242 37-23,1 11 0,-395 60 0,513-45-308,2 6-1,0 4 1,3 6-1,0 4 1,3 4-1,2 6 1,-146 92-1,196-104-122,1 3 0,3 1 0,1 3 0,2 2-1,3 2 1,1 1 0,3 3 0,2 1-1,2 2 1,-41 90 0,52-91-22,3 1 0,3 0 1,2 2-1,2 0 0,3 0 1,3 1-1,2 1 0,3 0 0,3-1 1,2 1-1,16 107 0,6-52 22,5-2 0,6-1 0,67 153 0,187 300 11,-212-438-18,5-3 1,189 219-1,-186-254 4,3-4 0,4-4 0,3-3 0,108 65 1,-66-61 31,4-6 0,3-6 0,3-6 1,3-7-1,2-6 0,2-8 0,2-5 1,1-8-1,1-6 0,1-7 0,281-7 1,-324-18-11,0-5 1,-1-5 0,-1-5 0,-1-4 0,167-66 0,-110 23 378,-3-8 1,271-173 0,-332 180-292,-3-5 1,-3-4-1,-4-5 1,-4-3-1,-4-5 1,-4-3-1,-4-3 1,117-196-1,-157 226 68,-4-1-1,-2-2 0,-4-1 1,-3-2-1,-4 0 0,-3-2 0,-3 0 1,-3 0-1,-4-2 0,-3 1 0,-8-144 1,-4 170-126,-2 1 0,-2 1 0,-2 0 0,-3 0-1,-37-86 1,22 74-32,-3 1-1,-2 2 0,-82-103 0,46 81-33,-4 3 0,-2 3 0,-4 4 0,-3 3 0,-143-87 0,70 65-238,-3 7 1,-4 8-1,-3 6 1,-273-72-1,86 56-3666,-462-51 1,407 89-3357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3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11050,'-34'185'5070,"23"-106"-4292,-2 123-1,25 129 319,0-51-1620,-15-95-3587,-1-164 844,-3-13-5808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0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0 9353,'0'0'8408,"-9"11"-7741,3-3-557,-1 0-1,2 0 1,-1 1 0,1 0 0,0 0-1,1 0 1,0 1 0,1 0-1,0-1 1,-2 13 0,-14 110 1373,-3 158 0,20 135-416,4-219-936,1 196 38,-16 600-269,3-859 67,-11 377-1728,18-563-1511,0 21-1244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1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1 10154,'0'0'11354,"-5"14"-10206,-12 42-207,3 1-1,3 0 1,-7 77 0,1 198 1277,12-198-1937,-98 1269 461,68-454-2119,31-966-4205,-2 0 2783,1-22-5188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7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393 1 10922,'0'0'7207,"-21"68"-4965,-7-28 32,-8 8-608,-6 5-833,-6 6-513,-3 0-64,5-3-160,8-8 1,4-7-97,12-9 32,4-9-257,12-12-1056,3-11-1602,3-24-16751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7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14862,'0'0'6758,"6"57"-5124,13-34-289,12 0-480,2 1-320,7-1-193,2-2-192,1-1-96,-1-2-993,-5 0-1697,-8-5-1218,-8-2-2017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8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385 0 17008,'0'0'4388,"-5"9"-2994,-32 44 45,-67 74 0,16-21-1355,88-105-87,-1-1-1,1 0 0,0 1 1,0-1-1,0 0 0,0 1 1,0-1-1,0 0 0,0 0 0,-1 1 1,1-1-1,0 0 0,0 0 1,0 1-1,-1-1 0,1 0 1,0 0-1,0 0 0,-1 1 0,1-1 1,0 0-1,0 0 0,-1 0 1,1 0-1,0 0 0,0 0 1,-1 1-1,1-1 0,0 0 1,-1 0-1,1 0 0,0 0 0,-1 0 1,1 0-1,0 0 0,-1 0 1,1 0-1,0 0 0,0-1 1,-1 1-1,1 0 0,0 0 1,-1 0-1,1 0 0,0 0 0,0 0 1,-1-1-1,1 1 0,0 0 1,0 0-1,-1 0 0,1-1 1,0 1-1,0 0 0,-5-25-1020,8-37-1304,28-82-902,-30 143 4058,-5 39 1686,2-27-2380,1 1-1,0-1 0,1 0 1,1 1-1,-1-1 1,2 1-1,0-1 1,0 0-1,1 0 1,0 0-1,1 0 1,0 0-1,1-1 1,0 1-1,1-1 0,0-1 1,0 1-1,1-1 1,0 0-1,11 9 1,-1 0 74,16 20-334,-19-11 3092,-40-49-2016,-75-75-1370,-22-18-580,121 112 981,-1 1 0,0-1 0,0 1 0,0 0 0,0 0 0,0 0 0,0 0 0,-1 1 0,1-1 0,0 1-1,-1 0 1,0 0 0,-6-1 0,10 2 14,0 0-1,-1 0 1,1 0-1,0 1 1,0-1-1,0 0 1,0 0-1,-1 0 1,1 0-1,0 0 1,0 0-1,0 1 1,0-1-1,-1 0 1,1 0-1,0 0 1,0 0-1,0 1 1,0-1-1,0 0 1,0 0-1,0 0 1,0 1-1,0-1 1,0 0-1,-1 0 1,1 0-1,0 1 1,0-1-1,0 0 1,0 0-1,0 0 1,1 1-1,-1-1 1,0 0-1,0 0 1,0 0-1,0 1 1,0-1-1,0 0 1,0 0-1,0 0 1,0 1-1,0-1 1,1 0-1,-1 0 1,0 0-1,0 0 1,0 0-1,0 1 1,0-1-1,1 0 1,-1 0-1,0 0 1,0 0-1,0 0 1,1 0-1,-1 0 1,0 0-1,0 0 1,0 0-1,1 1 1,-1-1-1,13 11-79,20 3 27,1-2 1,0-1-1,0-2 1,1-1-1,48 4 1,22 5-4040,-65-9-2496,-9-5-6860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3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1473,'11'30'248,"2"-1"1,1 0-1,2-1 0,0-1 0,2 0 0,1-2 0,36 39 0,-34-43 698,2-1 0,0-2 1,1 0-1,51 28 0,-9-13 365,1-3 1,1-3-1,1-3 0,113 23 1,-86-30-217,1-4 1,179 0-1,200-49 161,-1-38-789,-162 23 21,1 7 578,2 14 0,563 19 0,-767 18-1025,1 4 1,-1 5 0,-2 5-1,131 43 1,-215-55-31,1 2-1,-1 0 0,-1 2 1,0 1-1,-1 1 1,0 1-1,35 31 1,-49-37-2,0 0 1,-1 0 0,0 1-1,0 1 1,-2-1-1,1 2 1,-1-1-1,-1 0 1,0 1 0,-1 0-1,-1 1 1,0-1-1,0 1 1,-2 0 0,1 0-1,-2 0 1,0 15-1,3 12-546,-4-40 407,1-1 1,-1 0 0,0 1 0,0-1 0,0 1-1,0-1 1,0 0 0,0 1 0,1-1-1,-1 0 1,0 1 0,0-1 0,1 0-1,-1 1 1,0-1 0,0 0 0,1 1-1,-1-1 1,0 0 0,1 0 0,-1 1 0,0-1-1,1 0 1,-1 0 0,1 0 0,-1 0-1,0 1 1,1-1 0,0 0 0,13-15-8253,-6 1-2727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6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19282,'0'0'3107,"4"53"-3043,16-42-32,11-3-128,10-3-480,8-4-2019,6-1-2434,2-1-5829</inkml:trace>
  <inkml:trace contextRef="#ctx0" brushRef="#br0" timeOffset="1">595 44 20724,'0'0'3875,"-8"9"-1862,-74 72-112,-18 19 916,89-89-2612,1 2 0,1-1 1,0 1-1,1 0 0,0 1 1,-9 22-1,16-33-246,-1 1 1,1 0-1,0-1 0,0 1 1,0 0-1,0-1 0,1 1 1,-1 0-1,1 0 0,0 0 1,0-1-1,0 1 0,1 0 0,-1 0 1,1 0-1,0-1 0,0 1 1,1-1-1,-1 1 0,1-1 1,-1 1-1,1-1 0,0 0 1,3 4-1,-1-3-68,1-1 1,-1 0-1,1 1 1,0-2-1,0 1 0,0 0 1,0-1-1,1 0 1,-1 0-1,1-1 0,-1 1 1,1-1-1,0-1 1,-1 1-1,10-1 0,5 1-1459,0-1 0,1-1 0,31-6 0,22-15-6328,-28 2-997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4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1 960 13869,'0'0'1612,"0"-10"-1024,1 4-572,0 1 0,0-1 0,0 1 0,0-1 0,1 1 1,0 0-1,0 0 0,1 0 0,0 0 0,-1 0 1,1 1-1,1-1 0,3-3 0,7-8-2,2 1-1,29-22 0,45-28 259,2 5 0,3 3-1,2 5 1,168-65-1,-115 64 65,2 6 0,253-43-1,-317 75-142,1 4-1,0 4 0,1 4 0,127 11 0,-183-3 111,-1 2 0,1 1 1,-2 2-1,41 17 0,119 66 755,-128-59-537,0-2 0,89 28 1,-92-44 125,1-2 1,0-3 0,88 4 0,192-19 487,-227-7-1049,-1-5 0,-1-5 0,-1-6 0,-1-3 1,-2-6-1,165-78 0,-232 94-87,-1-2 0,-2-1 0,0-2 0,-1-2 0,34-32 1,-66 54-149,-1-1 0,0 0 0,1 0 0,-2 0 0,1-1 0,-1 1 0,0-1 0,5-12 1,-9 18-36,1-1 0,-1 0 0,1 1 0,-1-1 0,0 0 1,0 0-1,0 0 0,0 1 0,0-1 0,0 0 0,0 0 0,0 1 1,-1-1-1,1 0 0,-1 0 0,1 1 0,-1-1 0,0 0 1,0 1-1,0-1 0,0 1 0,0-1 0,0 1 0,0 0 0,0-1 1,0 1-1,-1 0 0,1 0 0,0 0 0,-1 0 0,1 0 1,-1 0-1,0 0 0,1 0 0,-1 0 0,0 1 0,1-1 0,-1 1 1,0-1-1,-2 1 0,-49-12-5897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4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209 0 9513,'0'0'3641,"1"12"-2296,0 6-776,-2 0 0,0 0 0,-1 0 0,0 0 1,-10 31-1,-37 100 1498,25-81-1527,4-8-274,3 0 0,2 1 0,4 1 0,2 0 0,-2 107 0,12-151-758,-2 21-1585,1-37 1795,0-1 0,0 0 0,0 1 1,-1-1-1,1 1 0,-1-1 0,1 0 0,-1 1 0,1-1 0,-1 0 0,0 1 1,0-1-1,0 0 0,0 0 0,1 0 0,-2 0 0,1 0 0,0 0 1,0 0-1,-2 2 0,-18 3-4859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5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0 251 11627,'0'0'4361,"14"5"-3683,-6-1-538,1-1 0,0 0-1,-1-1 1,1 0-1,0 0 1,0-1-1,0 0 1,0 0-1,0-1 1,1-1 0,-1 1-1,0-2 1,13-2-1,333-95 2885,169-40-3880,-512 136 459,-4 2-475,-1 0-1,0-1 1,1 0-1,-1 0 0,13-7 1,-11 0-4162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5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1 207 13421,'0'0'800,"25"-55"514,18 26-33,17 2 0,19 0-160,13 3-256,14 3-320,6 7-385,8 5-96,1 8-609,-13 1-1665,-10 1-2658,-17 6-5062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5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10410,'0'9'1794,"-17"259"6443,17-266-8221,-1 0 1,1 0 0,0 0 0,0 0-1,1 0 1,-1 0 0,0 0 0,1 0-1,-1-1 1,1 1 0,0 0 0,-1 0-1,1 0 1,0 0 0,0-1 0,0 1-1,1-1 1,-1 1 0,0-1 0,0 1-1,1-1 1,-1 1 0,1-1 0,1 1-1,0-1 14,0 0-1,0 0 1,0 0-1,1 0 1,-1-1-1,0 0 1,0 1-1,0-1 1,0 0-1,1-1 0,-1 1 1,0 0-1,5-2 1,9-3 119,0-1-1,0-1 1,-1 0 0,20-13-1,90-55 139,135-70-296,-253 141-2,0 0 1,0 1-1,0 0 0,0 1 1,0 0-1,1 0 0,13-1 1,-21 3 14,0 0 1,-1 0 0,1 0 0,0 0-1,-1 0 1,1 1 0,0-1-1,-1 0 1,1 0 0,0 0 0,-1 1-1,1-1 1,-1 0 0,1 1 0,-1-1-1,1 1 1,-1-1 0,1 1-1,-1-1 1,1 1 0,-1-1 0,1 1-1,-1-1 1,0 1 0,1-1 0,-1 1-1,0 0 1,0-1 0,1 2-1,0 25 585,-13 31 728,11-55-1245,0 0 5,-12 61 860,12-62-902,0 0-1,1-1 0,0 1 1,-1 0-1,1 0 0,0 0 1,0 0-1,0 0 0,1 0 1,-1 0-1,0 0 0,1 0 1,-1 0-1,1 0 0,-1 0 0,1 0 1,0-1-1,0 1 0,0 0 1,0-1-1,0 1 0,0 0 1,1-1-1,-1 1 0,0-1 1,1 0-1,2 3 0,4-2-1,-1-1-1,1 0 0,-1 0 1,1 0-1,0-1 0,-1 0 1,1-1-1,-1 0 0,1 0 1,-1 0-1,1-1 1,8-3-1,15-6 79,47-25 1,-29 13-115,-29 14-10,-12 5-103,1-1 1,0 1-1,0 1 0,0 0 0,0 0 0,1 1 1,-1 0-1,1 0 0,0 1 0,18 1 0,-27 0 95,1 1 1,-1-1-1,1 1 0,-1 0 0,1 0 0,-1 0 0,0 0 0,1 0 0,-1 0 1,0 0-1,0 0 0,0 0 0,0 0 0,0 1 0,0-1 0,0 0 0,0 1 1,0-1-1,-1 1 0,1-1 0,-1 1 0,1-1 0,-1 1 0,1 0 0,-1-1 1,0 1-1,0 0 0,0-1 0,0 3 0,-3 55-143,2-55 148,-12 71-160,7-42-1711,-4 45 0,9-35-3510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7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2517 203 8456,'8'-12'1345,"3"-3"-843,34-54 686,-41 63-925,-1 0 0,0 0 0,0 0-1,-1-1 1,1 1 0,-1-1 0,-1 1-1,1-1 1,-1 0 0,0-7 0,-1 12-213,-1 1 1,0-1-1,1 1 1,-1-1 0,0 1-1,0-1 1,0 1-1,0 0 1,0 0-1,0-1 1,0 1 0,0 0-1,-1 0 1,1 0-1,0 0 1,-1 0 0,1 0-1,0 1 1,-1-1-1,1 0 1,-1 1-1,0-1 1,1 1 0,-1-1-1,1 1 1,-1 0-1,0 0 1,1 0 0,-4 0-1,-60-2-148,52 3 179,-37 2-57,1 2 1,-1 2-1,-78 22 1,-144 59-5,232-73-16,-157 58 138,-339 178-1,410-178 429,3 4 0,3 7 0,-163 146 0,223-173-532,3 1 1,3 4-1,2 1 1,-65 107-1,91-126-27,3 0-1,1 2 1,2 1 0,3 0-1,1 1 1,2 1 0,3 0-1,-8 77 1,16-92-23,1-1 0,1 1 0,2 0 0,10 61 0,-10-88 9,1 0 1,-1 0-1,1 0 0,1-1 0,-1 1 0,1 0 1,0-1-1,1 1 0,-1-1 0,1 0 0,1 0 0,-1-1 1,1 1-1,0-1 0,0 0 0,1 0 0,-1-1 1,1 0-1,0 0 0,0 0 0,1-1 0,-1 1 1,1-1-1,-1-1 0,1 1 0,0-1 0,0-1 1,0 1-1,8 0 0,0-1 11,0-1-1,1 0 1,-1-1-1,0-1 1,0 0 0,0-1-1,-1-1 1,1 0-1,16-8 1,14-8 107,64-41 0,-90 50-95,542-363 199,-24-41 138,-266 198 706,244-253-1,-460 413-963,84-114 0,-126 153-78,-1-1 1,0 0 0,-1 0 0,-2-1 0,0-1-1,-1 0 1,-1 0 0,0-1 0,-2 1-1,-1-1 1,2-26 0,-6 45-11,1 0 0,-1-1 0,0 1-1,-1-1 1,1 1 0,0 0 0,-1 0 0,0-1 0,0 1 0,0 0-1,0 0 1,0 0 0,-1 0 0,1 0 0,-1 0 0,0 0 0,0 0 0,0 1-1,0-1 1,0 1 0,-1-1 0,1 1 0,-1 0 0,0 0 0,1 0-1,-1 0 1,0 1 0,-4-3 0,-4 1 17,1 1 0,0 0 0,-1 0-1,1 1 1,-1 1 0,0-1 0,1 2 0,-16 2 0,-9 1-69,1 2 0,1 2 1,-1 1-1,2 1 0,-38 18 1,-153 87-972,163-82 560,-180 101-2848,-15 11-2572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6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0 15054,'-109'437'2619,"91"-339"-1816,5 0 1,-3 153-1,16-232-822,-3 35-496,3-54 472,0-1-1,0 1 0,0 0 1,0 0-1,0 0 1,0 0-1,0 0 0,0 0 1,0 0-1,0 0 1,0-1-1,0 1 1,0 0-1,0 0 0,0 0 1,0 0-1,0 0 1,0 0-1,0 0 0,-1 0 1,1 0-1,0 0 1,0 0-1,0 0 1,0 0-1,0-1 0,0 1 1,0 0-1,0 0 1,0 0-1,-1 0 0,1 0 1,0 0-1,0 0 1,0 0-1,0 0 0,0 0 1,0 0-1,0 0 1,0 0-1,-1 0 1,1 0-1,0 0 0,0 0 1,0 1-1,0-1 1,0 0-1,0 0 0,0 0 1,0 0-1,0 0 1,-1 0-1,1 0 0,0 0 1,0 0-1,0 0 1,0 0-1,0 0 1,0 0-1,0 1 0,0-1 1,0 0-1,0 0 1,0 0-1,0 0 0,0 0 1,0 0-1,-8-14-1848,-3-19-1852,-3-17-3233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6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0 752 14638,'0'0'2119,"3"-11"-1441,-2 5-549,1 0-1,-1 0 1,1 1-1,1-1 1,-1 0-1,1 1 0,0-1 1,0 1-1,1 0 1,0 0-1,0 0 1,0 1-1,0-1 1,8-5-1,46-40 159,-3-3 0,86-106-1,74-136-191,-174 237 45,-39 55-133,23-27 152,-25 29-150,0 1 0,1-1 0,-1 1 0,0-1-1,1 1 1,-1-1 0,1 1 0,-1-1 0,0 1 0,1 0 0,-1-1 0,1 1 0,-1 0 0,1 0 0,0-1 0,-1 1-1,1 0 1,-1 0 0,1 0 0,-1 0 0,1 0 0,0-1 0,-1 1 0,1 0 0,-1 0 0,1 0 0,0 1 0,-1-1 0,1 0-1,-1 0 1,1 0 0,-1 0 0,1 0 0,-1 1 0,1-1 0,-1 0 0,1 1 0,-1-1 0,1 0 0,-1 1 0,1-1-1,-1 0 1,1 1 0,-1-1 0,0 1 0,1-1 0,-1 1 0,0-1 0,1 1 0,-1-1 0,0 1 0,0-1 0,1 1-1,-1 1 1,8 28 842,0 0 1,4 50-1,7 32 188,-12-85-1178,1-1 0,1 0 0,1 0-1,1-1 1,1-1 0,2 0 0,0 0 0,1-1-1,2-1 1,0-1 0,1 0 0,2-1 0,23 19 0,11-2-4330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8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0 14350,'0'0'5002,"-2"11"-3860,-39 133 1705,27-105-2615,2 1 1,2 0-1,1 0 1,-5 73-1,14-112-244,0 0 1,0 0-1,-1-1 0,1 1 0,0 0 0,0 0 1,0 0-1,0 0 0,0-1 0,0 1 1,1 0-1,-1 0 0,0 0 0,0-1 0,1 1 1,-1 0-1,0 0 0,1-1 0,-1 1 0,0 0 1,1 0-1,-1-1 0,1 1 0,0-1 1,-1 1-1,1 0 0,-1-1 0,1 1 0,0-1 1,-1 1-1,1-1 0,0 0 0,0 1 1,0-1-1,-1 0 0,1 1 0,0-1 0,0 0 1,0 0-1,-1 0 0,1 0 0,0 0 0,0 0 1,0 0-1,0 0 0,-1 0 0,1 0 1,0 0-1,0-1 0,0 1 0,-1 0 0,1 0 1,0-1-1,0 1 0,-1-1 0,1 1 0,0-1 1,6-3-221,-1 1 1,1-1 0,-1-1 0,0 1-1,6-8 1,15-16-2457,-2-2 0,-1-1 0,31-51 0,-10 9-5244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8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446 0 12204,'0'0'2017,"-27"79"258,-6-15-770,-3 12-224,-1 4 321,5 1 223,5-7-639,13-11-866,7-13-32,7-14-96,0-13-160,6-14-448,-2-6-1474,-4-9-6406,-17-11-3235</inkml:trace>
  <inkml:trace contextRef="#ctx0" brushRef="#br0" timeOffset="1">0 486 5669,'0'0'16016,"57"0"-14799,-8-5-641,15-10-352,5-5-127,8-1-642,-5 2-1729,-8-4-1986,-6 4-3171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7.1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77 173 16720,'0'0'5829,"-9"6"-2973,9-5-2840,-8 4 495,1 1 0,-1 0 0,1 0 1,-7 9-1,13-14-426,0 0-1,-1 0 1,1 0 0,0 0-1,0 1 1,1-1-1,-1 0 1,0 0 0,0 1-1,0-1 1,1 0 0,-1 1-1,1-1 1,-1 1 0,1-1-1,0 0 1,-1 1-1,1-1 1,0 1 0,0-1-1,0 1 1,0-1 0,0 1-1,0-1 1,1 1-1,-1-1 1,0 1 0,1-1-1,-1 1 1,1-1 0,-1 0-1,1 1 1,0-1 0,0 0-1,0 0 1,-1 1-1,1-1 1,0 0 0,0 0-1,1 0 1,-1 0 0,0 0-1,0 0 1,0-1 0,2 2-1,5 1-39,-1 0-1,0 0 0,1-1 1,0 0-1,-1-1 0,1 1 1,0-2-1,0 1 0,0-1 1,-1 0-1,1-1 0,11-1 1,-1-1 19,0-1 0,0-1 0,0 0 0,19-10 0,-17 7-64,0-2 0,-1 0 0,0-1 0,-1-1 0,0-1 0,-1-1 0,0 0 0,-2-1 0,1-1 0,21-29 0,-35 42-2,0 0 1,0-1-1,0 1 0,-1 0 0,1-1 1,-1 1-1,0-1 0,0 1 1,0-1-1,-1 0 0,1 1 0,-1-1 1,0-6-1,0 8 0,-1 0-1,1 1 1,-1-1-1,1 0 1,-1 1 0,0-1-1,0 1 1,0-1-1,0 1 1,0-1 0,0 1-1,0-1 1,0 1-1,0 0 1,-1 0 0,1 0-1,0 0 1,-1 0-1,1 0 1,-1 0 0,1 0-1,-1 0 1,0 1-1,1-1 1,-1 1 0,0-1-1,1 1 1,-1 0-1,-3-1 1,-12 0 3,0 0 1,0 2-1,0 0 1,0 0-1,0 2 1,0 0-1,0 1 1,1 0-1,-1 2 1,1 0-1,1 1 1,-1 0-1,1 1 1,1 1-1,-18 13 1,18-12 2,1 0 1,0 1-1,1 0 1,0 1-1,1 1 1,0-1-1,1 2 1,0-1-1,1 2 1,1-1-1,0 1 1,1 0-1,1 1 1,0-1-1,-6 30 1,11-41-5,1 0 0,-1 0 0,1 0 0,0-1 0,0 1 0,0 0 0,0 0 0,1 0 0,-1-1 0,1 1 0,0 0 0,0-1 0,1 1 0,-1-1 0,1 1 0,0-1 0,-1 1 0,1-1 0,1 0 0,2 4 0,-1-4 0,0 0 0,1 0 0,-1 0 0,1 0 0,-1-1 0,1 1 0,0-1 0,0 0 0,0-1 0,0 1 0,1-1 0,9 1 0,10-1 0,-1-1 0,1 0 0,0-2 0,0-1 0,25-7 0,9-3-1263,65-25 0,-73 19-2095,71-37 1,-59 18-6716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8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12107,'-10'7'3326,"-7"6"-2022,1 0-1,0 1 0,-20 22 1,30-29-989,1-1-1,0 1 1,0 0 0,0 1-1,1-1 1,0 1 0,0 0 0,1 0-1,0 0 1,0 0 0,1 0-1,-2 17 1,4-24-291,0 1-1,0-1 1,0 0-1,1 0 1,-1 0 0,0 0-1,1 0 1,-1 0-1,1 1 1,-1-1-1,1 0 1,-1 0 0,1 0-1,0 0 1,0-1-1,-1 1 1,1 0 0,0 0-1,0 0 1,0-1-1,0 1 1,0 0-1,0-1 1,0 1 0,0-1-1,0 1 1,0-1-1,0 1 1,0-1 0,1 0-1,-1 0 1,0 1-1,0-1 1,0 0-1,0 0 1,1 0 0,-1 0-1,2-1 1,50-7 214,-31 0-200,0-1-1,-1-1 0,32-20 1,-38 21-40,-1 0 0,1 1 0,1 0 1,-1 1-1,1 1 0,1 0 0,-1 2 1,28-5-1,-42 9-3,-1 0 0,0 0 1,1 1-1,-1-1 0,0 0 0,1 1 0,-1-1 1,0 1-1,0 0 0,0-1 0,0 1 0,1 0 1,-1 0-1,0 0 0,0 0 0,-1 0 1,1 0-1,0 0 0,0 0 0,0 0 0,-1 0 1,1 0-1,0 1 0,-1-1 0,1 0 0,-1 0 1,0 1-1,1-1 0,-1 0 0,0 1 0,0-1 1,0 0-1,0 1 0,0 1 0,0 63 715,-1-46 232,1-18-881,0-1 1,0 0-1,0 0 0,0 1 0,0-1 1,0 0-1,1 0 0,-1 1 0,0-1 1,1 0-1,-1 0 0,1 0 0,-1 1 1,1-1-1,0 0 0,-1 0 0,1 0 1,0 0-1,0 0 0,0 0 0,0 0 1,0-1-1,0 1 0,0 0 0,0 0 1,0-1-1,2 2 0,0-1 16,0-1 0,0 1 0,0-1 0,0 1-1,0-1 1,1 0 0,-1 0 0,0-1 0,0 1 0,6-2 0,7-2 69,-1-1-1,0 0 1,23-13 0,22-16-55,-38 21-152,0 0-1,0 1 1,1 2 0,1 0-1,34-8 1,-58 18 56,1-1 1,0 1-1,-1 0 1,1 0-1,0 1 0,-1-1 1,1 0-1,0 0 1,-1 0-1,1 0 1,0 0-1,-1 1 1,1-1-1,-1 0 1,1 1-1,0-1 0,-1 0 1,1 1-1,-1-1 1,1 1-1,-1-1 1,1 1-1,-1-1 1,1 1-1,-1-1 1,0 1-1,1 0 0,-1-1 1,0 1-1,0-1 1,1 1-1,-1 0 1,0-1-1,0 1 1,0 0-1,0-1 1,0 1-1,1 0 0,-1-1 1,-1 1-1,1 1 1,-2 39 176,1-22 18,1-18-182,1 0 0,0-1 1,0 1-1,-1-1 1,1 1-1,0-1 1,0 1-1,0-1 0,0 1 1,-1-1-1,1 0 1,0 0-1,0 1 1,0-1-1,0 0 0,0 0 1,0 0-1,0 0 1,0 0-1,0 0 1,0 0-1,0 0 0,0 0 1,0-1-1,1 0 1,28-4 87,61-30 63,-75 28-287,0-1 0,1 2 0,0 0 0,-1 1 0,2 1 0,-1 1 0,26-2 0,-42 4 125,0 1 0,0 0 0,0 0 0,0 0 0,0 0 0,0 1 0,0-1 0,-1 0 0,1 0 0,0 0 0,0 1 0,0-1 0,0 1 0,-1-1 0,1 0 0,0 1 0,0-1 0,-1 1 0,1 0 0,0-1 0,-1 1 0,1 0 0,0-1 0,-1 1 0,1 0 0,-1-1 0,1 1 0,-1 0 0,0 0 0,1 0 0,-1 0 0,0-1 0,0 1 0,1 0 0,-1 0 0,0 0 0,0 0 0,0 0 0,0 0 0,0 0 0,0-1 0,0 1 0,-1 0 0,1 0 0,0 0 0,-1 1 0,-19 50 407,11-29-310,9-23-176,0 0 0,0 1 0,0-1-1,0 0 1,0 0 0,0 1-1,0-1 1,0 0 0,0 0 0,0 1-1,0-1 1,0 0 0,0 1 0,0-1-1,0 0 1,0 0 0,1 0-1,-1 1 1,0-1 0,0 0 0,0 0-1,0 1 1,1-1 0,-1 0-1,0 0 1,0 0 0,0 0 0,1 1-1,-1-1 1,0 0 0,0 0 0,1 0-1,-1 0 1,0 0 0,0 0-1,1 0 1,-1 0 0,0 0 0,0 0-1,1 0 1,-1 1 0,0-2-1,1 1 1,-1 0 0,0 0 0,0 0-1,1 0 1,-1 0 0,0 0 0,0 0-1,1 0 1,-1 0 0,0 0-1,0 0 1,0-1 0,1 1 0,-1 0-1,0 0 1,18-8-4432,5-10-3889,3-7-2583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9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0 140 14894,'0'0'12673,"9"4"-10943,-3-2-1618,0 0 0,0 0-1,0-1 1,0 1 0,1-1 0,-1-1 0,0 1 0,1-1-1,-1 0 1,0-1 0,0 0 0,1 0 0,-1 0-1,0 0 1,0-1 0,0 0 0,9-5 0,7-1-65,-1-2 0,0 0 0,0-1 1,-1-1-1,-1-1 0,35-30 1,-42 23 15,-12 19-64,0 1 0,0 0 0,0-1-1,0 1 1,0-1 0,0 1 0,-1 0 0,1-1-1,0 1 1,0-1 0,0 1 0,0 0 0,-1-1-1,1 1 1,0 0 0,0-1 0,-1 1-1,1 0 1,0-1 0,0 1 0,-1 0 0,1 0-1,0-1 1,-1 1 0,1 0 0,-1 0 0,1 0-1,0 0 1,-1-1 0,0 1 0,-2 0-11,0-1 0,-1 1-1,1 0 1,0 0 0,-1 0 0,1 0 0,-1 1 0,1-1 0,0 1 0,-6 2 0,-3 1 7,1 1-1,-1 1 1,1 0 0,0 1-1,1 0 1,0 0 0,0 1-1,1 0 1,-1 1 0,-11 15 0,15-17-2,1-1 1,0 1 0,1 0 0,0 0-1,0 0 1,0 1 0,1 0 0,0-1-1,0 1 1,1 0 0,0 0 0,0 1-1,1-1 1,0 0 0,1 0 0,-1 1-1,2 7 1,0-11-127,1 0-1,-1-1 1,1 1 0,0-1-1,0 0 1,0 0 0,1 0-1,-1 0 1,1 0-1,0 0 1,0-1 0,0 1-1,1-1 1,4 4 0,25 15-3813,2-8-3796,-13-9-2726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9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1 15150,'0'0'993,"0"74"1217,0-15-1057,-9 11 417,-3 0-321,-3-1 32,3-4-224,3-11-897,5-10-63,2-13-1,2-9-417,0-9-1120,-11-30-10955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9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1 149 11819,'9'-10'2397,"1"-2"-1790,1 1 0,0 0 0,1 0-1,0 1 1,0 1 0,1 0 0,0 1-1,20-10 1,-11 10-286,0 0 0,0 2 0,1 0 0,0 2 0,0 0 0,0 2 0,0 0-1,31 3 1,-52-1-318,0 0-1,0 0 0,0 0 0,0 0 1,0 1-1,0-1 0,0 1 0,0 0 1,0-1-1,0 1 0,0 0 1,0 0-1,0 0 0,0 1 0,-1-1 1,1 0-1,-1 1 0,1-1 0,-1 1 1,1-1-1,-1 1 0,2 2 0,-2-1 120,0 0-1,0 0 1,-1 0-1,1 0 1,-1 0-1,1 0 1,-1 0 0,0 0-1,0 1 1,0-1-1,-1 0 1,1 0-1,-2 5 1,-2 5 476,-1 0 0,0 1 1,-1-2-1,-1 1 1,-11 17-1,-10 12-40,-2-1 0,-1-2 0,-37 36 0,67-74-617,0 0 0,0 0 0,0 0 1,0 0-1,-1 0 0,1 0 0,0 0 1,0 0-1,-1 0 0,1-1 0,0 1 1,-1 0-1,1-1 0,0 1 0,-1-1 1,-2 1-1,4-2-117,-1 1 1,1-1 0,0 1-1,-1-1 1,1 1 0,0-1-1,-1 1 1,1-1-1,0 1 1,0-1 0,0 1-1,0-1 1,0 1 0,-1-1-1,1 0 1,0 1-1,0-1 1,0 1 0,1-1-1,-1 1 1,0-1-1,0 0 1,0 1 0,0-1-1,0 1 1,1-1 0,-1 0-1,2-6-1754,1-1 0,0 1 1,0 0-1,0 0 0,5-7 0,15-13-7423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0.3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10794,'0'10'4490,"-1"48"603,-12 69-1,11-120-4786,0 6 21,-1 0 0,2 0 0,-1 0 0,2 0 0,0 0 0,3 24 0,-3-36-314,0-1-1,1 1 1,-1 0-1,0-1 1,1 1 0,-1 0-1,0-1 1,1 1 0,-1 0-1,1-1 1,-1 1-1,1-1 1,-1 1 0,1-1-1,-1 1 1,1-1 0,0 1-1,-1-1 1,1 1-1,0-1 1,-1 0 0,1 1-1,0-1 1,-1 0 0,1 0-1,0 0 1,0 0-1,-1 1 1,1-1 0,0 0-1,0 0 1,-1 0 0,1 0-1,0-1 1,0 1-1,-1 0 1,1 0 0,0 0-1,0-1 1,0 1 0,1-1 19,-1 1 0,1-1 1,0 0-1,-1 0 0,1 0 1,-1 0-1,1 0 1,-1 0-1,1 0 0,-1-1 1,0 1-1,0 0 0,0-1 1,1 1-1,0-3 1,1-7-13,0 0 1,0 0 0,-1-1-1,0 1 1,-1 0 0,-1-1-1,1 0 1,-2 1 0,0-1-1,0 1 1,-1-1 0,0 1-1,-1 0 1,-1 0 0,-8-21 0,1 27-411,23 12 182,3-4-516,0 0 0,0-2 1,0 0-1,1 0 0,-1-1 1,0-1-1,1-1 0,24-5 1,117-40-7448,-156 47 8153,54-21-8636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0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0 3908,'0'0'11200,"-10"8"-7853,-9 7-2153,0 1 0,1 1 1,-17 20-1,29-31-928,1 0 0,0 0 1,0 1-1,1-1 0,0 1 1,0 0-1,0 1 0,1-1 1,0 0-1,1 1 0,-1 0 0,2-1 1,-1 1-1,1 0 0,-1 13 1,3-20-259,-1 0 0,1 0 1,-1 0-1,1 0 0,0 0 1,-1 0-1,1-1 0,0 1 1,0 0-1,0 0 0,0-1 1,-1 1-1,1 0 0,0-1 1,0 1-1,0-1 0,0 1 1,1-1-1,-1 0 0,0 1 1,0-1-1,0 0 0,0 0 1,0 0-1,0 0 0,0 0 1,0 0-1,1 0 0,-1 0 1,0 0-1,2-1 0,37-6 217,-34 4-218,-1 0 0,1 0 0,-1 0 0,0-1-1,0 0 1,0 0 0,0 0 0,-1-1 0,0 1 0,0-1 0,0 0 0,0 0 0,-1-1 0,0 1 0,0-1 0,0 1 0,-1-1 0,1 0 0,-2 0-1,3-8 1,-3 10 9,-1 0 0,1 0 0,-1 0 0,1 0-1,-1 0 1,-1 0 0,1 0 0,0 0 0,-1 0-1,0 0 1,0 0 0,0 0 0,0 1 0,-1-1 0,1 0-1,-1 1 1,0-1 0,0 1 0,-1 0 0,1-1-1,-1 1 1,1 0 0,-1 0 0,0 1 0,0-1-1,0 1 1,0-1 0,-1 1 0,1 0 0,-1 0-1,1 0 1,-7-1 0,8 2-19,0 0 0,0 0-1,1 1 1,-1-1 0,0 1-1,0 0 1,0 0 0,0-1 0,0 1-1,0 0 1,0 1 0,0-1-1,0 0 1,0 0 0,-2 1 0,3 0-3,1-1 1,-1 1-1,0-1 1,0 1 0,1-1-1,-1 1 1,0-1-1,1 1 1,-1-1 0,1 1-1,-1 0 1,1-1-1,-1 1 1,1 0 0,-1 0-1,1-1 1,0 1-1,-1 0 1,1 0 0,0 0-1,0-1 1,0 1-1,-1 2 1,1-1-57,1 0 1,-1 0-1,0 0 0,1 0 1,-1 0-1,1 0 0,0 0 1,0 0-1,-1-1 0,1 1 1,0 0-1,1 0 0,-1-1 1,0 1-1,0 0 0,1-1 1,-1 1-1,1-1 0,-1 0 1,1 0-1,0 1 0,0-1 1,-1 0-1,1 0 0,0-1 1,3 2-1,18 4-1375,0-2 1,1-1-1,-1-1 1,0 0-1,1-2 1,-1-1-1,0-1 1,1-1-1,28-7 0,8-6-4499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1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277 205 12620,'0'0'3982,"-11"0"-1088,1 0-2537,0 1-1,0 0 1,0 1 0,0 0 0,1 0 0,-1 1 0,1 1 0,-1-1-1,1 2 1,0-1 0,1 1 0,-13 9 0,3 0 683,0 0-1,-25 26 1,38-34-777,-1 1 0,1-1 0,0 1 0,0-1-1,1 1 1,0 1 0,1-1 0,-1 1 0,1-1 0,-3 14 0,5-20-258,1 0 1,0 0-1,0 0 0,0 0 1,0 0-1,0 0 0,0 0 1,0 0-1,0 0 0,0 0 0,0 0 1,0 0-1,0 0 0,1-1 1,-1 1-1,0 0 0,1 0 1,-1 0-1,1 0 0,-1 0 1,1-1-1,-1 1 0,1 0 1,-1-1-1,1 1 0,0 0 1,-1-1-1,1 1 0,1 0 1,0 0 2,1 0 0,-1 0 1,0-1-1,1 0 1,-1 1-1,0-1 0,1 0 1,-1 0-1,0 0 0,1 0 1,3-1-1,3-1 17,0-1 0,1 0 0,-2 0 1,1 0-1,11-7 0,0-3-171,0-2 0,0-1-1,-1 0 1,-1-1 0,-1-1 0,-1-1 0,28-41-1,-33 44 111,-2 0 0,0-1-1,0 0 1,-2-1 0,0 0-1,-1 0 1,-1 0 0,-1-1-1,0 0 1,2-37-1,-6 56 48,0 0 0,0 0-1,0-1 1,0 1-1,0 0 1,0 0 0,0 0-1,0-1 1,0 1-1,0 0 1,0 0 0,0-1-1,0 1 1,0 0 0,0 0-1,0 0 1,0-1-1,0 1 1,0 0 0,0 0-1,0-1 1,0 1-1,-1 0 1,1 0 0,0 0-1,0 0 1,0-1-1,0 1 1,0 0 0,-1 0-1,1 0 1,0 0-1,0-1 1,0 1 0,0 0-1,-1 0 1,1 0-1,0 0 1,0 0 0,-1 0-1,1 0 1,0 0 0,0 0-1,0 0 1,-1 0-1,1 0 1,0 0 0,0 0-1,-1 0 1,1 0-1,0 0 1,-1 0 0,-12 11 168,-11 20-61,14-13 55,1 1 0,1 0-1,-11 38 1,16-46-88,0 0-1,2 0 1,-1 0 0,1 0-1,1 0 1,0 0-1,0 0 1,1 1 0,3 10-1,-3-19-71,0 0-1,0 0 1,1-1 0,-1 1-1,1 0 1,-1 0-1,1-1 1,0 1 0,0-1-1,1 0 1,-1 1-1,0-1 1,1 0-1,-1 0 1,1-1 0,0 1-1,0 0 1,-1-1-1,1 0 1,0 1-1,0-1 1,0-1 0,0 1-1,1 0 1,-1-1-1,0 1 1,5-1-1,-3 1-15,1-1 0,0 0 0,0 0 0,0-1-1,-1 0 1,1 0 0,0 0 0,-1-1 0,1 1 0,-1-1-1,1 0 1,-1-1 0,0 0 0,7-4 0,-2-1-80,0-1 1,-1 0 0,-1-1-1,1 0 1,-1 0 0,-1-1 0,0 0-1,-1 0 1,0-1 0,0 0-1,4-17 1,-19 59 512,6-24-357,1 0 0,-1 0 0,1 0 0,0 1 0,1-1 0,0 1 0,0-1 0,0 1 0,1-1 0,0 1 0,0 0 0,0-1 0,3 10 0,-2-15-63,0 0 1,1 1-1,-1-1 0,0 0 1,1 0-1,-1 0 0,1 0 0,-1-1 1,1 1-1,0 0 0,-1-1 0,1 1 1,0-1-1,-1 1 0,1-1 1,0 0-1,0 1 0,0-1 0,-1 0 1,1 0-1,0-1 0,0 1 1,-1 0-1,1-1 0,0 1 0,2-2 1,3 1-12,0-1 0,0 0 0,0 0 0,-1-1 0,9-4 0,-7 2-78,0 0-1,-1-1 0,0 0 1,0 0-1,0-1 0,-1 1 1,0-2-1,-1 1 0,1 0 1,-1-1-1,-1 0 0,7-15 1,-14 35 169,0 1 1,1 0-1,0 1 1,0-1 0,2 0-1,1 20 1,-1-29-108,1-1 1,-1 0 0,1 0-1,0 0 1,0 1 0,0-1-1,0 0 1,1 0 0,-1 0 0,1 0-1,0-1 1,-1 1 0,1 0-1,1-1 1,-1 1 0,0-1-1,1 0 1,-1 0 0,1 0 0,0 0-1,-1 0 1,1 0 0,0-1-1,0 1 1,0-1 0,0 0-1,1 0 1,-1 0 0,0-1-1,0 1 1,7 0 0,-5 0-792,1-1 0,-1 0 0,1 0 0,-1 0 0,1 0 1,-1-1-1,1 0 0,6-2 0,16-14-6191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1.5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1 14382,'0'0'16463,"-11"2"-16404,3 1-62,0-1 1,1 1-1,-1 1 0,1-1 1,0 1-1,0 1 0,0-1 1,0 1-1,1 0 0,0 1 1,0-1-1,0 1 0,-8 12 1,3-3-19,1 1 0,-16 30 0,24-41 14,0-1 0,0 0-1,1 1 1,-1-1 0,1 1-1,0 0 1,0 0 0,0-1-1,1 1 1,0 0 0,-1 0-1,2 0 1,-1-1 0,1 1-1,-1 0 1,3 7 0,-1-10-7,0 0 0,0 0 1,-1 0-1,1 0 0,0 0 1,1-1-1,-1 1 1,0 0-1,0-1 0,1 0 1,-1 1-1,1-1 0,-1 0 1,1-1-1,0 1 0,-1 0 1,1-1-1,0 1 1,-1-1-1,1 0 0,0 0 1,0 0-1,2 0 0,7 0-277,0-1 0,-1 0 0,1-1 0,14-4 0,-11 1-747,0-1 1,-1 0 0,0-2 0,0 1-1,0-2 1,-1 0 0,0 0 0,-1-1-1,14-14 1,16-23-6405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1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0 10378,'0'0'11216,"-4"11"-9433,-7 28-1180,2 0 1,2 1-1,1 0 1,0 73 0,-2 1-312,6-96-59,0 0 324,0 0 0,1-1 0,3 33 0,-2-50-549,0 0 0,0-1 0,0 1 1,1 0-1,-1 0 0,0 0 1,0 0-1,0-1 0,0 1 1,0 0-1,0 0 0,0 0 1,0 0-1,1-1 0,-1 1 0,0 0 1,0 0-1,0 0 0,0 0 1,1 0-1,-1 0 0,0 0 1,0-1-1,0 1 0,0 0 0,1 0 1,-1 0-1,0 0 0,0 0 1,0 0-1,1 0 0,-1 0 1,0 0-1,0 0 0,0 0 0,1 0 1,-1 0-1,0 0 0,0 0 1,0 0-1,1 0 0,-1 1 1,0-1-1,0 0 0,0 0 0,0 0 1,1 0-1,-1 0 0,0 0 1,0 0-1,0 1 0,0-1 1,0 0-1,1 0 0,-1 0 1,0 0-1,0 1 0,0-1 0,0 0 1,0 0-1,0 0 0,0 1 1,0-1-1,0 0 0,0 0 1,0 0-1,0 1 0,9-16 202,-6 1-334,1 1 1,-2-1 0,0 0 0,0 0 0,-1 0-1,-1 0 1,-1 0 0,0-1 0,0 1-1,-2 1 1,-6-25 0,9 38 123,0-1 1,0 0-1,0 1 0,0-1 1,0 0-1,-1 1 0,1-1 1,0 0-1,0 1 0,-1-1 1,1 0-1,-1 1 0,1-1 1,0 1-1,-1-1 0,1 1 1,-1-1-1,1 1 1,-1-1-1,0 1 0,1-1 1,-1 1-1,1 0 0,-1-1 1,0 1-1,1 0 0,-1 0 1,0-1-1,1 1 0,-1 0 1,0 0-1,1 0 0,-1 0 1,0 0-1,0 0 0,0 0 1,1 1 9,-1-1 1,1 1 0,0 0-1,0-1 1,0 1-1,0 0 1,0 0 0,0-1-1,0 1 1,0 0 0,0-1-1,1 1 1,-1 0-1,0-1 1,0 1 0,1 0-1,-1-1 1,0 1-1,1-1 1,-1 1 0,1 0-1,-1-1 1,0 1 0,1-1-1,-1 1 1,1-1-1,0 1 1,-1-1 0,1 0-1,-1 1 1,1-1-1,0 0 1,-1 1 0,2-1-1,6 4 9,-1-1 1,1 1-1,0-2 0,1 1 0,-1-1 0,0-1 0,1 1 0,-1-1 0,1-1 1,9 0-1,9 0-12,51-8-1,-57 4-21,0 0-1,-1-2 1,1 0-1,-1-1 1,-1-1-1,1-1 1,-1-1-1,-1 0 1,0-1-1,25-21 1,-53 46 353,1 0-1,0 1 1,1 0 0,1 0 0,1 1 0,-7 23 0,8-24-148,1 0 0,1 0 0,0 0 0,1 1 0,1-1 1,0 1-1,2 17 0,-1-32-190,-1 0 0,1 1 0,0-1 1,0 0-1,0 0 0,1 1 0,-1-1 0,0 0 0,0 0 0,1 0 0,-1 1 1,1-1-1,-1 0 0,1 0 0,-1 0 0,1 0 0,0 0 0,-1 0 1,1 0-1,0 0 0,0 0 0,0 0 0,0 0 0,0 0 0,0-1 0,0 1 1,0 0-1,0-1 0,0 1 0,0-1 0,0 1 0,0-1 0,1 0 1,-1 1-1,0-1 0,0 0 0,1 0 0,-1 0 0,0 0 0,0 0 0,1 0 1,-1 0-1,0 0 0,0 0 0,0-1 0,1 1 0,-1 0 0,0-1 1,2 0-1,1-1-3,0 0 0,0 0 0,0-1 1,0 1-1,0-1 0,0 0 0,-1 0 0,1 0 1,-1-1-1,0 1 0,5-8 0,-2-1-453,-1 0-1,0 0 1,0 0-1,-1-1 0,-1 1 1,0-1-1,1-16 1,0-94-9243,-4 97 6298,0-37-9864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2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15407,'0'0'8520,"-53"44"-7720,50-36-511,3-1-257,0-3-32,3-4-641,9 0-832,3 0-1890,2-12-3140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7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0 3908,'0'0'20819,"-23"78"-19473,5-14 832,-5 10-1185,1 7-609,1 1-160,7-11-32,8-10-160,6-15-32,8-14-640,15-21-1442,3-11-1249,2-28-2275,-2-22-6565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2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6983,'0'0'8077,"1"10"-4832,0-1-3048,1-5 426,-1 1 1,0-1 0,0 1 0,-1-1 0,1 1 0,-1 0 0,0-1-1,-1 1 1,1-1 0,-1 1 0,0 0 0,0-1 0,0 1 0,0-1-1,-1 0 1,0 1 0,0-1 0,0 0 0,-5 7 0,2-6-383,0 0 0,0 0 0,1 1 0,0-1 0,0 1 0,1 0 1,-5 9-1,7-13-252,1-1 0,-1 1 1,1 0-1,-1-1 0,1 1 0,0 0 1,0-1-1,0 1 0,0 0 0,0 0 1,0-1-1,0 1 0,0 0 1,1-1-1,-1 1 0,1 0 0,-1-1 1,1 1-1,0 0 0,0-1 0,-1 1 1,1-1-1,0 0 0,0 1 0,1-1 1,-1 0-1,0 1 0,0-1 1,1 0-1,-1 0 0,0 0 0,1 0 1,-1 0-1,1 0 0,2 0 0,-1 1-49,0 0 0,0-1 1,0 0-1,0 0 0,0 0 0,0 0 0,0 0 0,0 0 0,1-1 0,-1 0 0,0 1 0,0-1 0,1 0 0,-1-1 0,0 1 0,0-1 0,0 1 0,1-1 0,-1 0 0,4-2 0,0-1-160,-1 0 1,1-1-1,-1 0 0,0 0 0,0-1 0,7-8 1,29-25-470,-42 39 712,0 0-1,0 0 0,1 1 0,-1-1 0,0 0 0,0 0 0,1 0 0,-1 1 1,0-1-1,0 0 0,1 0 0,-1 1 0,0-1 0,0 0 0,0 1 0,0-1 1,0 0-1,1 0 0,-1 1 0,0-1 0,0 0 0,0 1 0,0-1 0,0 0 1,0 1-1,0-1 0,0 0 0,0 1 0,0-1 0,0 0 0,0 1 0,0-1 1,-1 0-1,1 1 0,0-1 0,0 0 0,0 1 0,0-1 0,0 0 0,-1 0 0,1 1 1,0-1-1,0 0 0,0 0 0,-1 1 0,1-1 0,-6 20 786,3-14-637,0 1 0,0 0 0,1 0 1,0 0-1,1 1 0,-1-1 1,1 0-1,1 0 0,-1 1 1,2 8-1,0-15-171,0 0 0,0 1 0,0-1 0,0 0 0,0 0 0,0 0 0,1 0 0,-1 0 0,0 0 0,1 0 0,-1-1 0,0 1 0,1 0 0,-1-1 0,1 1 0,0-1 0,-1 0 0,1 1 0,-1-1 0,1 0 0,-1 0 0,1 0 0,0 0 0,-1 0 0,1 0 0,2-1 0,46-7 0,-27 0 1,-1-1 1,34-18-1,-36 17-6,1 0 0,-1 1 0,31-8 0,-51 17 5,1-1 0,0 1-1,0 0 1,0 0 0,-1 0 0,1 0-1,0-1 1,0 1 0,0 0 0,0 0 0,0 1-1,-1-1 1,1 0 0,0 0 0,0 0 0,0 1-1,-1-1 1,1 0 0,0 1 0,0-1-1,-1 0 1,1 1 0,0-1 0,-1 1 0,1-1-1,0 1 1,-1 0 0,1-1 0,-1 1 0,1 0-1,-1-1 1,1 1 0,-1 0 0,1-1-1,-1 1 1,0 0 0,0 0 0,1 0 0,-1-1-1,0 1 1,0 0 0,0 0 0,0 0 0,0 0-1,0 1 1,-5 53 16,1-10-6,11-33-1093,1-9-2388,4-2-4947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6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6342,'0'0'5910,"5"-1"-5990,33-4 290,1 2 1,-1 2 0,44 3-1,-14 0-193,474 31-207,-2 37 188,410 30 119,666-52 2536,1803-10-2329,-3154-38-301,415-9 71,754-107-1,-1387 110-80,-25 5 63,-1-2 1,0-1-1,0 0 1,22-8-1,-79 13 997,18-2-1014,-144 12 45,82-3-758,56-8-1769,5-5-2152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5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9 3555,'0'0'17462,"0"10"-16431,-9 175 1141,5-71-611,-20 123 1,18-221-323,0-30-193,1-31-539,3-3-708,3 1 0,11-79 0,-9 105 44,2 1-1,0-1 0,1 1 0,1-1 0,1 2 0,1-1 1,1 1-1,17-25 0,-22 37 135,1 0-1,0 1 1,0-1 0,0 1-1,1 1 1,0-1 0,0 1-1,0 1 1,12-7 0,-14 9 7,1 0 1,-1 0-1,1 0 1,-1 0-1,1 1 1,0 0-1,-1 0 1,1 0 0,0 1-1,0 0 1,0 0-1,0 1 1,-1-1-1,1 1 1,5 2-1,-10-3 7,0 0 0,0 1-1,0-1 1,0 1 0,0-1-1,0 1 1,-1-1 0,1 1-1,0-1 1,0 1 0,-1-1-1,1 1 1,0 0 0,-1 0-1,1-1 1,-1 1 0,1 0-1,-1 0 1,1 0 0,-1-1-1,1 1 1,-1 0 0,0 0-1,0 0 1,1 0 0,-1 0-1,0 0 1,0 0 0,0 0-1,0 0 1,0 0 0,0 0-1,0 0 1,0 0 0,-1-1-1,1 1 1,0 0-1,0 0 1,-1 0 0,1 0-1,-1 1 1,-1 2-1,0 0-1,0 0 1,-1-1 0,1 1-1,-1-1 1,1 1-1,-1-1 1,-5 4 0,-7 5 190,-1-1 1,-1-1 0,0 0-1,-1-1 1,1-1-1,-2-1 1,1 0 0,-1-1-1,0-2 1,0 1-1,-37 2 1,55-7-172,-1 0 1,0 0-1,1 0 1,-1 0-1,1 0 0,-1 0 1,0-1-1,1 1 0,-1 0 1,1-1-1,-1 1 1,1-1-1,-1 0 0,1 1 1,-1-1-1,1 0 0,-1 0 1,0-1-1,1 1-70,1 0 0,-1 0 0,1 0 1,-1 0-1,1 0 0,-1 0 0,1 0 0,0 0 0,0 0 0,-1 0 0,1 0 0,0 0 0,0 0 0,0 0 1,0 0-1,0 0 0,0 0 0,0 0 0,1 0 0,-1-2 0,2-1-341,0-1 0,0 1 0,0-1-1,0 1 1,1 0 0,0 0 0,-1 0-1,1 0 1,1 0 0,4-3 0,74-55-7376,-32 27 2338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6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13677,'0'0'13106,"-7"9"-12663,-22 30-194,1 2-1,3 1 1,1 1 0,-31 82 0,54-124-254,1 0 0,-1 0 1,1 1-1,-1-1 0,1 0 1,0 0-1,-1 1 0,1-1 0,0 0 1,0 0-1,0 1 0,0-1 1,0 0-1,0 1 0,1-1 1,0 2-1,-1-2-5,0-1 0,1 0 0,-1 0 1,1 1-1,-1-1 0,0 0 0,1 0 0,-1 1 0,1-1 0,-1 0 0,1 0 1,-1 0-1,1 0 0,-1 0 0,1 0 0,-1 0 0,1 0 0,-1 0 0,0 0 1,1 0-1,-1 0 0,1 0 0,-1 0 0,1-1 0,-1 1 0,1 0 0,-1 0 1,1-1-1,36-25-302,-24 13 81,-1 0 1,0-1-1,-1 0 1,0-1-1,13-26 1,-35 63-172,-25 61 538,33-77-76,1 0 0,1 1 1,-1-1-1,1 1 1,0 0-1,1-1 1,0 1-1,0 0 1,0 0-1,1-1 1,2 11-1,-3-16-38,0 0 0,1 1 0,-1-1-1,1 0 1,-1 1 0,1-1 0,-1 0 0,1 0-1,0 0 1,0 0 0,-1 1 0,1-1 0,0 0 0,0 0-1,0-1 1,0 1 0,0 0 0,1 0 0,-1 0-1,0-1 1,0 1 0,0 0 0,1-1 0,-1 1 0,0-1-1,1 0 1,1 1 0,-2-1 2,0-1 0,0 1-1,0 0 1,0-1 0,0 1 0,0-1-1,0 0 1,-1 1 0,1-1 0,0 1-1,0-1 1,-1 0 0,1 0 0,0 1-1,-1-1 1,1 0 0,-1 0 0,1 0-1,-1 0 1,1 0 0,-1 0 0,0 0-1,1 0 1,-1 0 0,0 0 0,0 0-1,0 0 1,0 0 0,0 0 0,0 0 0,0 0-1,0 0 1,0 0 0,0 0 0,-1 0-1,1 0 1,0 0 0,-2-1 0,-3-18 51,0 0 1,-16-34 0,-4-10-10,22 53-54,1 4-6,0 0 1,0 0 0,-1 0 0,0 0-1,0 0 1,-9-12 0,11 17-55,2 5-86,1 1 28,0-1 0,1 1-1,-1-1 1,1 0 0,0 0-1,0 0 1,0 0-1,0 0 1,0-1 0,0 1-1,1-1 1,-1 0 0,1 0-1,0 0 1,0-1-1,4 2 1,5 1-1501,0 0 0,0 0-1,27 2 1,33-1-8162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2.9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10186,'-3'63'384,"2"-2"-736,1-4-801,0-4-2787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2.6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9289,'0'0'13581,"-9"51"-13037,5-17-448,1 9-160,-2 10-897,4 7-640,1 8-737,0 3 159,0 4-447,0-3-1346,0-5-5573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4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9065,'70'5'864,"2"-1"482,4 0-1250,-2-3-64,-4 0-641,-1-1-3907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4.2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72 13325,'0'0'1089,"70"-23"-961,-23 15 128,9-1 96,14 1-31,7 1-257,6 3-32,6 0 0,6 1-545,-1 2-800,6-1-769,0-1-1794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4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 7719,'75'-9'289,"-1"1"-225,3 1-64,1 2-801,0 3-448,-5 1 512,2 1-2722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6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0 817 13997,'0'0'1495,"11"-2"-1249,0-1-167,0-1 0,-1 0 0,1 0 0,-1-1 0,0-1 0,-1 1 0,1-2 1,-1 1-1,10-11 0,85-85 369,-53 49-396,0 1-23,13-13-6,137-109 0,-193 169-25,-1 0-1,0 0 1,1 1 0,0 0-1,0 0 1,1 1 0,-1 0-1,15-3 1,-22 6 1,1 0 0,-1 0 0,1 0 0,-1 0-1,1 0 1,-1 0 0,1 1 0,-1-1 0,1 1 0,-1-1 0,0 1 0,1 0 0,-1-1 0,0 1 0,1 0 0,-1 0 0,0 0-1,0 0 1,0 0 0,0 0 0,0 0 0,0 0 0,0 0 0,1 3 0,20 40 362,-8-13 47,-12-28-365,1 0-1,0 1 1,0-1 0,0-1 0,0 1-1,0 0 1,0-1 0,1 1 0,-1-1-1,1 0 1,-1 0 0,1-1 0,0 1-1,0-1 1,0 0 0,0 0 0,0 0-1,0 0 1,0-1 0,0 1 0,0-1 0,0 0-1,1 0 1,-1-1 0,0 1 0,0-1-1,0 0 1,0 0 0,0-1 0,5-1-1,10-5 268,0-1-1,-1 0 0,0-2 1,27-19-1,117-99 353,46-32-3550,-202 156 2770,-1 1 0,1 0 0,1 1 0,-1 0 0,0 0 0,1 0 0,0 0 0,-1 1 0,1 0 1,0 1-1,0-1 0,0 2 0,0-1 0,1 1 0,-1 0 0,0 0 0,0 0 0,0 1 0,0 1 0,0-1 0,12 5 0,4 3-1055,-7-4-2501,-2-2-2615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8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441 108 10666,'0'0'4047,"-6"-11"-1058,3 4-2771,-2-3 597,0 1 0,-1 0 0,-12-17 0,15 23-498,0 0 0,0 0 0,-1 0 0,1 0 0,0 1 1,-1-1-1,0 1 0,0 0 0,1 0 0,-1 0 0,0 0 1,-1 1-1,1-1 0,0 1 0,-8-1 0,2 3-122,0-1 0,0 1 0,0 1 0,0 0 0,1 0 0,-1 1 0,1 1 0,-1-1 0,1 1 0,0 1 0,1 0 0,-1 0 1,1 0-1,0 1 0,0 1 0,0-1 0,-10 14 0,9-11-200,0 1 0,0 0 0,1 0 0,1 1 1,0 0-1,0 0 0,1 1 0,1 0 0,0 0 1,0 0-1,1 1 0,1 0 0,-2 15 0,4-25-1,1 0-1,1 0 0,-1 0 1,0 1-1,1-1 1,-1 0-1,1 0 0,0 0 1,0 0-1,0 0 0,0 0 1,1-1-1,-1 1 0,1 0 1,0-1-1,0 1 1,-1-1-1,2 1 0,-1-1 1,0 0-1,0 0 0,1 0 1,-1 0-1,1 0 0,0-1 1,-1 1-1,1-1 0,0 0 1,0 1-1,0-1 1,0-1-1,0 1 0,0 0 1,4 0-1,14 2-207,-1-1 0,0-1 0,1-1 0,23-2 0,-30 1-21,24-3-412,61-14 1,-73 12 571,1 0 1,0 2-1,1 1 1,48 1-1,-75 2 104,0 1 0,0-1 0,0 0-1,0 1 1,0-1 0,0 1-1,0-1 1,0 1 0,0-1 0,0 1-1,0 0 1,0 0 0,-1-1-1,1 1 1,0 0 0,0 0 0,-1 0-1,1 0 1,-1 0 0,1 0-1,-1 0 1,1 0 0,-1 0 0,1 0-1,-1 0 1,0 0 0,0 0-1,0 0 1,1 0 0,-1 1 0,0-1-1,0 0 1,-1 0 0,1 0-1,0 0 1,0 0 0,0 0 0,-1 0-1,1 0 1,-1 0 0,0 2-1,0 3 217,-1 0-1,0 0 0,0 0 0,-1-1 0,1 1 0,-6 7 0,-7 6 35,-1-1 1,-1 0-1,-1-2 0,0 0 1,-1 0-1,-32 18 0,11-10 189,0-3-1,-66 26 1,86-39-468,0-2 0,0 0 0,-1-1 0,0-1 0,0-1 0,-35 1 0,53-4-133,0 0 0,0 0 0,0-1 1,0 1-1,0-1 0,0 0 0,0 0 0,0 0 0,0 0 0,1 0 1,-1-1-1,0 1 0,1-1 0,-1 0 0,1 1 0,-1-1 0,1 0 1,0-1-1,0 1 0,0 0 0,0-1 0,0 1 0,1-1 0,-1 1 1,1-1-1,0 0 0,-1 0 0,1 0 0,1 0 0,-1 0 0,0 0 1,1 0-1,-1-5 0,-1-11-1624,1-1-1,1 0 1,1 1 0,4-25 0,-2 22-26,4-45-8595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6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1016 11691,'0'0'5173,"8"-16"-4618,17-26 126,2 1 0,63-71 0,93-84 1124,-129 140-1745,-34 36-10,96-103 213,247-201 0,-363 324-263,86-57 10,-77 52-19,0 1 1,0 0-1,0 0 1,1 1-1,-1 1 1,1-1-1,20-1 1,-27 4-27,1 0 0,0 1 0,-1-1 0,1 1 1,0-1-1,-1 1 0,1 0 0,-1 0 0,1 1 0,-1-1 1,1 1-1,-1 0 0,0 0 0,0 0 0,0 0 1,0 0-1,0 1 0,-1-1 0,1 1 0,-1 0 0,1-1 1,-1 1-1,0 0 0,0 1 0,0-1 0,1 4 1,5 10-103,-1 1 1,-1 1 0,8 35-1,-7-22 251,-3-19-95,0 1 0,0-1 1,1-1-1,0 1 1,1-1-1,9 13 0,-12-20-94,0-1-1,1 0 1,0 0 0,0 0-1,0 0 1,0-1-1,1 0 1,-1 0 0,1 0-1,0 0 1,0-1-1,0 1 1,0-1 0,0-1-1,0 1 1,1-1-1,-1 0 1,6 1-1,-1-1-457,0-1-1,0 1 0,0-2 0,-1 1 0,12-3 0,61-22-5701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6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0 0 3235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7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1431 19635,'8'-5'1147,"71"-52"-667,-3-4 0,108-110 0,-121 111-446,-55 52-33,726-661 1743,-724 660-1713,160-124 368,-144 115-366,1 1 1,1 1 0,1 1 0,47-17-1,-67 29 31,-1 0 0,1 1 0,0 0 0,1 1 0,-1 0-1,16 0 1,-22 1-35,-1 0-1,1 1 1,0-1-1,0 1 1,0-1-1,-1 1 1,1 0-1,0 0 0,-1 0 1,1 1-1,-1-1 1,1 1-1,-1-1 1,0 1-1,0 0 1,0 0-1,0 0 1,0 0-1,0 0 0,0 0 1,0 1-1,-1-1 1,1 1-1,1 3 1,7 20 496,-8-18-677,2 1 0,-1-2 0,1 1 0,8 13 0,-10-18-15,0-1-1,0 0 0,0 0 1,1 0-1,-1 0 1,1 0-1,-1 0 1,1 0-1,-1-1 0,1 0 1,0 1-1,0-1 1,0 0-1,0 0 0,0 0 1,0-1-1,5 1 1,4 0-10,0-2 0,1 1 0,-1-1 0,0-1 1,0 0-1,-1-1 0,1 0 0,0-1 0,10-5 0,105-56-2397,-70 33 671,14-5-121,-26 11-305,1 2 1,2 2-1,0 2 1,69-18-1,-84 33 2201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7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0 801 18834,'0'0'971,"14"-4"-490,28-13 13,-1-1 0,61-38 0,88-66 829,-116 73-749,115-81 44,187-113 3622,-327 215-4348,1 3 0,2 2 1,0 3-1,2 2 1,98-21-1,-111 34-1532,0 2 1,47 3-1,-47 0-4144,-20 0-660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8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1774 9641,'-11'4'2013,"-35"11"-460,45-15-1474,1 0 0,-1 1-1,1-1 1,-1 0 0,0 1 0,1-1-1,-1 0 1,0 0 0,1 0-1,-1 0 1,0 0 0,1 1 0,-1-1-1,0 0 1,0 0 0,1-1 0,-1 1-1,0 0 1,1 0 0,-1 0-1,0 0 1,1-1 0,-1 1 0,0 0-1,1-1 1,-1 1 0,1 0-1,-1-1 1,0 1 0,1-1 0,-1 1-1,1-1 1,-1 1 0,1-1 0,0 1-1,-1-1 1,1 1 0,-1-1-1,1 0 1,0 1 0,0-1 0,-1 0-1,1 1 1,0-1 0,0 0 0,0 1-1,0-1 1,0 0 0,0 1-1,0-1 1,0 0 0,0 0 0,0 1-1,0-2 1,12-37 1010,7 3-291,2 1 0,2 1 0,52-62 0,-43 57-387,87-104-112,6 6 0,6 6 0,6 5 0,5 7 0,305-196 0,-368 270-397,2 4 0,102-37 0,176-40-690,-351 115 765,102-36-5053,139-71 0,-110 46-985,-81 38 1950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8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1284 18193,'0'0'395,"-5"-9"-235,3 7-159,0-1 0,1 0 0,-1 0-1,1 0 1,0 1 0,-1-1 0,2 0-1,-1 0 1,0-1 0,0 1-1,1 0 1,0 0 0,0 0 0,0 0-1,0 0 1,1-6 0,1 3-15,0 1 0,0-1 1,1 1-1,0 0 0,0-1 0,0 1 1,1 1-1,0-1 0,0 0 0,7-6 1,34-31 42,2 2 0,2 2 0,70-42 0,171-78 538,42 4-270,-267 128-279,1 4 0,1 2-1,85-14 1,-100 29-78,1 2-1,99 7 1,-11 1 92,-123-6 42,0-1 1,-1 0 0,1-2-1,-1 0 1,0 0-1,27-13 1,97-54 326,-76 36-353,-1 4 449,-2-3-1,-2-3 1,-1-3-1,64-55 1,-90 64-309,3 2 0,59-38 0,-17 28-8787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9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1085 13036,'0'0'4800,"11"-6"-3445,19-11-1156,0-1-1,-1-2 0,27-24 1,86-84 286,-40 35-397,-70 64-70,249-205 145,-219 187-195,2 3 0,117-60 1,-162 95-165,1 0 1,0 2 0,0 0-1,34-6 1,-49 12 79,0 0 0,0 0 0,0 0-1,0 1 1,0 0 0,0 0 0,0 0-1,0 1 1,-1 0 0,1-1 0,0 2-1,0-1 1,0 1 0,-1-1 0,1 1-1,-1 1 1,1-1 0,-1 0 0,0 1-1,0 0 1,0 0 0,0 0 0,-1 1 0,1-1-1,2 5 1,17 32-285,-17-31 361,-1 1 0,1-1 0,0 1 0,14 14 0,-17-21 27,1 0 1,0-1-1,-1 1 0,1-1 0,0 1 0,0-1 0,0 0 1,0-1-1,1 1 0,-1-1 0,0 0 0,1 0 0,-1 0 1,1 0-1,8-1 0,-3 0-212,0-1 1,1-1-1,-1 0 0,0 0 1,0-1-1,0 0 0,0-1 1,0 0-1,-1-1 0,0 0 1,14-10-1,12-10-314,46-43 1,-63 52 660,75-71 563,-45 40-53,89-67-1,-101 94-2446,-26 18-1057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9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1260 17649,'0'0'1179,"6"-16"-597,12-20-440,2 1 0,0 0 0,3 1 0,52-59 0,-5 17 67,4 3 0,124-94 0,-146 128-363,2 3 0,1 2-1,2 3 1,1 2 0,75-25-1,-113 47 28,-1 1 0,1 1-1,1 1 1,25-2 0,-37 6 88,-1 0 0,0 0 0,1 1 0,-1 0 1,0 0-1,0 1 0,0 0 0,0 0 1,0 1-1,0 0 0,-1 0 0,1 1 0,8 6 1,-14-9 102,1 1 1,0-1 0,0 1-1,-1-1 1,1 0 0,0 0-1,0 0 1,0-1 0,1 1-1,-1-1 1,0 0 0,0 0 0,0 0-1,0 0 1,0 0 0,0 0-1,0-1 1,0 0 0,0 0-1,0 1 1,0-2 0,0 1-1,0 0 1,0-1 0,-1 1-1,5-4 1,7-5 100,-1 0 1,-1-1-1,21-23 0,-17 16-106,103-114 84,-72 76-308,107-97 0,-146 146-407,2 0 0,-1 1-1,1-1 1,14-5 0,-2 4-3202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0.4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1519 18770,'16'-17'112,"788"-802"58,-739 756-570,-24 23 282,20-21 206,95-72 1,-147 126 18,0 1-1,1 0 1,-1 0-1,1 1 1,0 1-1,15-5 1,-23 8-98,-1 0 0,1 1 0,0 0 0,0-1 0,0 1 0,0 0 0,0 0 0,0 0 0,0 0 0,-1 0 0,1 0 0,0 0 0,0 1 1,0-1-1,0 1 0,0 0 0,-1-1 0,1 1 0,0 0 0,-1 0 0,1 0 0,0 0 0,-1 0 0,1 0 0,-1 1 0,0-1 0,1 0 1,-1 1-1,0-1 0,0 1 0,0 0 0,0-1 0,0 1 0,0 0 0,0-1 0,-1 1 0,1 0 0,-1 0 0,1 0 0,-1 0 0,1 2 0,1 12 89,-1 0 0,0 0 0,-2 19 0,0-23 87,1 1 0,0 0-1,0-1 1,2 1 0,5 24 0,-7-35-130,1 0 1,0-1-1,-1 1 1,1-1-1,0 0 1,0 1-1,0-1 1,0 1-1,0-1 1,0 0-1,1 0 1,-1 0-1,0 0 1,0 0-1,1 0 1,-1 0-1,1 0 1,-1 0-1,1-1 1,-1 1-1,1 0 1,2 0-1,0-1 21,1 1 0,0-1-1,-1 0 1,1 0 0,-1 0 0,1 0-1,-1-1 1,7-1 0,4-3 115,1 0 0,-1-1 0,27-15 0,229-157 275,8-4 771,-247 166-522,1 3 0,0 1 0,1 1 0,0 1 0,53-6-1,36-10-2244,-99 19-772,0-1-1,45-21 1,6-14-6309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2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2160 52 10794,'0'0'5328,"-10"-8"-4047,5 3-1167,0 0 0,-1 1 0,0 0 1,0 1-1,0-1 0,-1 1 0,1 0 0,-1 0 0,0 1 0,0 0 0,0 0 0,0 1 1,0 0-1,0 0 0,-13 1 0,-115 7 365,0 6 0,-168 40 0,208-36-421,-40 8-78,-311 62 167,10 31-146,262-48-1551,64-16-3162,46-18-1166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8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75 20884,'0'0'4132,"-6"-52"-4228,18 42-2531,0-3-3395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4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719 94 5349,'3'-2'666,"0"-1"0,0 0 0,-1 0 0,1-1 0,-1 1 0,0 0 0,0-1 0,0 1 0,0-1 0,0 0 0,-1 1 0,0-1 0,0 0 0,0 0 0,0 0 0,-1 0 1,1 0-1,-1 0 0,0 0 0,-1-6 0,1 9-577,-1 1 0,1-1 0,-1 0 1,1 0-1,-1 0 0,0 1 0,1-1 0,-1 0 1,0 1-1,1-1 0,-1 1 0,0-1 0,0 1 1,0-1-1,0 1 0,0 0 0,1-1 1,-1 1-1,0 0 0,0 0 0,0-1 0,0 1 1,-2 0-1,-28-1 430,21 2-270,-8 0-192,0 1 0,0 0 0,1 2 0,-1 0 0,1 1 0,-1 1 0,-19 9 1,-114 65 41,140-74-68,-44 27 125,-69 53 0,101-67-28,1 0-1,0 1 1,2 1 0,0 2 0,-20 30 0,34-44-86,1 0 1,0 0-1,0 0 1,1 1 0,1 0-1,-1 0 1,-2 14-1,6-21-35,-1 1 0,1 0 0,-1 0 0,1-1 0,0 1 0,1 0 0,-1 0 0,1-1 0,-1 1 0,1 0 0,0-1 0,0 1-1,1 0 1,-1-1 0,1 0 0,0 1 0,0-1 0,0 0 0,0 0 0,0 0 0,1 0 0,0 0 0,2 2 0,5 2-53,0-1 0,0 0 0,1-1 0,-1 0-1,1-1 1,0 0 0,1-1 0,-1 0 0,0 0 0,1-2 0,12 2 0,23-1-1009,63-4 0,-109 2 1043,100-10-2977,0-15-2472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7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9929,'0'0'13234,"0"6"-13036,3 29 1580,10 59 0,2-1 351,94 616 1298,-103-671-3347,-4-23-26,1 0-1,0 0 1,8 22-1,-12-75-887,3 4-825,-9-11-2389,-1 0-1,-16-49 1,-1 14-3607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7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1 379 10570,'5'-15'5878,"3"-5"-4995,1 1 1,1-1-1,1 2 1,0-1-1,1 1 1,1 1-1,21-21 1,-11 18-308,1 1 1,0 2-1,2 0 1,-1 2-1,2 0 1,0 2 0,53-18-1,-39 19-151,1 2 0,0 1 0,0 2 0,83-2 0,-115 8-411,0 2 1,-1-1 0,1 1-1,0 0 1,-1 1 0,1 0-1,-1 1 1,0 0 0,0 0-1,0 1 1,12 7 0,-16-7 13,1 0 0,-2 0 1,1 0-1,0 1 1,-1 0-1,0 0 0,0 0 1,0 0-1,-1 1 0,1-1 1,-2 1-1,1 0 1,0 0-1,-1 0 0,0 0 1,-1 1-1,1-1 1,0 8-1,-1 6 38,0 0 0,-1-1 0,0 1 0,-2 0 1,-1-1-1,0 1 0,-1-1 0,-1 0 0,-1 0 0,-1 0 0,-1-1 0,0 0 0,-1-1 0,-13 20 1,2-7 48,-2-1 0,-1 0 1,-2-1-1,0-2 0,-2-1 1,-51 38-1,67-55-115,0 0 0,-1-1 0,0 0 0,0-1 0,-1-1 0,1 0 0,-1 0 0,0-1 0,0-1 0,-1 0 0,-19 1 0,22-4 0,1-1 0,0 0 0,0 0 0,-1-1 0,1 0 0,0 0 0,0-1 0,1-1 0,-1 0 0,1 0 0,0-1 0,0 0 0,0 0 0,0-1 0,-10-10 0,12 12 0,1-1 0,1 0 0,-1 0 0,1-1 0,0 1 0,0-1 0,0 0 0,1 0 0,0-1 0,0 1 0,1-1 0,-4-11 0,7 18-97,0-1 1,0 0-1,0 0 0,0 1 1,0-1-1,0 0 0,1 1 1,-1-1-1,0 0 0,0 1 0,1-1 1,-1 0-1,1 1 0,-1-1 1,0 0-1,1 1 0,-1-1 1,1 1-1,-1-1 0,1 1 1,0-1-1,-1 1 0,1 0 1,-1-1-1,1 1 0,0 0 1,-1-1-1,1 1 0,0 0 0,0 0 1,1-1-1,29-4-6074,-21 3 3761,18-3-4268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8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419 144 15439,'5'-10'2984,"3"-7"-1930,1-1 1350,0-1 1,-1 0-1,6-25 0,-14 43-2363,0 1-1,0-1 0,0 1 1,1-1-1,-1 0 0,0 1 1,0-1-1,0 1 0,-1-1 1,1 1-1,0-1 0,0 1 1,0-1-1,0 1 0,0-1 1,-1 1-1,1-1 0,0 1 1,0-1-1,-1 1 1,1-1-1,0 1 0,-1 0 1,1-1-1,-1 1 0,1-1 1,0 1-1,-1 0 0,1 0 1,-1-1-1,1 1 0,-1 0 1,1 0-1,-1-1 0,1 1 1,-1 0-1,1 0 0,-1 0 1,1 0-1,-1 0 1,1 0-1,-1 0 0,1 0 1,-1 0-1,0 0 0,1 0 1,-1 0-1,1 0 0,-1 0 1,1 0-1,-1 1 0,1-1 1,-1 0-1,1 0 0,-1 1 1,1-1-1,0 0 1,-1 1-1,0 0 0,-32 15 1212,6 4-1252,2 1 0,0 2 0,1 0 0,1 1 0,1 1 0,2 2 0,0 0 0,2 1 0,1 0 0,-22 53 0,36-75 0,1 1 0,-1-1 0,2 0 0,-1 1 0,1-1 0,0 1 0,0 0 0,1-1 0,-1 1 0,2 0 0,-1-1 0,3 14 0,-1-16 0,-1 0 0,1-1 0,0 1 0,0-1 0,0 0 0,0 1 0,1-1 0,-1 0 0,1 0 0,0-1 0,0 1 0,0 0 0,0-1 0,0 0 0,1 0 0,-1 0 0,1 0 0,-1 0 0,1-1 0,0 1 0,0-1 0,5 1 0,15 3 0,1-2 0,-1 0 0,49-2 0,-48-1 0,-1 0 0,1 2 0,45 8 0,-67-9 0,-1-1 0,1 0 0,-1 1 0,1 0 0,-1-1 0,1 1 0,-1 0 0,0 1 0,1-1 0,-1 0 0,0 1 0,0-1 0,0 1 0,0-1 0,0 1 0,0 0 0,-1 0 0,1 0 0,0 0 0,-1 0 0,0 0 0,1 1 0,-1-1 0,0 0 0,0 1 0,0-1 0,0 1 0,-1-1 0,1 1 0,-1-1 0,0 1 0,1-1 0,-1 1 0,0 0 0,0-1 0,-1 1 0,1-1 0,-1 1 0,0 2 0,-2 5 0,-1-1 0,0 1 0,0-1 0,-1 0 0,-1-1 0,1 1 0,-1-1 0,-12 13 0,-12 9 0,-1-1 0,-1-1 0,-1-2 0,-48 28 0,56-38 0,-1-3 0,0 0 0,0-1 0,-2-1 0,1-2 0,-1-1 0,-32 5 0,56-13 1,-35 3-437,31-9-592,18-10-963,12-4-7479,6-9-9252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01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0 534 17809,'0'0'1132,"4"-9"-364,78-179 2556,-52 108-3072,35-146 0,-59 195 121,-9 47 28,-9 48-118,6-32-262,2 1-1,2-1 1,0 1-1,3 0 1,0-1-1,8 41 1,-7-67-2,0 1-1,0-1 1,0 0 0,0 0-1,1 0 1,4 7 0,-6-12-85,0 1 0,0-1 0,0 1 0,1-1 0,-1 1 0,0-1 0,1 0 0,-1 0 0,0 0 0,1 0 1,-1 0-1,1 0 0,0 0 0,-1 0 0,1-1 0,0 1 0,0-1 0,-1 1 0,1-1 0,0 1 0,0-1 0,0 0 0,-1 0 0,1 0 0,0 0 0,2-1 1,-3 1-113,-1 0 1,1 0-1,0-1 1,-1 1-1,1 0 1,0-1-1,-1 1 0,1 0 1,0-1-1,-1 1 1,1-1-1,-1 1 1,1-1-1,-1 1 1,1-1-1,-1 0 1,1 1-1,-1-1 1,1 0-1,-1 1 1,0-1-1,0 0 1,1 1-1,-1-1 1,0 0-1,0 0 1,0 1-1,0-1 1,0 0-1,0 0 1,0 0-1,1-17-4962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01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10570,'0'0'11147,"61"13"-10379,-23-13-223,9-20-321,4-9-1089,-4-13-4772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4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27 13869,'0'0'4666,"-5"0"-4100,-13 2 30,35-1 747,46-1 503,1-8-1246,-25 3-380,42 0 1,114 19 244,4 0-188,150-34 950,-28 1-764,-255 19-377,0 2 0,122 22 0,-119-10-55,57 13 14,1-5 0,193 8 0,-120-30 35,13-1 166,299 37-1,-448-27-229,391 53 702,5-34-59,241 13-349,-477-22-266,247-12 1,-299-8-145,-176 2-3052,4 0 2898,0-1-1,-1 0 1,1 1-1,-1-1 1,1 0-1,0 0 1,-1 0-1,1 1 1,-1-1-1,1 0 0,-1 0 1,1 0-1,-1 0 1,1 0-1,-1 0 1,1 0-1,-1 0 1,1 0-1,-1 0 1,1 0-1,-1 0 1,1 0-1,-1 0 0,1 0 1,-1 0-1,1 0 1,0-1-1,-1 1 1,1 0-1,-1 0 1,1-1-1,0 1 1,-1 0-1,1-1 0,-1 1 1,1 0-1,0-1 1,-1 1-1,1-1 1,0 1-1,-1-1 1,-3-10-5982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5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6559 215 8616,'0'0'3657,"9"-7"-1308,-5 4-1910,28-24 597,-30 26-798,0-1 1,0 0-1,-1 0 0,1 0 1,0 0-1,-1 0 0,1-1 1,-1 1-1,0 0 0,0-1 1,0 1-1,0-1 0,0 1 1,0-5-1,-1 7-94,-1-1 0,1 1 0,-1-1 0,0 1 0,1-1 0,-1 1 0,0 0 0,0-1 0,1 1 0,-1 0 0,0-1 0,0 1 0,0 0 0,1 0 0,-1 0 0,0 0 0,0 0 0,0 0 0,1 0 0,-1 0 0,0 0 0,0 0 0,0 0 0,-1 1 0,-24 4 900,9 4-802,1 1 0,0 0 0,1 1 0,-27 26-1,0-2-174,-9 6-110,-563 422 1949,217-180-1782,-45 30-51,-24-33 93,255-174 35,-377 216-60,378-176 329,-49 31 582,192-136-836,-140 63 0,181-96-131,0-1 1,-1-1-1,0-2 0,0 0 1,0-2-1,-1 0 0,-46-5 1,38 1 9,-1 2-1,1 2 1,-51 8 0,-109 35-91,89-17 0,-1-5 1,-1-5-1,-121 5 1,-243-44-34,466 20 25,-154-4-137,-281 29 0,359-16 103,0-4 1,-111-10-1,190 6 32,0-1-1,-1 0 0,1 0 0,0 0 0,0 0 0,0-1 0,0 0 0,0 0 1,0 0-1,0 0 0,1-1 0,-1 1 0,1-1 0,0 0 0,0 0 0,0 0 1,0 0-1,0-1 0,0 1 0,1-1 0,0 0 0,0 0 0,0 0 0,0 0 1,1 0-1,-1 0 0,1 0 0,-1-6 0,-2-12-38,1 0 0,2-1 0,0 1 1,2-31-1,1 12 57,-2 1-189,1-117-81,-6-1 1,-31-183-1,-37 20 253,24 124 5,45 175-25,1 1 0,1-1-1,0 0 1,2 0 0,1 0 0,0 0 0,2 0-1,0 0 1,2 1 0,0 0 0,1-1 0,1 2 0,14-28-1,19-54-2,-19 48-99,35-68 0,-54 119 55,0 0 0,0 0 1,1 1-1,-1-1 0,0 0 1,1 1-1,0 0 0,-1 0 1,1 0-1,0 0 1,0 0-1,0 0 0,1 1 1,-1-1-1,0 1 0,1 0 1,-1 0-1,6 0 1,7-1 64,-1 0 0,0 2 0,18 1 0,5 0-24,25-6 12,-1-2 0,0-2 0,74-22 0,179-70-117,59-15 43,380 7 33,-454 76 46,812-72 46,902 40 32,-1784 78 69,366 69 1,-530-65 321,-51-12-917,0 0 1,0-2-1,1 1 1,22 0-1,-39-10-5944,-9-7 208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6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16303,'4'0'545,"-1"1"-65,0-1 1026,2 0 800,-2 0-865,0 0 5029,-5 0-6405,-7 2-738,-7 3-1793,-5 4-3204,-1 1-1505,-2-2-2017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7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1769 319 6054,'-30'1'1201,"-1"0"0,-57 12 0,61-6-1154,-1 1 0,2 1 0,-1 1 1,1 1-1,-45 28 0,16-3 346,3 2 1,0 2-1,3 2 1,2 3-1,1 1 1,-64 87-1,75-84 226,2 1-1,2 2 1,3 0 0,1 2-1,4 1 1,1 1 0,-18 80-1,32-104-548,3 0 0,0 1 0,2-1 0,2 1 0,1-1 0,1 1 0,11 62 0,-9-82-159,0 0-1,1 1 1,0-2 0,1 1 0,0 0-1,1-1 1,1 0 0,0 0 0,0-1-1,1 0 1,0 0 0,1-1 0,1 0-1,-1-1 1,2 0 0,-1 0 0,1-1-1,0 0 1,1-1 0,0-1 0,18 9-1,-10-9-38,-1-1 0,1-1-1,0 0 1,0-1-1,0-1 1,1-1 0,-1-1-1,0-1 1,1-1 0,-1-1-1,0 0 1,0-1-1,26-10 1,7-5 216,-1-3-1,0-1 1,74-48 0,12-18-37,-4-7 1,152-140 0,217-251 310,-336 319 365,-157 159-709,7-8 49,0 1 0,21-16-1,-68 83-664,-223 255 281,134-168 955,55-63-47,-39 45 1847,-90 139-1,163-202-1860,29-55-576,1-1-1,-1 0 1,1 1 0,-1-1 0,1 0-1,0 1 1,-1-1 0,1 1 0,0-1 0,0 0-1,0 1 1,0-1 0,0 1 0,0-1-1,0 1 1,1 1 0,0-2-25,0 0-1,0-1 1,0 1 0,0-1-1,0 0 1,0 1 0,0-1-1,-1 0 1,1 1 0,0-1-1,0 0 1,0 0 0,0 0-1,0 0 1,0 0 0,0 0-1,0 0 1,0 0 0,0 0-1,0-1 1,0 1 0,0 0 0,0-1-1,0 1 1,1-1 0,29-11-137,-1-2 0,0-1 1,-2-1-1,0-1 0,33-27 1,-6 6 141,569-368-113,31 52 179,-607 335-5,-30 15-129,-16 5-90,-7 3-130,-60 39 479,-114 55 0,-84 21 469,225-102-531,-495 196 1693,-298 141-691,655-259-1064,-175 82 16,340-172-60,0 0 1,0 0-1,-1-1 0,1-1 1,-1 0-1,1 0 1,-1-1-1,0-1 1,0 0-1,0-1 1,-16-1-1,25 1-7,0-1 0,1 0 0,-1 1 0,0-1 0,1 0-1,-1-1 1,1 1 0,-1 0 0,1-1 0,0 1 0,-1-1 0,1 0 0,0 0 0,0 0-1,0 0 1,1 0 0,-1 0 0,0-1 0,1 1 0,-2-4 0,0-1-33,0-1 1,1 0 0,0 0-1,0 0 1,0-16-1,-1-19-7,3 0 0,2 0-1,1-1 1,14-64 0,54-173-58,-56 227 98,55-182-300,-8 32-442,43-261-1,-101 440 740,0 10 18,-2 0 1,1-1 0,-2 1 0,0 0 0,-1-1 0,-1 1 0,-4-29 0,4 43-3,1-1 0,-1 1 1,0-1-1,1 1 0,-1 0 1,0-1-1,0 1 1,0 0-1,0 0 0,0-1 1,0 1-1,0 0 1,0 0-1,0 0 0,0 0 1,-1 1-1,1-1 1,0 0-1,-1 0 0,1 1 1,-1-1-1,1 1 0,-1-1 1,1 1-1,-1 0 1,1 0-1,-3-1 0,0 1 19,0 1-1,0-1 1,0 1-1,1 0 0,-1 0 1,0 0-1,0 0 1,1 1-1,-1-1 0,-5 4 1,-18 15 52,1 1 1,0 1-1,2 2 1,-35 41-1,52-57-67,-394 499 651,34 27 550,350-509-1141,-67 101 313,-141 201 358,197-294-547,29-34-194,-1 1 1,0 0 0,0 0 0,0-1 0,0 1 0,0 0 0,0 0 0,0-1 0,0 1 0,0 0 0,-1 0-1,1 0 1,0-1 0,0 1 0,0 0 0,0 0 0,0 0 0,0-1 0,0 1 0,0 0 0,-1 0-1,1 0 1,0-1 0,0 1 0,0 0 0,0 0 0,-1 0 0,1 0 0,0 0 0,0 0 0,0-1 0,-1 1-1,1 0 1,0 0 0,0 0 0,0 0 0,-1 0 0,1 0 0,0 0 0,0 0 0,-1 0 0,1 0-1,0 0 1,0 0 0,0 0 0,-1 0 0,1 0 0,0 0 0,0 0 0,-1 0 0,1 0 0,0 1 0,0-1-1,0 0 1,-1 0 0,1 0 0,0 0 0,0 0 0,0 0 0,0 1 0,-1-1 0,1 0 0,0 0-1,0 0 1,0 1 0,0-1 0,0 0 0,3-22 9,9-10-65,1 2 0,2 0 1,0 1-1,26-36 1,89-111-106,-125 171 138,75-91-82,4 4 0,5 4 1,118-92-1,319-205-291,-442 326 380,-21 15 16,177-113 0,-238 156-13,-1 0-1,1 0 0,-1 0 0,1 0 1,-1 1-1,1-1 0,0 1 1,-1-1-1,1 1 0,0 0 0,-1 0 1,1-1-1,3 1 0,-4 1 2,-1-1 0,1 0 0,-1 0 0,1 1 0,-1-1 0,1 0 0,-1 1 0,0-1 0,1 0 0,-1 1 0,1-1 0,-1 0 0,0 1 0,1-1 0,-1 1 0,0-1 1,0 1-1,1-1 0,-1 1 0,0-1 0,0 1 0,0-1 0,0 1 0,1-1 0,-1 1 0,0 0 0,0-1 0,0 1 0,-1 6-24,1-1 1,-1 0-1,0 0 0,-1 0 1,0 1-1,-3 8 0,-26 57 45,-3-2 0,-50 76 0,20-35 19,-58 103-31,-308 612-805,371-668-1311,35-56-2941,20-35-5964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0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1 10730,'0'0'7906,"7"17"-6091,0-2-1422,-2 0 0,0 0-1,-1 1 1,0 0 0,-1-1-1,-1 2 1,0-1 0,-1 26-1,-27 196 2050,-6 160 172,33-384-3559,-3-39-1404,-3 5 287,-1 1-1,-1-1 1,-11-22 0,9 21-13,-12-30-3323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53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3128 7015,'0'0'4815,"-2"-10"-4500,2 8-295,-1-3 47,0 0 1,1 1-1,-1-1 0,1 0 0,0 0 0,0 1 0,1-1 0,-1 0 0,1 1 0,0-1 0,1 0 0,-1 1 0,1-1 0,0 1 0,0 0 1,0 0-1,3-5 0,21-24 193,1 0 1,1 2 0,2 1 0,2 1 0,50-35 0,189-107 204,-70 49 14,192-153-237,-72 49 12,176-106 222,575-411-2,-277 176 343,-633 455-838,-93 64 161,2 2 0,2 3-1,2 4 1,121-45 0,-209 89-2227,-23 4-2969,25-9 102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0:48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1690 62 5317,'-40'6'-696,"-42"3"1,45-8 1316,0-1 1,0-2-1,0-1 1,0-2 0,-63-17-1,59 10-479,-2 1 0,0 3 1,-66-6-1,91 14-93,1 0 0,0 0 0,0 2 0,0 0 0,0 1 1,0 1-1,1 0 0,-1 1 0,1 1 0,0 1 1,-28 16-1,-5 13-56,1 1 0,2 3 0,-68 77 1,38-38 6,31-30-11,2 1 0,2 2 0,3 2 1,2 2-1,2 1 0,3 1 0,-35 93 0,33-55-5,3 1 1,5 2-1,4 0 0,-10 120 0,26-173 8,1 0-1,3 1 1,2-1-1,7 59 1,-3-87-12,1 0 0,0 0 0,1-1 0,1 1 0,0-1 0,1-1 0,1 0 0,16 19 0,106 112 21,-117-131 2,7 7-27,1-1 1,1-1 0,1-1-1,0-2 1,2 0 0,0-2-1,1 0 1,0-2 0,1-2-1,1 0 1,0-2 0,1-1-1,0-2 1,0-1 0,0-1-1,1-2 1,-1-1 0,60-3 0,-42-5 0,1-2 1,-1-2 0,59-20 0,140-61 283,-236 86-252,64-26 56,0-4-1,-3-3 1,-1-4-1,-2-2 1,-2-3 0,-2-4-1,-2-2 1,-3-3-1,101-118 1,-143 149 63,-2-1 0,0 0 0,-1-2 0,-2 0 0,-1 0 0,16-51 0,-23 61 49,-2-1-1,0 0 1,-2 0-1,0 0 1,-1 0 0,0 0-1,-2 0 1,0-1 0,-2 1-1,0 0 1,-1 0 0,-7-20-1,-12-21-57,-3 2 0,-3 0 0,-2 2-1,-3 1 1,-1 2 0,-4 1 0,-1 3 0,-3 0-1,-1 3 1,-3 2 0,-97-71 0,112 93-4,-2 1 0,-1 1 1,0 3-1,-1 0 0,-1 3 0,0 1 1,-1 1-1,0 3 0,-50-7 1,65 13-170,0 1 1,0 2-1,0 0 1,0 1 0,0 2-1,0 0 1,0 1 0,0 2-1,1 0 1,0 1-1,0 2 1,1 0 0,0 1-1,1 1 1,0 1 0,0 0-1,-19 18 1,2 4-386,1 2 1,2 1-1,2 2 0,-30 46 1,-98 181-2775,146-242 2864,-117 211-4963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0:54.4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121 274 6566,'-11'5'4735,"-3"0"-3945,4-2-668,0 1 0,0 0 0,0 0 0,1 1 0,0 0 0,-18 13 1,26-17-79,0 0 0,0 0 0,0 1 1,0-1-1,0 0 0,1 1 0,-1-1 1,0 0-1,1 1 0,-1-1 0,1 1 1,-1-1-1,1 1 0,0-1 0,-1 1 1,1 0-1,0-1 0,0 1 0,0-1 1,0 1-1,1-1 0,-1 1 0,0-1 1,1 1-1,-1-1 0,1 1 0,-1-1 1,1 1-1,0-1 0,-1 1 0,1-1 0,0 0 1,0 0-1,0 1 0,0-1 0,0 0 1,0 0-1,1 0 0,-1 0 0,0 0 1,0 0-1,1 0 0,1 0 0,6 6 120,1-1 0,0-1 0,0 1-1,15 4 1,27 7 242,2-2 1,0-3 0,60 6-1,56 12 530,-81-10-905,1-4-1,0-4 0,1-3 0,0-5 1,139-11-1,35-20 56,413-32 1269,-533 53-828,766-46 881,-6-58-1272,-505 32-114,450-60 26,-419 123 42,-69 5-20,380-57-134,-677 63 176,-68 37-277,-6-9 97,-2 0 1,0 0 0,-1-1 0,-1-1 0,-1 0 0,-1-1 0,-1 0 0,-1-2 0,-1 0-1,-1 0 1,0-2 0,-1-1 0,-32 21 0,-151 95 213,-177 125 226,-181 129-526,-19-31-205,579-355 359,-560 351 101,-59 35 7,-1192 781 495,315-222-619,1144-747 811,353-197-821,0-1 1,0 0-1,0 0 0,-1 0 0,1 0 0,0 0 1,0 0-1,0 0 0,-1 0 0,1 0 0,0 0 1,0 0-1,0 0 0,-1 0 0,1 0 0,0 0 1,0 0-1,0 0 0,-1 0 0,1 0 0,0 0 1,0 0-1,0 0 0,-1 0 0,1 0 0,0 0 1,0 0-1,0 0 0,0-1 0,-1 1 0,1 0 1,0 0-1,0 0 0,0 0 0,0 0 1,-1-1-1,1 1 0,0 0 0,0 0 0,0 0 1,0 0-1,0-1 0,0 1 0,-3-15-310,4-21 313,-1 34-26,43-281 95,-4 31 15,-26-299-192,-17 361-30,24-204-1,-6 272 185,98-971-515,-107 987 517,-5 0 1,-5 0 0,-4 0 0,-5 1 0,-49-183-1,60 273-83,0 0-1,1 1 0,0-1 1,1-16-1,29 30-1463,-4 14-3496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1:12.0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555 8179 9929,'0'0'315,"2"-9"-272,11-27-193,3 0 0,0 1 0,3 0 0,37-54 0,3-6-531,-40 60 880,2 1-1,1 0 0,2 2 0,1 1 0,1 1 1,2 1-1,37-30 0,732-513 1174,-523 427-1357,-139 78 34,-120 61 85,-1 0 0,0 1 0,1 1 1,0 0-1,0 1 0,1 1 0,-1 0 0,0 2 0,25 0 0,44-3 223,-58-2-325,-1-2 1,1 0-1,-2-1 1,1-2 0,-1 0-1,40-25 1,-42 22-33,1 1 0,0 0 0,0 2 0,1 1 1,1 1-1,0 1 0,37-6 0,199 14 92,-106 4 78,311-26-5,-416 15-164,0-1 0,-1-3 0,87-28 0,133-70 10,-243 97-10,11-5-1,0 1 1,2 2-1,48-10 0,-73 20 34,-1 1 0,0 1 0,1 0 0,-1 0 0,0 2-1,1 0 1,-1 0 0,0 1 0,1 1 0,-1 0 0,0 1 0,-1 0-1,21 11 1,32 21 326,98 46 8,-141-74-354,0 0 0,1-1 0,-1-2 0,1 0 0,47 3 0,29-9 68,154-20 1,0-2-56,-207 22-19,-1 2 0,1 2 0,68 13 0,-25 0-14,0-4-1,1-4 1,0-3-1,160-13 1,-190 2 12,1 4 0,0 1 1,-1 4-1,1 2 0,74 17 0,-62-7-12,1-4 0,0-2 0,0-4-1,1-3 1,110-11 0,-38 1 34,189 15-1,-205 0-33,1-5 0,138-17 0,-105-8 16,43-6-4,251-4 0,-149 49 48,-12 0 25,-232-15 24,1 2 0,-1 3 1,1 3-1,-2 3 0,124 39 0,-110-23 33,1-3 1,1-4-1,158 20 0,-39-11 198,-142-18-310,2-3 1,-1-2 0,91-2-1,-142-6-40,0 0 0,1 0-1,-2-1 1,1 0 0,0-1 0,12-5-1,-16 6-3,0 0 0,-1 0 0,1 0-1,-1 0 1,1-1 0,-1 1 0,0-1-1,0 0 1,0 0 0,-1 0 0,1 0-1,-1-1 1,1 1 0,-1-1 0,2-4-1,-6 6 102,1-1-1,-1 1 1,0-1-1,0 1 1,-1 0-1,1 0 1,0 0-1,-1 0 1,1 0-1,-1 1 1,1-1-1,-6-1 1,-10-9-81,-38-42 11,-82-99 1,-34-74-193,126 165 131,-154-194 3,145 194 92,-120-105-1,-292-252-113,367 321 39,-159-122 0,215 189 272,-1 1 0,-1 2 0,-2 3 0,0 1-1,-1 3 1,-101-29 0,-89 6 68,-4-2-598,206 36 223,1-1 0,0-2 0,1-2-1,-53-29 1,-118-99-88,146 97 215,-2 3-1,-108-57 1,-88 2 481,180 72-585,2-3 0,-104-54 0,-19-46-14,136 85 32,-2 2 1,-1 4 0,-87-37-1,-23 16 56,126 45-19,0-2 0,1-2 1,1-2-1,1-2 1,-49-31-1,-4-19-66,49 34 100,-1 1 0,-3 3-1,-89-42 1,58 42 15,2-5 0,-130-80 1,-155-162-30,312 235-61,20 18-50,-1 2 1,-1 1-1,-70-32 0,-135-36 106,169 66-65,1-3-1,2-3 1,1-4-1,-104-71 1,-43-40-334,-374-189 0,137 146 242,345 155 172,-1 4 0,-147-21 0,191 43-26,-43-5 1,0-4 1,2-5-1,-108-40 1,-326-154 45,429 163-69,-199-129 1,247 143 13,8 6-23,-1 4-1,-2 1 1,0 4 0,-2 2 0,-101-25-1,31 13 10,-205-85 0,327 115-7,-1 0 1,1 0 0,0-1-1,1 0 1,-1-1 0,1 1-1,1-2 1,0 0 0,0 0-1,0 0 1,-7-13 0,3 5-35,-1 0 1,-24-23 0,34 37-7,-1 0 0,1 0 0,0 0 0,-1 0 0,0 1 0,1 0 0,-1 0 0,0 0 0,0 0 0,-8-2 0,12 4-327,26-17-2749,-8 0 2377,-1-1 0,-1 0 0,-1-1 0,0-1 0,12-23 0,8-9-17,-35 51 749,1 0 1,-1 0 0,1 0-1,-1 1 1,1-1 0,-1 0-1,1 1 1,0-1 0,0 0-1,-1 1 1,1-1 0,0 1-1,0-1 1,0 1 0,-1-1-1,1 1 1,0 0 0,2-1-1,6 10-375,-1 33 353,-7-30 579,11 36 20,2-1 0,1 0 1,27 52-1,-23-55-489,-1 2 0,-2 0 0,15 69 0,-15 2 19,1 152-1,-20 122 795,-1-122 335,15 1352-1019,-29-1076-140,0-62 599,16-256-423,-34 1073-14,-70-503-479,16-192 1463,28 742-879,65-1256-1579,19 114-1,-18-154-1659,-5-23-2184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1:24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419 2507 5733,'0'-8'214,"-1"-23"324,1-61 827,1 84-1345,-1 0 1,1 0-1,1 0 1,0 0 0,0 0-1,0 1 1,1-1-1,0 1 1,5-8 0,-4 11 23,1 0 1,0 0-1,0 1 1,0 0 0,1-1-1,-1 2 1,1-1-1,0 1 1,-1 0-1,1 0 1,0 0 0,0 1-1,11-1 1,15-6 41,41-20 100,107-55-1,-107 46-5,100-35 0,80 3 455,-176 52-445,-2-3-1,0-4 1,129-59-1,-61-3-420,170-132 1,-182 123 350,621-443 478,-410 253-865,-135 105 144,-159 142 367,2 3 1,79-42-1,115-41 624,-208 103-744,2 3-1,-1 1 1,59-9-1,-20 4 787,20-14-666,-68 19-72,48-10 0,-65 19-87,-1 0 0,1 1-1,0 0 1,0 1 0,0 0 0,0 1-1,0 1 1,13 2 0,48 19 193,124 56 0,-153-60-257,-8-2 56,-1 1 1,-1 2 0,0 1-1,-2 1 1,0 2 0,-2 2-1,0 0 1,37 46 0,-10-9 275,113 98 0,-128-128-154,1-2 0,2-2 1,0-2-1,54 23 1,113 27-95,-139-54-107,93 43 0,-131-46 169,0 1-1,-2 2 1,0 2-1,38 37 1,42 33 175,-27-33-268,152 126 92,-152-115 165,2-3 0,142 86 0,-157-116-138,3-4-1,126 44 1,-110-47-82,122 64 1,332 227 897,-261-151-956,-243-151-130,-29-16 92,0-1 0,0 2-1,-1 0 1,0 0 0,-1 1 0,19 17 0,-28-24-3,0-1 1,0 1 0,-1 0-1,1-1 1,0 1 0,-1 0-1,1 0 1,-1 0 0,1-1-1,-1 1 1,1 0 0,-1 0-1,1 0 1,-1 0 0,0 0 0,0 0-1,1 0 1,-1 0 0,0 0-1,0 0 1,0 0 0,0 0-1,0 0 1,0 0 0,0 0-1,-1 0 1,1 0 0,0 0-1,0 0 1,-1 0 0,1 0-1,-1 0 1,1-1 0,-1 1-1,1 0 1,-1 0 0,1 0 0,-1-1-1,0 1 1,0 0 0,1 0-1,-1-1 1,0 1 0,0-1-1,0 1 1,1-1 0,-1 1-1,-2 0 1,-6 2 28,0 0 0,0 0 0,0-1 0,-14 2 0,1 0-72,-17 5 88,-1-2 0,1-2 0,-1-1 0,0-2 0,0-2 0,0-2 0,0-1 0,-71-16 0,65 12-21,0 2 0,0 2 1,-85 5-1,-137 36 176,188-24-209,-134 5-1,-83-18 270,-22 1-74,156 14-62,114-9-69,-1-2 0,0-2-1,0-2 1,-69-8 0,-3-14-79,46 6-6,-138-7 0,136 23 55,0 4 1,-132 25-1,109-17-53,-1-5 0,-172-8 0,172-3 0,0 4 0,-164 22 0,193-9 13,-25 5-12,-1-4 0,-126 3 0,-14-27 15,141 2 21,0 4 1,-152 17-1,-228 39-32,-155 26 6,599-73 6,-317 50 34,276-48-28,0-3 1,-128-9 0,134-6-61,-82-22 1,-41-6 50,-55 17 40,-109-18 15,-146-64 844,459 91-1481,33 8-3,0 1 0,0 1-1,-1-1 1,-16 0 0,23 3 347,0 0 1,0 1-1,0-1 0,-1 1 0,1 0 0,0 0 1,0 0-1,1 1 0,-1-1 0,0 1 0,0 0 1,1 0-1,-1 1 0,1-1 0,-5 5 0,-27 23-5728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1:07.8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72 5189,'0'0'3673,"-7"2"-4058,-20 6 433,27-8-42,-1 0-1,1 0 0,0 0 0,-1 0 0,1 0 0,0 0 1,-1 0-1,1 0 0,-1 1 0,1-1 0,0 0 0,0 0 1,-1 0-1,1 1 0,0-1 0,-1 0 0,1 0 0,0 1 1,0-1-1,-1 0 0,1 1 0,0-1 0,0 0 0,0 1 1,-1-1-1,1 0 0,0 1 0,0-1 0,0 0 0,0 1 1,0-1-1,0 1 0,0-1 0,0 0 0,0 1 1,0-1-1,0 1 0,0-1 0,0 0 0,0 1 0,0-1 1,0 0-1,0 1 0,1-1 0,-1 0 0,0 1 0,0-1 1,0 0-1,0 1 0,1-1 0,-1 0 0,0 1 0,1-1 1,-1 0-1,0 0 0,0 1 0,1-1 0,-1 0 0,0 0 1,1 0-1,-1 0 0,0 1 0,1-1 0,-1 0 0,1 0 1,19 11 245,-16-10-212,1 1-1,-1-1 1,0-1 0,1 1-1,-1-1 1,0 1 0,1-1 0,-1-1-1,0 1 1,1 0 0,-1-1-1,0 0 1,1 0 0,-1 0 0,5-3-1,-6 4 73,-1 0-1,1 0 1,-1 0-1,1 1 1,0-1-1,-1 1 1,1 0-1,-1 0 1,0 0-1,1 0 0,-1 0 1,0 0-1,0 0 1,1 1-1,-1-1 1,0 1-1,0 0 1,3 3-1,21 13-68,-11-13 35,1 0 0,-1-1 0,1-1 0,0 0 0,0-1-1,25-1 1,95-12 189,-32 1-77,-78 7-85,0-1-1,0-1 1,0-2 0,34-13 0,-36 11-17,0 2 1,1 0-1,0 1 0,46-4 0,-63 10-53,62-2 195,114-18 0,-96 8-155,1 4 1,135 5 0,35-1-6,-49 1 79,-132 5-48,107-11-1,-153 4-81,0 2 0,1 1 0,0 2 0,-1 1 0,1 1 0,-1 2 0,48 12 0,-43-6-310,0-2 0,1-2 0,0-1 0,0-2 0,0-2 0,73-6 0,-102 4-2725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1:08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119 0 8360,'0'0'-865,"-48"42"705,18-17-897,-10 1-1890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1:46.3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884 337 10570,'-8'-1'347,"-20"-3"320,-49-14-1,35 6-424,32 10-246,-1-1 0,0 2 1,0-1-1,1 1 0,-1 1 0,0 0 1,0 0-1,0 1 0,0 1 0,1 0 1,-1 0-1,1 1 0,-1 0 1,1 1-1,0 0 0,0 1 0,0 0 1,1 0-1,-11 9 0,-13 10 7,0 1 1,2 1-1,1 2 0,1 1 0,2 1 1,1 1-1,-36 56 0,34-39-10,1 2-1,3 0 1,2 2 0,-30 106-1,26-48 134,4 2 0,5 0 0,5 0 0,3 120 0,10-210-101,0 1 0,2-1-1,0 0 1,1-1-1,2 1 1,0-1 0,1 0-1,1 0 1,19 34-1,-11-29-46,1-1 0,1 0 0,1-1 0,1-1-1,1-1 1,39 31 0,-26-26-1,1-3-1,1-1 1,1-2 0,1-1 0,1-2-1,0-1 1,1-3 0,1-1-1,1-2 1,59 8 0,-49-14 38,0-2 0,0-2-1,0-3 1,101-16 0,-80 2 39,-2-2-1,131-53 1,-20-15 95,279-178-1,-315 175-130,-107 65-18,293-185-7,-266 162 7,-2-3 1,103-103-1,-152 137 3,-1-1 0,-1 0 0,0 0 0,-1-2 0,-1 1 0,-1-1 0,-1-1 0,11-31 0,-17 38 127,1-1-1,-2 1 0,0-1 0,0 0 0,-1 1 0,-1-1 1,0 0-1,-1 0 0,-1 1 0,0-1 0,0 0 0,-2 1 1,0 0-1,-7-19 0,-20-29 93,-2 1 1,-3 2 0,-2 2-1,-2 1 1,-3 2 0,-3 2-1,-1 1 1,-3 3-1,-63-46 1,66 59-49,-2 2 0,-1 3 0,-1 1 0,-1 3-1,-2 3 1,-109-32 0,92 38-3,1 2 0,-2 4 0,0 3-1,1 3 1,-90 6 0,109 3-416,0 2 1,1 2-1,0 3 0,1 1 0,1 3 0,-58 27 0,39-10-495,1 2-1,2 4 0,-99 76 1,70-40-2602,0-5-1505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0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528 43 8616,'0'0'7896,"-15"-8"-5035,5 3-2533,5 1-166,-1 0 1,0 1 0,0 0-1,0 0 1,-1 1-1,1-1 1,-1 1-1,1 1 1,-1-1-1,0 1 1,1 0-1,-1 1 1,0-1-1,0 1 1,0 1-1,-9 1 1,3 3 64,0 1 1,0 0-1,1 1 0,0 0 1,0 1-1,0 0 0,1 1 1,1 1-1,-1-1 0,-12 18 1,7-9 48,2 1 0,1 0 1,0 1-1,1 1 0,-14 33 1,23-45-252,0 0 1,0-1 0,1 1 0,0 0 0,0 0-1,1 0 1,0 18 0,2-23-28,-1-1 1,0 0-1,1 0 1,-1 0-1,1 0 1,0 0-1,0 0 1,1-1-1,-1 1 1,0 0-1,1 0 1,-1-1-1,1 1 1,0-1-1,0 1 1,0-1-1,0 0 1,1 0-1,-1 0 1,1 0-1,-1 0 1,1-1-1,-1 1 1,1-1-1,0 1 1,3 0-1,10 2 17,0-1 1,1 0-1,-1-2 1,0 1-1,1-2 1,-1 0-1,1-1 1,17-4-1,43 0-79,-76 5 64,1 0 0,-1 0 0,0 0 1,0 0-1,0 0 0,0 0 0,1 0 1,-1 1-1,0-1 0,0 1 0,0-1 1,0 1-1,0-1 0,0 1 0,0-1 1,0 1-1,0 0 0,0-1 0,0 1 1,-1 0-1,1 0 0,0 0 0,0 0 0,-1 0 1,1 0-1,0 1 0,0 1 60,0-1 0,0 1 0,-1 0 0,1 0 0,-1 0 0,0-1 0,0 1 0,0 0 0,0 0 0,-1 5 0,-1 2 238,-1-1-1,0 1 0,0-1 1,-1 1-1,-7 13 0,-8 6 256,-1-1 0,-1-1 0,-2-1 0,0 0 0,-47 37 0,33-34-587,-1-1 0,-1-3 0,-72 36 0,106-58-501,-6 2-642,3-4-4964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1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26585,'0'0'3171,"18"69"-3171,-18-19 64,0 7-288,0 1-737,0-1-544,3-7-866,-1-8-1376,-2-6-2179,0-10-5509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0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8264,'0'0'10282,"52"9"-9386,-13-5-351,7-3-353,9-1-128,8 0-352,1-9-1666,0-5-1794,-8-3-2337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1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52 18962,'13'-6'1479,"6"-3"-884,1 2-1,0 0 1,0 1 0,1 1 0,0 0 0,27-1 0,-21 5-378,0 1-1,0 2 1,0 0 0,0 2 0,0 1 0,-1 1 0,34 13 0,-47-14-77,0 0 0,-1 2 0,1-1 1,-1 1-1,-1 1 0,1 1 0,-1-1 0,-1 1 0,1 1 0,-2 0 0,1 1 0,-1 0 0,-1 0 1,0 1-1,12 23 0,-15-23-74,0-1-1,-1 1 1,0 0 0,-1 0 0,-1 1 0,0-1-1,0 1 1,-1-1 0,-1 1 0,0-1 0,0 1 0,-2-1-1,1 1 1,-6 19 0,1-16 61,0-1 1,0 1-1,-2-1 1,0 0-1,0-1 1,-1 0-1,-1 0 0,-1-1 1,0 0-1,-14 12 1,8-9-16,-1-1 0,0 0 0,-1-2 1,-1 0-1,0-1 0,-1-1 1,0-1-1,-1-1 0,0-1 0,0-1 1,-1-1-1,1 0 0,-2-2 0,1-1 1,-43 0-1,59-3-263,0-1 0,0 0 0,-1 0 0,1 0 0,0-1 0,0-1 0,1 1 1,-1-1-1,0 0 0,-9-7 0,9 5-614,0-1 1,0 0-1,1 0 0,-1-1 1,2 1-1,-1-2 1,1 1-1,-5-9 1,-20-41-12027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14157,'0'0'7207,"-15"80"-6214,6-24 449,5 12-321,2 4-513,2 0 289,0 0 160,6 0-801,10 2-224,1 3-832,4 1-1667,-3 2-2209,-2 2-1666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2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0 9353,'-13'80'7719,"4"-7"-5060,3-4-866,5-3-511,1-5-770,0-2-448,4-3-192,3-3-993,-1-4 256,0 1 513,-2 0 224,-1 0 96,0 1-129,-3 1-1280,0 2-2274,0 2-1538,0 0-3652</inkml:trace>
  <inkml:trace contextRef="#ctx0" brushRef="#br0" timeOffset="1">49 1193 9033,'0'0'4163,"-10"82"-1376,5-50-353,2-7-544,3-7-352,0-7-353,0-4-416,0-6 480,-4-1-1057,-1-12-897,-5-6-2210,-1 0-5669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4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52 6502,'0'0'12423,"6"-7"-8126,0-3-3544,-4 6-410,0 1 0,0 0 0,0-1 1,0 1-1,1 0 0,0 0 1,-1 1-1,1-1 0,5-3 0,-7 10 2171,-1 16-2124,-6 3-282,0-1 0,-2 1-1,-1-1 1,0-1 0,-13 21 0,-10 23 35,21-40 4,0 0-1,2 0 0,1 1 0,1 0 0,1 1 0,1-1 0,-1 28 1,6-51-139,0-1 1,0 1-1,0-1 1,0 1 0,1-1-1,-1 1 1,1-1 0,0 1-1,0-1 1,0 0-1,0 1 1,0-1 0,0 0-1,0 0 1,1 0 0,-1 0-1,1 0 1,0 0-1,0 0 1,2 2 0,0-1 5,0-1 1,0 0-1,0 0 1,1 0-1,-1 0 1,0-1-1,1 0 0,0 0 1,-1 0-1,8 1 1,3-2 11,1 0 0,0 0 0,0-2 0,0 0 0,28-7 0,-33 6-262,1 0 0,0-1 0,-1 0 0,1 0 0,-1-1 0,0-1 0,-1 0 0,0-1 0,14-10 0,-23 16-163,0 0-1,0 0 1,0 0-1,-1 0 1,1-1-1,0 1 1,-1 0 0,1 0-1,-1-1 1,1 1-1,-1 0 1,0 0-1,1-1 1,-1 1-1,0 0 1,0-1-1,0 1 1,0-1-1,0 1 1,0 0-1,-1-1 1,1 1-1,-1-2 1,-8-17-8666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5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 19603,'0'0'11915,"84"2"-11435,-37-2-416,8 0-192,2-6-1153,1-1-1762,-3 0-1986,-8-1-2274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5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24055,'0'0'5957</inkml:trace>
  <inkml:trace contextRef="#ctx0" brushRef="#br0" timeOffset="1">13 207 18770,'0'0'10826,"-13"47"-10698,15-47-1025,7 0-4035,-1-5-6631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6.3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1 18770,'0'0'7094,"-6"15"-6458,-20 43 13,-44 106 18,60-136-480,1 0 0,1 0 1,1 1-1,-2 30 1,8-57-139,1 0 0,-1 1 0,1-1 0,0 0 0,0 0 0,0 1 0,0-1 1,1 0-1,-1 0 0,1 1 0,-1-1 0,1 0 0,-1 0 0,1 0 0,0 0 1,0 0-1,0 0 0,1 0 0,-1 0 0,0 0 0,1 0 0,-1-1 0,1 1 1,3 2-1,0-2 82,0 0 0,0 0 1,0-1-1,0 0 0,0 0 0,1 0 1,-1 0-1,0-1 0,10-1 1,-1 1-135,76-4 849,-83 4-1229,-1-1-1,0-1 0,1 1 0,-1-1 0,0 0 0,0 0 0,0-1 0,0 0 0,0 0 0,-1 0 0,8-6 0,-13 8-99,1 0 1,0 0-1,-1 0 0,1 1 1,-1-1-1,1 0 0,-1 0 1,1 0-1,-1 0 0,0 0 1,1 0-1,-1 0 0,0 0 1,0 0-1,0 0 0,0 0 1,0 0-1,0-1 0,0 1 0,0 0 1,0 0-1,0 0 0,-1-1 1,-4-13-15400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6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 18001,'0'0'5189,"65"3"-3716,-21-3-640,10-2-673,2 0-160,5-2-1665,-6 3-2499,-4-2-2915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7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65 11275,'0'0'5423,"-11"9"-3100,-3 2-1678,1 0 1,1 1-1,-14 16 1,21-22-537,1-1 0,0 1 0,0 0 1,1 0-1,0 1 0,0-1 0,0 0 0,1 1 0,0 0 1,0-1-1,1 1 0,0 0 0,-1 10 0,2-16-105,0 0-1,0-1 1,0 1 0,0 0-1,0-1 1,1 1-1,-1-1 1,0 1 0,0 0-1,0-1 1,1 1-1,-1-1 1,0 1-1,1 0 1,-1-1 0,1 1-1,-1-1 1,0 1-1,1-1 1,-1 1 0,1-1-1,-1 0 1,1 1-1,-1-1 1,1 0-1,0 1 1,-1-1 0,1 0-1,-1 0 1,1 1-1,0-1 1,-1 0 0,1 0-1,0 0 1,-1 0-1,1 0 1,0 0 0,-1 0-1,1 0 1,-1 0-1,1 0 1,0 0-1,-1 0 1,1-1 0,0 1-1,-1 0 1,1 0-1,-1-1 1,1 1 0,-1 0-1,1-1 1,0 1-1,0-1 1,32-20 539,-15 2-379,-14 14-154,1-1-1,0 1 1,0 0 0,0 1 0,0-1 0,1 1 0,-1 0 0,1 0-1,0 1 1,13-6 0,-18 10-24,0-1-1,0 1 1,-1-1-1,1 1 1,0-1 0,0 1-1,0 0 1,-1 0-1,1-1 1,0 1-1,-1 0 1,1 0 0,-1 0-1,1 0 1,-1 0-1,1 0 1,-1 0-1,1 0 1,-1 0 0,0 0-1,0 0 1,0 0-1,1 1 1,7 37 86,-6-25-54,-1-11 13,0 1 0,0-1 0,0 0 0,1 0 0,-1 0 0,1 0-1,-1 0 1,1 0 0,0 0 0,0-1 0,1 1 0,-1-1 0,0 1 0,6 3 0,-7-6 19,-1 1 0,1-1 0,0 1 1,0-1-1,0 0 0,0 0 0,0 1 0,0-1 1,0 0-1,-1 0 0,1 0 0,0 0 0,0 0 1,0 0-1,0 0 0,0 0 0,0 0 0,0-1 1,0 1-1,0 0 0,1-1 0,0 0 24,-1-1 0,1 1 0,0 0 0,-1-1 1,1 1-1,-1-1 0,1 0 0,-1 0 0,0 1 0,0-1 0,0 0 0,0 0 0,1-3 0,2-6 72,0 0 0,-1-1-1,0 1 1,2-20 0,-2 8 348,-2 23-426,-1-1 0,1 1 0,-1-1 0,1 0 0,-1 1 0,1-1 0,0 1 0,-1-1 0,1 1 0,0 0 0,-1-1 0,1 1 0,0-1 0,-1 1 0,1 0 0,0 0 0,0 0 0,0-1 0,-1 1 0,1 0 0,0 0 0,0 0 0,-1 0 0,1 0 0,0 0 0,1 1 0,33 1-117,-17-1 215,-7-1-96,-1-2 0,1 0 0,-1 0 0,0 0 0,0-1 0,0-1-1,0 0 1,0 0 0,-1-1 0,10-7 0,-14 10-10,0-1 0,0 0 1,-1-1-1,0 1 0,1-1 0,-1 0 1,0 0-1,-1 0 0,1 0 0,-1-1 1,0 0-1,0 1 0,0-1 0,0 0 1,-1-1-1,0 1 0,0 0 1,-1-1-1,1 1 0,0-9 0,-2 14-51,0-1 0,-1 1 0,1 0 0,0-1 0,0 1 0,-1 0 0,1-1 0,0 1 0,0 0 0,-1 0 0,1-1 0,0 1 0,-1 0 0,1 0 0,0 0 0,-1-1 0,1 1 0,0 0 0,-1 0 0,1 0 0,0 0 0,-1 0 0,1 0 0,-1 0 0,1 0 0,0 0 0,-1 0 0,1 0 0,-1 0 1,1 0-1,0 0 0,-1 0 0,1 0 0,0 0 0,-1 0 0,1 0 0,0 1 0,-1-1 0,1 0 0,0 0 0,-1 0 0,1 1 0,0-1 0,-1 0 0,1 0 0,0 1 0,0-1 0,-1 0 0,1 1 0,0-1 0,0 0 0,-1 1 0,-18 15 47,7-1 17,1 0 0,1 1-1,-11 21 1,17-31-54,1 0-1,1 0 1,-1 0 0,1 1 0,0-1-1,1 1 1,0-1 0,0 1-1,0-1 1,0 1 0,1 0-1,2 11 1,-2-16-87,2 0 1,-1-1-1,0 1 1,0-1-1,0 1 0,1-1 1,-1 1-1,0-1 0,1 0 1,0 0-1,-1 0 1,1 0-1,0 0 0,-1 0 1,1 0-1,0 0 1,0-1-1,0 1 0,0-1 1,-1 1-1,1-1 0,0 0 1,4 0-1,53 3-3853,-50-3 2931,12 0-5507,-1 0-2060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7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85 16976,'0'0'6881,"-9"12"-6000,0 0-575,1 1-1,1 0 0,0 0 1,1 1-1,0 0 1,1 0-1,0 0 1,-2 19-1,-12 221 2752,7-49-7699,9-220-2164,-11-62 5049,10 52 1748,2-2-1,0 1 0,2 0 1,4-29-1,-3 47 348,0 0-1,1 0 0,0 0 0,0 0 1,1 0-1,0 0 0,0 1 0,1-1 1,0 1-1,1 0 0,-1 0 0,1 0 0,1 1 1,-1 0-1,1 0 0,12-9 0,-1 3-229,1-1-1,-2 0 0,0-1 1,-1-1-1,0-1 0,-1 0 1,-1 0-1,0-1 0,11-22 0,-11 15-76,-6 13 378,-1 1 0,0-1 0,-1 0 0,0 0-1,-1 0 1,0-1 0,-1 1 0,3-19 0,-21 62-28,5-13-335,-6 29 171,1 0 0,3 1 1,2 1-1,2 0 0,3 0 0,1 0 1,3 1-1,2-1 0,11 75 0,-11-103-585,-5-29 331,-7-35 138,-11-48-51,12 55 505,2 0 0,1-1-1,-4-59 1,12 94-545,-1 0-1,1-1 1,-1 1 0,0 0-1,1 0 1,0 0-1,-1-1 1,1 1 0,0 0-1,0 0 1,-1 0 0,1 0-1,0 0 1,0 0 0,0 0-1,0 0 1,1 1-1,-1-1 1,0 0 0,0 1-1,0-1 1,0 0 0,1 1-1,-1 0 1,0-1 0,1 1-1,-1 0 1,0-1-1,1 1 1,-1 0 0,0 0-1,3 0 1,58 1 65,-42 0-73,-7-1-561,28 0-4261,-39 0 4589,-1-1-1,0 1 1,1 0 0,-1 0-1,0-1 1,0 1-1,0 0 1,1-1 0,-1 0-1,0 1 1,0-1-1,0 1 1,0-1-1,0 0 1,0 0 0,0 0-1,0 0 1,0 1-1,0-1 1,-1 0 0,1-1-1,0 1 1,-1 0-1,1 0 1,-1 0-1,1-1 1,0-12-7745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8:38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0 404 22645,'249'36'1271,"356"6"-1,426-120-14,-501 22-814,787-16-126,-358 26-183,1246-44 2146,-1680 71-909,-366 5-1404,201-43 1,-352 55-405,27-8-869,-21 1-1825,-8-6-3688,-6 1-4615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1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244 0 11627,'-10'9'3614,"9"-8"-3520,-126 120 5405,113-106-5051,1 0-1,1 1 0,0 0 0,1 1 1,1 1-1,0-1 0,-9 27 0,18-42-403,0 1 0,0-1 1,1 1-1,-1 0 0,1-1 0,-1 1 0,1 0 0,0-1 0,0 1 0,0 0 0,0-1 0,1 1 0,-1 0 0,2 4 0,-1-6-30,0 1 1,0-1-1,-1 0 0,1 0 1,0 0-1,0 0 1,0 0-1,0 0 0,0 0 1,0-1-1,0 1 0,0 0 1,0 0-1,1-1 1,-1 1-1,0-1 0,0 1 1,1-1-1,-1 0 1,0 1-1,3-1 0,1 0 0,-1 0-1,1 0 1,0-1 0,0 1-1,0-1 1,0-1-1,-1 1 1,1 0-1,0-1 1,-1 0-1,1 0 1,-1-1-1,0 1 1,7-6-1,9-9-13,-1-1-1,0-1 1,-1-1 0,25-37-1,-31 41-111,-2-1 1,0 0-1,-1-1 0,-1 0 0,0 0 0,9-37 0,-18 41 284,-8 22 7,-11 20 95,10-6 69,0 1 1,1-1-1,1 2 1,1-1-1,1 1 1,1 0-1,1 0 1,-1 41-1,5-64-344,0 0 0,0 1-1,0-1 1,0 0 0,0 0 0,0 1 0,0-1 0,0 0-1,1 1 1,-1-1 0,0 0 0,1 0 0,-1 0-1,1 1 1,-1-1 0,1 0 0,0 0 0,-1 0 0,1 0-1,0 0 1,0 0 0,0 0 0,0 0 0,0 0-1,0-1 1,0 1 0,0 0 0,0 0 0,0-1 0,0 1-1,1-1 1,-1 1 0,0-1 0,0 0 0,1 1 0,-1-1-1,0 0 1,0 0 0,1 0 0,-1 0 0,0 0-1,1 0 1,-1 0 0,0 0 0,0-1 0,3 0 0,2 0-243,0-1 0,0 0 1,0-1-1,-1 1 1,1-1-1,0 0 1,-1-1-1,9-6 1,2-5-1307,-1-1 1,-1 0 0,0 0 0,11-19 0,16-33-5546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8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20307,'0'0'9225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7.0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 11275,'1'8'5893,"-2"26"-4698,-2 0-1,-1 0 0,-1 0 1,-2-1-1,-12 34 1,7-25-1112,2 0-1,-8 82 1,16-95-116,1-13 17,0 0 0,0 0 1,2 0-1,4 31 0,14-109 4073,14-62-3733,27-113-92,-60 236-238,0 1 1,0-1 0,1 0 0,-1 1 0,0-1 0,1 1 0,-1-1-1,0 0 1,1 1 0,-1-1 0,1 1 0,-1-1 0,1 1 0,-1-1-1,1 1 1,-1 0 0,1-1 0,-1 1 0,1-1 0,0 1 0,-1 0-1,1 0 1,-1-1 0,1 1 0,0 0 0,-1 0 0,1 0 0,0 0-1,-1 0 1,1 0 0,0 0 0,-1 0 0,1 0 0,0 0 0,0 0-1,-1 0 1,1 0 0,-1 1 0,1-1 0,0 0 0,-1 0 0,1 1-1,0-1 1,-1 0 0,1 1 0,-1-1 0,1 1 0,-1-1 0,1 2 0,35 25-351,-30-22 323,3 2 17,-1 0 1,0 0-1,-1 1 1,1 0 0,-2 0-1,8 11 1,-13-18 59,0 1 1,0 0-1,0-1 0,0 1 1,0 0-1,-1 0 0,1 0 1,0 0-1,-1 0 0,0 0 1,1 0-1,-1 0 0,0 0 1,0 0-1,0 0 0,0 0 1,0 0-1,-1 0 0,1 0 1,-1 0-1,1 0 0,-1 0 1,0 0-1,1-1 0,-1 1 1,0 0-1,0 0 0,0-1 1,-1 1-1,1 0 0,0-1 1,-1 0-1,1 1 0,-1-1 1,1 0-1,-1 1 0,0-1 1,1 0-1,-4 1 0,-4 3 107,0-1-1,0 0 1,-1-1-1,1 0 1,-1 0-1,0-1 1,1 0-1,-1-1 1,0 0-1,-13-1 1,19 0-214,-1 0 1,1 0 0,0 0 0,-1-1 0,1 0 0,0 0 0,0 0 0,-1 0 0,1-1 0,0 1 0,0-1 0,1 0 0,-1-1 0,0 1 0,1-1 0,-1 1 0,1-1 0,0 0 0,0 0 0,0 0 0,0-1 0,0 1 0,1-1 0,0 0 0,-4-7 0,6 11-86,-1-1 0,1 1 1,0-1-1,0 0 0,0 1 1,-1-1-1,1 1 0,0-1 1,0 0-1,0 1 0,0-1 1,0 1-1,0-1 0,0 0 1,0 1-1,0-1 0,0 1 1,1-1-1,-1 0 0,0 1 1,0-1-1,1 1 0,-1-1 1,0 1-1,0-1 0,1 1 1,-1-1-1,1 1 0,-1-1 0,0 1 1,1 0-1,-1-1 0,1 0 1,21-5-5687,-14 4 4005,15-3-3942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7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1 116 6566,'0'0'12642,"8"5"-10235,-2-1-2103,1-1 0,0 0-1,0 0 1,0-1 0,0 0-1,1 0 1,-1-1 0,0 1 0,1-2-1,-1 1 1,1-1 0,-1 0 0,1-1-1,-1 1 1,1-1 0,-1-1-1,0 0 1,13-4 0,-13 2-232,0 1-1,0-2 1,-1 1 0,0 0 0,9-9-1,-13 11 50,0 0-1,0 0 0,0 0 0,0-1 0,-1 1 0,1-1 0,-1 0 0,1 1 0,-1-1 0,0 0 0,0 0 0,0 0 0,0 0 0,-1 0 0,1 0 1,0-4-1,-2 6-87,1 0 1,-1 0 0,1 0-1,0 0 1,-1 0 0,0 0-1,1 0 1,-1 0 0,0 1-1,1-1 1,-1 0 0,0 0-1,0 0 1,0 1 0,0-1-1,1 0 1,-1 1 0,0-1-1,0 1 1,0-1 0,-1 1-1,1 0 1,0-1 0,0 1-1,0 0 1,0 0 0,0 0-1,0 0 1,0-1 0,0 2-1,-1-1 1,0 0 0,-41 3-30,37-1-7,-1 0 0,1 1-1,0 0 1,0 0-1,1 0 1,-1 0 0,0 1-1,1 0 1,-5 5 0,7-6 0,0-1 1,0 1-1,0 0 1,1 0 0,-1 0-1,1 1 1,0-1-1,0 0 1,0 1-1,0 0 1,1-1 0,-1 1-1,1 0 1,0 0-1,0 0 1,0 4 0,1-7 2,1-1 1,-1 1 0,0 0 0,1 0 0,-1 0 0,1-1 0,-1 1 0,1 0-1,0-1 1,-1 1 0,1-1 0,0 1 0,-1 0 0,1-1 0,0 1 0,0-1-1,-1 0 1,1 1 0,0-1 0,0 0 0,0 1 0,0-1 0,-1 0 0,1 0-1,0 0 1,0 0 0,0 0 0,0 0 0,0 0 0,1 0 0,36-1 113,-30 1-90,13-2 12,-1-1 0,35-10 0,-36 8-44,0 0-1,0 2 1,33-2 0,-52 3 99,0 0-1,-1 0 1,1 0 0,0 0 0,-1 0-1,1 0 1,-1 1 0,0-1 0,1 0-1,-1 0 1,0 1 0,0-1 0,-2-2-1,-25-26 157,21 24-229,1 0 1,0 0-1,0-1 1,1 0-1,-6-10 1,33 16-88,40 9-1921,41 3-7952,-50-9 1956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8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13485,'0'0'9064,"-8"8"-8087,-3 4-474,1 0 0,1 0-1,0 1 1,-11 20 0,17-27-356,-1 1 0,1 0 0,1 0 1,-1 0-1,1 0 0,0 0 0,1 0 1,0 0-1,0 1 0,0-1 0,1 1 1,0-1-1,2 13 0,-1-18-127,1 1 1,-1-1-1,0 0 0,1 0 0,-1 0 1,1 0-1,0 0 0,-1 0 0,1-1 1,0 1-1,0 0 0,0-1 0,0 0 1,1 1-1,-1-1 0,0 0 0,0 0 0,1 0 1,-1-1-1,1 1 0,-1 0 0,1-1 1,-1 0-1,1 1 0,-1-1 0,1 0 1,3-1-1,4 2 53,-1-1 0,1-1 0,0 0 0,0 0 0,0-1 0,10-3 1,-9 0-18,0 0 1,-1 0 0,1-1 0,-1 0-1,-1-1 1,1 0 0,-1 0 0,11-13-1,-13 14-14,-2 0-1,1-1 0,-1 0 0,0 0 0,0 0 1,-1-1-1,0 1 0,0-1 0,-1 0 0,0 0 1,-1-1-1,3-10 0,-36 63-207,31-43 198,-1 1 0,1-1 0,-1 0 0,1 0 0,-1 0 0,1 0 0,0 1 0,-1-1 0,1 0 0,0 0 0,0 1 0,0-1 0,0 0 0,0 1 0,0-1 0,1 0 0,-1 0 0,0 1 0,1-1 0,-1 0 0,0 0 0,1 0 0,-1 0 0,1 1 0,1 0 0,-1-1 21,1 0 0,-1 0 0,1 0 0,-1 0 0,1-1 0,0 1 0,-1 0 0,1-1 0,0 1 0,0-1 0,-1 0 0,1 1 0,0-1 0,0 0 0,2 0 0,11-1 166,-1-1 0,0 0 0,21-7 0,-28 8-255,13-5 85,-12 3-52,1 0 0,0 1 1,0 0-1,0 0 0,1 1 0,-1 0 1,0 1-1,0 0 0,12 2 1,-20-2-4,0 1 1,0 0-1,-1 0 1,1 0 0,0 0-1,0 0 1,-1 0 0,1 0-1,-1 0 1,1 0 0,-1 0-1,0 0 1,1 0 0,-1 1-1,0-1 1,0 0 0,1 0-1,-1 0 1,0 1 0,0-1-1,-1 1 1,1 35 164,-1-28-62,1-8-95,0 0-1,0 0 0,0 1 0,0-1 0,0 0 1,0 0-1,0 0 0,0 0 0,0 0 1,1 0-1,-1 0 0,0 0 0,1 0 1,-1 0-1,1 0 0,-1 0 0,1 0 1,-1 0-1,1 0 0,0 0 0,-1 0 1,1 0-1,0-1 0,0 1 0,0 0 0,1 0 1,32 0-9,-34-1 7,8-1 0,0-1 0,-1 0 0,0-1 0,1 0 0,-1 0 0,0 0 0,0-1 0,0 0 0,10-8 0,24-13 0,-40 42-3611,1 10-5430,8-26 1546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8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5445,'0'0'23639,"-36"53"-22582,29-35-545,2-1-384,4-2-96,1 1-256,0-3-737,0-2-737,8 0-1088,0-4-706,0-3-1408,0-3-6247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8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0 13613,'0'0'8712,"-8"7"-6763,4-4-1777,0 0 1,0 1-1,0 0 1,1 0-1,-1 0 1,1 0-1,0 0 1,0 1-1,0-1 1,1 1-1,0 0 1,0 0-1,0 0 1,0 0-1,1 0 1,0 0-1,0 0 1,0 11-1,0 215 945,3-110-2356,-2-121 1117,0 0 0,0 0 0,0 1 1,0-1-1,0 0 0,0 0 1,0 0-1,0 0 0,0 0 1,0 0-1,0 0 0,0 0 0,0 0 1,0 1-1,0-1 0,0 0 1,0 0-1,0 0 0,0 0 0,0 0 1,0 0-1,0 0 0,0 0 1,0 0-1,0 0 0,0 1 0,0-1 1,0 0-1,-1 0-852,1 0 853,0 0-1,0 0 0,0 0 0,0 0 1,-1 0-1,1 0 0,0 0 1,0 0-1,0 0 0,0 0 0,0 0 1,0 0-1,0 0 0,0 0 1,0 0-1,-1 0 0,1 0 1,0 0-1,0 0 0,0 0 0,0 0 1,0 0-1,0 0 0,0 0 1,0 0-1,0 0 0,0 0 0,-1-1-486,-7-8-3412,-6-14-1591,2-1-720</inkml:trace>
  <inkml:trace contextRef="#ctx0" brushRef="#br0" timeOffset="1">39 346 1634,'-13'-23'4868,"0"5"545,5 1 289,3 6-1955,5 0-672,3 5-577,14-2-896,7 3-609,6 1-545,8-1-416,1 3 32,-2-1-64,0 0-960,-5-2-2019,-9-5-2082,-10-5-4740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9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26137,'0'0'6630,"63"-10"-10538,-40-2-7174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47.2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1429 101 5381,'0'0'790,"-9"-4"-224,-155-60 6292,138 56-6611,-1 1 0,0 1 0,-1 1 0,-49-1 0,33 8-226,1 1 1,-1 3-1,1 1 0,0 2 0,0 2 0,1 2 1,1 2-1,0 2 0,1 1 0,1 2 1,1 2-1,0 1 0,-48 41 0,42-28 259,2 2-1,2 2 0,1 1 0,2 2 0,2 2 1,3 1-1,1 1 0,2 2 0,2 1 0,-20 56 1,38-83-201,1 1 0,1 0 0,1 1 0,2-1 0,0 1 0,1 0 0,2 0 0,3 46 0,0-51-62,1-1 0,1 0-1,1-1 1,1 1 0,0-1 0,2 0-1,0 0 1,0-1 0,2 0-1,0-1 1,1 0 0,13 15-1,-3-9 2,0 0 0,2-2-1,0 0 1,1-1-1,1-2 1,1 0-1,0-2 1,2-1-1,-1-1 1,1-1 0,1-2-1,49 12 1,-43-15 24,0-1-1,0-2 1,1-2 0,0-1 0,0-1 0,0-2 0,-1-2 0,1-1-1,-1-2 1,51-16 0,-33 3 448,-1-3 0,-1-1-1,-1-3 1,-2-2 0,-1-2-1,-1-2 1,-1-1 0,-2-3 0,-2-2-1,-2-1 1,-1-2 0,-2-2 0,-3-1-1,-1-2 1,-2-1 0,-2-1-1,-3-2 1,26-69 0,-42 91-469,-1-1 0,-1 1 0,-1-1 0,-2 0 0,-1-1 0,-1-38 0,-3 53-140,0 0-1,-1 0 0,-1 0 1,0 0-1,-1 0 1,-1 1-1,0 0 1,-1 0-1,-1 0 0,-1 1 1,1-1-1,-2 2 1,-15-20-1,8 16-326,-1 1-1,0 1 1,-1 0-1,-1 1 0,0 1 1,-1 1-1,0 1 1,-1 0-1,0 2 1,-1 0-1,0 2 1,-35-8-1,10 5-903,-1 3 0,-1 2-1,1 2 1,-1 3 0,-51 5 0,-62 16-5131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5:59.0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64 207 10762,'-12'1'4847,"0"1"-4512,-27 4 2350,80-6-195,78-11-12,150-33 0,-96 13-1995,147-15-216,338-2 0,-645 47 98,11-1-2166,-24 2 1658,0-1 0,0 1 1,1-1-1,-1 1 0,0-1 0,0 1 0,0-1 0,0 1 0,0-1 1,0 1-1,0-1 0,0 1 0,0-1 0,0 1 0,0 0 0,0-1 1,-1 1-1,1-1 0,0 1 0,0-1 0,0 1 0,0-1 0,-1 1 0,1 0 1,0-1-1,-1 1 0,1-1 0,0 1 0,-1 0 0,1-1 0,0 1 1,-1 0-1,1 0 0,-1-1 0,1 1 0,0 0 0,-1 0 0,1-1 1,-1 1-1,1 0 0,-2 0 0,-13-16-7117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1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313 17 8872,'0'0'11740,"-11"-4"-10022,6 2-1578,-1 0 0,1 0-1,-1 0 1,0 1-1,1-1 1,-1 2-1,0-1 1,0 1-1,0-1 1,1 1-1,-1 1 1,0-1-1,0 1 1,0 0-1,1 1 1,-1-1-1,1 1 1,-1 0-1,1 1 1,-1-1-1,-4 4 1,-4 4-99,0 1 1,0 1-1,1 0 1,1 0-1,0 1 1,1 1-1,0 0 1,1 0-1,1 1 1,0 1-1,1-1 0,1 1 1,0 1-1,1-1 1,1 1-1,-4 23 1,8-39-37,1 1 0,0 0 0,-1 0 0,1 0 0,0-1 0,0 1 0,0 0 0,0 0 0,1 0 0,-1-1 0,0 1 1,1 0-1,-1 0 0,1-1 0,0 1 0,0 0 0,-1-1 0,1 1 0,0-1 0,0 1 0,0-1 0,1 1 0,-1-1 0,0 0 1,1 0-1,-1 0 0,0 1 0,1-1 0,-1 0 0,1-1 0,0 1 0,-1 0 0,1 0 0,0-1 0,-1 1 0,1-1 0,0 1 0,0-1 1,-1 0-1,1 0 0,0 0 0,0 0 0,2 0 0,4-1 49,-1 1 1,1-1 0,-1-1-1,0 0 1,0 0-1,0 0 1,0-1-1,0 0 1,10-6-1,-1-1 160,-1-1 1,0-1-1,-1-1 0,0 1 0,20-26 0,-28 30-32,0 1 1,-1-1-1,0 0 0,0-1 1,-1 1-1,0-1 1,0 0-1,-1 0 1,0 0-1,-1-1 0,0 1 1,0 0-1,0-11 1,-2 20-180,0-1 1,0 1-1,0 0 1,0-1 0,0 1-1,0 0 1,0-1-1,0 1 1,1 0 0,-1-1-1,-1 1 1,1 0-1,0-1 1,0 1 0,0 0-1,0-1 1,0 1-1,0 0 1,0-1 0,0 1-1,0 0 1,-1-1-1,1 1 1,0 0-1,0 0 1,0-1 0,-1 1-1,1 0 1,0 0-1,0-1 1,-1 1 0,1 0-1,0 0 1,0 0-1,-1 0 1,1-1 0,0 1-1,-1 0 1,1 0-1,0 0 1,-1 0 0,-12 10-106,-10 24-59,19-27 160,1 0 0,0 0 0,0 0 0,0 0 0,1 0 0,-1 0 0,2 1 0,-1-1 1,1 1-1,0-1 0,1 15 0,1-21 14,0 0-1,0 0 1,0 0 0,0 0-1,0 1 1,0-1 0,0-1-1,1 1 1,-1 0 0,0 0-1,1 0 1,-1-1 0,0 1-1,1 0 1,-1-1 0,1 0-1,-1 1 1,1-1 0,-1 0 0,1 0-1,-1 1 1,1-1 0,-1 0-1,1-1 1,-1 1 0,1 0-1,-1 0 1,1-1 0,2 0-1,46-13 585,-27 2-397,-1-1 0,-1-1 0,0-1 1,-1-1-1,19-18 0,-39 33-201,0 0 0,0 1-1,1 0 1,-1-1 0,0 1 0,1-1-1,-1 1 1,0-1 0,1 1 0,-1 0-1,1-1 1,-1 1 0,0 0 0,1-1-1,-1 1 1,1 0 0,-1-1 0,1 1-1,0 0 1,-1 0 0,1 0 0,-1 0-1,1 0 1,-1 0 0,1-1 0,-1 1-1,1 0 1,-1 1 0,1-1 0,0 0-1,-1 0 1,1 0 0,-1 0 0,1 0-1,-1 0 1,1 1 0,-1-1 0,1 0-1,-1 0 1,1 1 0,-1-1 0,1 0-1,-1 1 1,0-1 0,1 1 0,0 2-12,0 0 1,0 0-1,0 0 0,-1 0 1,1 0-1,-1 0 1,0 0-1,0 0 1,-1 4-1,-12 72-162,11-71 136,-4 11-316,1 0 0,1 1 0,1 0-1,-1 19 1,4-38 132,0 0 0,0 0 0,0-1 0,0 1 0,0 0 0,0-1 0,0 1 0,0 0 0,1-1 0,-1 1 0,0 0 0,0-1 0,1 1 0,-1-1 0,0 1 0,1-1 0,-1 1 0,1 0 0,-1-1 0,1 1 0,-1-1 0,1 0 0,-1 1 0,1-1 0,-1 1 0,1-1 0,-1 0 0,1 1 0,0-1-1,-1 0 1,1 0 0,0 0 0,-1 1 0,1-1 0,0 0 0,-1 0 0,1 0 0,0 0 0,-1 0 0,1 0 0,0 0 0,-1 0 0,1 0 0,0-1 0,-1 1 0,1 0 0,0 0 0,-1-1 0,1 1 0,0 0 0,-1-1 0,1 1 0,0-1 0,18-11-9199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1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1 15407,'-34'91'2333,"9"-27"491,1 2 0,4 1 0,-21 130-1,40-189-2784,0 0 0,1 0-1,0 0 1,0-1 0,1 1-1,0 0 1,4 13-1,-5-19-38,0-1 0,1 0 0,-1 0 0,1 0 0,-1 0 0,1 0 0,0 0 0,0 0 0,-1 0 0,1-1 0,0 1 0,0 0 0,0 0 0,0-1 0,0 1 0,0 0 0,0-1 0,0 1 0,0-1 0,0 1 0,0-1 0,2 1 0,0-1 0,-1 0 0,1-1 0,-1 1 0,1 0 0,0-1 1,-1 0-1,1 1 0,-1-1 0,0 0 0,1 0 0,-1-1 0,0 1 0,1 0 0,2-4 0,17-13-105,-2-2 1,0 0-1,-1-1 1,-1-1-1,21-34 0,-22 33-25,37-58 360,72-142-1,-123 218-756,7-11-98,-9 12-3022</inkml:trace>
  <inkml:trace contextRef="#ctx0" brushRef="#br0" timeOffset="1">303 299 11723,'-12'50'4965,"-2"-3"-2499,6-2-224,2-6-160,6-3-384,0-5-897,12-4-705,15-10-353,5-9-1472,4-8-1122,3-3-1633,-3-20-3748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2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0 18385,'-12'1'2024,"-126"23"2043,148-27-4033,0 1 0,0 0 0,0 0 0,0 1 0,0 1 0,0 0 0,17 1 0,-24 0-54,1 0 0,-1 0 0,0 0 1,0 0-1,1 1 0,-1-1 0,0 1 0,0 0 0,-1 0 0,1 0 1,0 0-1,-1 0 0,1 1 0,-1-1 0,0 1 0,1 0 0,-1 0 1,-1-1-1,1 1 0,0 0 0,-1 1 0,1-1 0,-1 0 0,0 0 1,0 1-1,0-1 0,-1 0 0,1 6 0,0-3 214,0 0 1,-1-1-1,0 1 0,0 0 0,-1 0 1,1 0-1,-1-1 0,0 1 0,-1 0 1,1-1-1,-1 1 0,0-1 0,-1 0 1,1 0-1,-1 1 0,0-2 0,-1 1 1,1 0-1,-1-1 0,0 1 0,-8 7 1,5-7 75,1 0 0,-1-1 0,0 1 0,0-1 0,0-1 0,-1 1 0,0-1 0,1-1 0,-1 1 0,0-1 1,0-1-1,0 1 0,-1-1 0,1-1 0,-10 0 0,16 0-388,0 0 0,0 0 0,1-1 0,-1 1 0,0-1 0,0 1 0,1-1 0,-1 1 0,0-1 0,1 0 0,-1 0 0,1 0 0,-1 0 0,1 0 0,-1 0 0,1 0 0,0-1 0,0 1 0,-1 0 0,1-1 0,0 1 0,0-1 0,0 1 1,-1-4-1,0 0-497,1 0 0,-1 0 0,1 0 0,0 0 0,1 0 0,-1 0 0,1-8 0,7 4-10467,5 3 1782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3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1 17360,'0'0'2728,"-8"0"-219,-1 0-2245,1 1 0,0 1 0,-1-1-1,1 1 1,0 1 0,0 0 0,0 0-1,1 0 1,-10 6 0,14-7-215,-1 0 1,0 0-1,1 1 1,-1-1-1,1 1 0,0 0 1,0 0-1,0 0 1,0 1-1,0-1 1,1 1-1,-1-1 0,1 1 1,0 0-1,0 0 1,1 0-1,-1 0 1,1 0-1,0 0 0,0 1 1,0-1-1,0 6 1,2-9-9,-1 0 1,1 0 0,0 0 0,-1 0 0,1 0 0,0 0 0,0 0-1,0 0 1,0 0 0,0 0 0,0 0 0,0 0 0,0-1-1,0 1 1,0 0 0,1-1 0,-1 1 0,0-1 0,0 0 0,1 1-1,-1-1 1,0 0 0,1 0 0,-1 0 0,0 1 0,1-1-1,-1-1 1,0 1 0,1 0 0,0 0 0,46-3 1186,-34-1-1158,0 0 0,0-1 0,0-1 0,-1 0 0,0 0 0,16-12 0,0 2-26,-29 16-51,0 0 0,0 0 0,0-1 0,1 1 0,-1 0 0,0 0 0,0 0 0,0 0 0,0 0 0,0 0 1,1 0-1,-1 0 0,0 0 0,0 0 0,0 0 0,0 0 0,1 0 0,-1 0 0,0 0 0,0 0 0,0 0 0,0 0 1,0 0-1,1 0 0,-1 0 0,0 0 0,0 0 0,0 0 0,0 0 0,1 0 0,-1 0 0,0 0 0,0 0 1,0 1-1,0-1 0,0 0 0,0 0 0,1 0 0,-1 0 0,0 0 0,0 0 0,0 0 0,0 1 0,0-1 1,0 0-1,0 0 0,0 0 0,0 0 0,0 1 0,0 12-139,-10 22 177,7-26 8,2-7-27,1 1 0,-1-1 0,0 1 0,1 0 1,-1-1-1,1 1 0,0-1 0,0 1 0,0 0 0,0-1 0,0 1 1,1 0-1,-1-1 0,1 1 0,0 0 0,0-1 0,0 1 0,0-1 1,0 0-1,0 1 0,1-1 0,-1 0 0,1 0 0,-1 0 0,4 3 1,-1-2 40,1-1 0,0 1 1,0-1-1,0 0 0,0-1 0,0 1 1,0-1-1,1 0 0,-1 0 1,0-1-1,11 0 0,9 0 62,-1-1 0,0-1 0,1-1-1,-1-1 1,-1-2 0,1 0 0,40-17 0,-64 22-119,1 1 0,-1 0 1,0 0-1,0-1 0,1 1 1,-1 0-1,1-1 0,-1 1 1,0 0-1,1 0 1,-1 0-1,1-1 0,-1 1 1,0 0-1,1 0 0,-1 0 1,1 0-1,-1 0 0,1 0 1,-1 0-1,0 0 0,1 0 1,-1 0-1,1 0 1,-1 0-1,1 0 0,-1 0 1,1 0-1,-1 1 0,0-1 1,1 0-1,-1 0 0,1 0 1,-1 1-1,0-1 0,1 0 1,-1 1-1,0-1 1,1 0-1,-1 0 0,0 1 1,0-1-1,1 1 0,-1-1 1,0 0-1,0 1 0,1 0 1,-1-1 3,0 1-1,0 0 1,1-1 0,-1 1 0,0-1-1,1 1 1,-1-1 0,1 1 0,-1 0-1,1-1 1,-1 1 0,1-1 0,-1 0-1,1 1 1,-1-1 0,1 1 0,0-1-1,-1 0 1,1 0 0,-1 1 0,1-1-1,0 0 1,-1 0 0,1 0 0,0 0 0,-1 1-1,2-1 1,11 0 93,0 0 0,0-1-1,-1 0 1,1-1 0,-1-1 0,1 0-1,-1 0 1,16-7 0,-14 4-155,0 2 0,0 0 1,1 0-1,0 1 0,23-1 0,-37 5 47,0-1 0,0 0 0,0 1 0,0-1 0,0 0-1,1 1 1,-1-1 0,0 1 0,-1 0 0,1-1-1,0 1 1,0 0 0,0 0 0,0 0 0,0-1 0,-1 1-1,1 0 1,0 0 0,-1 0 0,1 0 0,-1 0-1,1 2 1,0-1 1,0-1-1,0 1 0,0-1 1,0 1-1,0-1 0,0 1 1,0-1-1,0 0 1,1 1-1,-1-1 0,1 0 1,-1 0-1,1 0 0,-1 0 1,1 0-1,3 1 1,12 1 88,1 0 1,-1-1 0,1-1 0,0-1 0,0-1 0,0 0 0,18-4 0,0-2 154,-2-1 0,52-20 0,-72 23-156,-7 3-36,0 0 1,-1 0-1,1-1 1,-1 0-1,1 0 1,-1 0 0,0-1-1,-1 0 1,1 0-1,0 0 1,8-10-1,-14 14-34,0 0 0,0-1-1,0 1 1,1 0-1,-1 0 1,0 0 0,0-1-1,0 1 1,0 0 0,0 0-1,0 0 1,0-1-1,0 1 1,0 0 0,0 0-1,0-1 1,0 1-1,0 0 1,0 0 0,0-1-1,0 1 1,0 0 0,0 0-1,0 0 1,0-1-1,0 1 1,0 0 0,0 0-1,0 0 1,0-1 0,0 1-1,-1 0 1,1 0-1,0 0 1,0-1 0,0 1-1,0 0 1,-1 0 0,1 0-1,0 0 1,0 0-1,0-1 1,-1 1 0,1 0-1,0 0 1,0 0-1,0 0 1,-1 0 0,-17 0 123,-18 9 9,-3 17-135,38-25 0,-1 0 0,1 0 0,0 0 0,0 1 0,-1-1 0,1 0 0,0 1 0,0-1 0,0 1 0,1-1 0,-1 1 0,0-1 0,0 1 0,1 0 0,-1-1 0,1 1 0,0 0 0,-1 0 0,1-1 0,0 1 0,0 0 0,0 0 0,0 3 0,2-4 0,-1 1 0,0-1 0,0 0 0,0 1 0,1-1 0,-1 0 0,1 0 0,-1 0 0,1 0 0,-1 0 0,1 0 0,0-1 0,-1 1 0,1 0 0,0-1 0,0 1 0,0-1 0,-1 0 0,5 1 0,43 4 0,-41-5 0,56 3-2425,0-7-5373,-17-8-5649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4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14894,'85'0'2595,"5"-7"-2275,3-10-256,11-4-3523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4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54 19667,'91'0'1601,"6"0"-448,4-6-736,3-7-802,1-4-3971,-7-1-7015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4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12236,'0'0'2850,"71"13"-2722,-25-5-64,11 0 33,11-5-642,7 0-2594,10-3-4612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5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0 13549,'0'0'5803,"-5"13"-4816,0-3-784,1-2-59,0 0 0,1 0-1,-1 1 1,2-1-1,-1 1 1,2 0-1,-1 0 1,1-1 0,0 12-1,1 411 2441,-2-408-1377,-2-29 1043,-4-38-246,3-180-1807,6 195-270,2-1 0,0 1 0,2 0 1,2 0-1,15-45 0,-22 72 52,1 0 1,0 0-1,0 0 0,0-1 1,0 1-1,0 0 1,0 0-1,0 0 0,1 1 1,-1-1-1,1 0 1,-1 0-1,1 1 0,0-1 1,0 1-1,0-1 1,-1 1-1,1 0 0,1 0 1,-1 0-1,0 0 1,0 0-1,0 0 0,0 1 1,1-1-1,-1 1 1,0-1-1,1 1 0,-1 0 1,0 0-1,1 0 1,-1 0-1,0 1 0,0-1 1,1 0-1,-1 1 1,0 0-1,0-1 0,1 1 1,-1 0-1,3 2 1,-2-1 17,0 0 0,0 0 0,-1 0 0,1 0 0,-1 0 0,0 1 0,0-1 0,0 1 0,0-1 0,0 1 1,0 0-1,-1 0 0,1 0 0,-1 0 0,0 0 0,0 0 0,0 0 0,0 0 0,0 1 0,-1-1 0,0 0 0,1 0 1,-1 1-1,0-1 0,-1 0 0,1 0 0,0 1 0,-1-1 0,0 0 0,-1 4 0,-1-1 72,-1 1-1,0-1 1,-1 1-1,0-1 0,1 0 1,-2-1-1,1 1 1,-1-1-1,0 0 0,0 0 1,0-1-1,-12 7 1,7-5 68,-1 0 1,1-1-1,-1 0 1,0 0 0,-1-2-1,-24 6 1,35-9-131,0 1 0,0-1 0,0 0 0,0 0 0,0 0 0,0 0 0,0 0 0,0 0 1,0 0-1,0-1 0,0 1 0,0-1 0,0 1 0,0-1 0,0 0 0,0 0 0,0 0 0,1 0 1,-4-2-1,5 2-85,-1 0 1,0 0 0,1 0 0,-1-1-1,1 1 1,0 0 0,-1 0 0,1-1 0,0 1-1,0 0 1,0-1 0,0 1 0,0 0-1,0-1 1,0 1 0,0 0 0,0-1 0,1 1-1,-1 0 1,1 0 0,-1-1 0,1 0-1,3-7-868,1 1 0,0-1-1,0 1 1,1 0 0,0 0 0,10-10-1,21-18-4423,1 0-2456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6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0 8648,'0'0'16090,"-10"13"-15257,-23 29-21,7-11-408,1 1-1,2 1 0,1 1 1,-17 37-1,38-71-402,1 0-1,0 1 1,-1-1-1,1 0 0,0 1 1,0-1-1,-1 1 1,1-1-1,0 1 1,0-1-1,0 0 1,-1 1-1,1-1 1,0 1-1,0-1 0,0 1 1,0-1-1,0 1 1,0-1-1,0 1 1,0-1-1,0 1 1,0-1-1,0 1 1,1-1-1,-1 1 0,0-1 1,0 0-1,0 1 1,1-1-1,-1 1 1,0-1-1,0 1 1,1-1-1,-1 0 1,0 1-1,1-1 0,-1 0 1,0 1-1,1-1 1,-1 0-1,1 0 1,-1 1-1,1-1 1,-1 0-1,0 0 1,1 0-1,-1 0 0,1 1 1,-1-1-1,1 0 1,-1 0-1,1 0 1,-1 0-1,1 0 1,-1 0-1,1 0 0,-1 0 1,1 0-1,-1-1 1,1 1-1,-1 0 1,0 0-1,1 0 1,-1-1-1,1 1 1,-1 0-1,1 0 0,-1-1 1,34-15-321,27-35-1825,-49 39 1614,1 1-1,0 0 1,24-14-1,-37 24 523,0 1 0,1 0-1,-1 0 1,0 0 0,1 0-1,-1 0 1,0-1 0,0 1-1,1 0 1,-1 0 0,0 0-1,1 0 1,-1 0 0,0 0-1,1 0 1,-1 0 0,0 0-1,0 0 1,1 0 0,-1 0 0,0 0-1,1 1 1,-1-1 0,0 0-1,1 0 1,-1 0 0,0 0-1,0 0 1,1 1 0,-1-1-1,0 0 1,0 0 0,0 0-1,1 1 1,-1-1 0,0 0-1,0 1 1,5 15-23,-5 30 495,0-34-252,0-1-49,2 53 946,-2-62-1070,1 1 0,-1-1 0,0 1 0,1-1 0,0 1 0,-1-1 0,1 0 0,0 1-1,0-1 1,0 0 0,0 0 0,1 0 0,-1 0 0,1 0 0,-1 0 0,1 0 0,0 0 0,-1 0 0,1-1 0,4 3-1,-7-37 807,-5 18-868,-1 1 1,0 0-1,-1 1 1,0-1-1,-2 2 0,1-1 1,-1 1-1,-1 1 1,0 0-1,-1 0 1,-17-12-1,17 16 844,17 13-388,21 15-376,-5-9-139,0-2 0,1 0 0,0-1 0,28 7 0,-28-10-1072,1-2-1,31 3 1,32-4-3746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7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0 20724,'0'9'555,"-9"247"3965,2-94-3830,-3-10-580,7-131 373,0 0-1,-2 0 1,0 0-1,-2 0 1,-8 19 0,6-28 1076,7-25-565,9-29-366,177-548-537,-180 580-101,-1 1 0,1 0 1,1 0-1,-1 0 0,10-13 0,-13 21 7,0 0 0,-1 0 0,1 0 0,0 0-1,0 0 1,0 0 0,0 0 0,0 0 0,0 1 0,1-1 0,-1 0-1,0 1 1,0-1 0,1 1 0,-1-1 0,0 1 0,0-1-1,1 1 1,-1 0 0,0 0 0,1 0 0,-1-1 0,1 2-1,-1-1 1,0 0 0,1 0 0,-1 0 0,0 0 0,1 1-1,-1-1 1,0 1 0,1-1 0,-1 1 0,0-1 0,0 1 0,0 0-1,0 0 1,1 0 0,-1-1 0,0 1 0,0 0 0,-1 0-1,1 0 1,0 0 0,0 1 0,0-1 0,-1 0 0,2 2-1,0 0-33,0-1-1,0 1 0,0 0 0,0-1 0,0 1 0,-1 0 0,1 0 0,-1 0 0,0 1 0,0-1 0,0 0 0,0 0 0,-1 1 0,1-1 0,-1 0 0,0 1 0,0-1 0,0 0 0,0 1 0,-1-1 0,1 0 0,-1 1 0,0-1 0,0 0 0,0 0 0,-1 0 0,1 0 1,-1 0-1,1 0 0,-1 0 0,0 0 0,0-1 0,0 1 0,0-1 0,-1 1 0,1-1 0,-1 0 0,0 0 0,1 0 0,-1 0 0,0 0 0,0-1 0,0 1 0,-5 1 0,-5 2 133,0 1 1,-1-2-1,1 0 0,-1 0 0,0-1 0,1-1 1,-1-1-1,0 0 0,0 0 0,-1-1 0,-16-3 1,31 3-114,-1 0 1,0 0 0,1 0 0,-1-1 0,0 1-1,0 0 1,1 0 0,-1-1 0,0 1 0,1 0-1,-1-1 1,0 1 0,1-1 0,-1 1 0,1 0-1,-1-1 1,1 0 0,-1 1 0,1-1 0,-1 1-1,1-1 1,0 1 0,-1-1 0,1 0 0,0 1-1,-1-1 1,1 0 0,0 0 0,0 1 0,0-1-1,-1 0 1,1 1 0,0-1 0,0 0 0,0 0-1,0 1 1,0-1 0,1 0 0,-1 0 0,0 1-1,0-1 1,1-1 0,0 0-275,-1 0 1,1 1-1,0-1 1,0 0-1,0 1 0,1-1 1,-1 1-1,0-1 0,1 1 1,-1 0-1,0 0 0,1-1 1,0 1-1,2-2 0,52-11-11548,-24 12-1527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7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10 15150,'0'0'11232,"-8"11"-9689,4-6-1342,-28 42 1240,30-43-1337,0-1 1,1 0-1,-1 0 1,1 0-1,0 1 0,0-1 1,0 1-1,1-1 0,-1 1 1,1-1-1,0 1 1,0-1-1,0 1 0,0-1 1,1 1-1,1 6 1,-1-9-75,0 0 1,0 1-1,0-1 0,1 0 1,-1 0-1,0 0 1,1 0-1,-1 0 1,1 0-1,-1 0 1,1-1-1,-1 1 0,1-1 1,0 1-1,-1-1 1,1 1-1,0-1 1,-1 0-1,1 0 1,0 0-1,-1 0 1,1 0-1,0 0 0,-1 0 1,1-1-1,0 1 1,2-1-1,3 0 58,1-1-1,-1 0 1,0 0-1,0-1 0,8-3 1,1-3-83,-1-2 1,0 0-1,-1-1 0,0 0 1,-1-1-1,0 0 0,-1-1 1,16-24-1,-28 38-5,0 0 0,0 1 0,0-1 0,1 0 0,-1 0 0,0 0 0,0 0 0,0 0 0,0 0 0,0 0 0,0 1 0,0-1 0,0 0 0,0 0 0,1 0 0,-1 0 0,0 0 0,0 0 0,0 0 0,0 0 0,0 0 0,0 0 0,1 0 0,-1 0 0,0 0 0,0 0 0,0 0 0,0 0 0,0 0 0,1 0 0,-1 0 0,0 0 0,0 0 0,0 0 0,0 0 0,0 0 0,0 0 0,1 0 0,-1 0 0,0 0 0,0 0 0,0 0 0,0 0 0,0-1 0,0 1 0,0 0 0,0 0 0,1 0 0,-1 0 0,0 0 0,0 0 0,0 0 0,0-1 0,0 1 0,0 0 0,0 0 0,0 0 0,0 0 0,0 0 0,0 0 0,0-1 0,0 1 0,0 0 0,0 0 0,0 0 0,0 17 0,-7 24 0,2-23 0,2 0 0,0-1 0,0 20 0,4-36 0,-1 0 0,0 0 0,0 0 0,1-1 0,-1 1 0,1 0 0,-1 0 0,1 0 0,-1 0 0,1 0 0,-1 0 0,1-1 0,0 1 0,0 0 0,-1-1 0,1 1 0,0 0 0,0-1 0,0 1 0,-1-1 0,1 1 0,0-1 0,0 1 0,0-1 0,0 0 0,0 0 0,0 1 0,0-1 0,0 0 0,0 0 0,0 0 0,0 0 0,0 0 0,0 0 0,0 0 0,0 0 0,0-1 0,0 1 0,0 0 0,2-1 0,3 0 0,-1-1 0,1 1 0,-1-1 0,1 0 0,-1 0 0,6-3 0,0-2 0,-1 1 0,-1-1 0,0-1 0,0 0 0,0 0 0,-1-1 0,0 0 0,0 0 0,10-18 0,-32 42-3283,19-27-3524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8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 22101,'0'0'1153,"-14"51"-160,7-15 448,2 7-608,4-1-352,1-2-289,0-1-160,13-6-769,0-6-1121,-1-8-1345,-4-5-256,-5-11-1089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1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1 269 14958,'0'0'10405,"13"0"-9722,-2 0-628,0-1 1,0 0 0,-1 0-1,1-1 1,-1 0-1,1-1 1,-1 0-1,0-1 1,13-6-1,16-13 43,58-43 1,-81 53-60,0-1 0,0 0 1,-1-2-1,-1 1 0,19-30 1,-22 19 39,-11 25-66,0 1 0,0 0 0,0-1 0,0 1 0,0 0-1,0-1 1,0 1 0,0 0 0,0-1 0,-1 1-1,1-1 1,0 1 0,0 0 0,0 0 0,0-1 0,-1 1-1,1 0 1,0-1 0,0 1 0,-1 0 0,1 0 0,0-1-1,0 1 1,-1 0 0,1 0 0,0 0 0,-1-1-1,1 1 1,0 0 0,-1 0 0,1 0 0,0 0 0,-1 0-1,1 0 1,0 0 0,-1 0 0,-2 0 47,0 0 0,0 1-1,0 0 1,1 0 0,-1 0 0,0 0 0,1 0 0,-1 0 0,1 1-1,-1-1 1,1 1 0,0-1 0,-1 1 0,-2 4 0,-13 12 211,1 0 0,1 2 0,1-1 0,-18 33 0,26-40-40,1 0 0,0 1 0,0-1 1,2 1-1,-1 0 0,2 1 0,0-1 1,0 1-1,0 21 0,3-34-224,0 0 1,0 0-1,0 1 0,0-1 0,0 0 1,0 0-1,0 0 0,1 0 1,-1 0-1,0 0 0,1 0 0,-1 0 1,1 0-1,-1 0 0,1 0 1,-1 0-1,1 0 0,0 0 0,0 0 1,-1 0-1,1-1 0,0 1 1,0 0-1,0-1 0,0 1 0,1 0 1,1 0-4,-1 0 1,1-1 0,-1 1 0,1-1 0,-1 0-1,1 1 1,-1-1 0,1-1 0,-1 1-1,1 0 1,3-1 0,4-2-48,0 0-1,0-1 1,0 0 0,17-9-1,36-32-1076,-49 34 803,0 0 1,1 1-1,0 0 1,1 1-1,0 1 1,19-7-1,-34 15 332,0 0-1,0 0 1,0-1 0,0 1 0,1 0-1,-1 0 1,0 0 0,0 0-1,0 1 1,0-1 0,0 0-1,0 0 1,0 1 0,0-1 0,0 0-1,1 1 1,-1-1 0,-1 1-1,1 0 1,0-1 0,0 1 0,0 0-1,0-1 1,0 1 0,-1 0-1,1 0 1,0 0 0,0 0 0,-1 0-1,1 0 1,-1 0 0,1 0-1,-1 0 1,1 0 0,-1 0 0,0 0-1,0 0 1,1 0 0,-1 0-1,0 0 1,0 0 0,0 2-1,1 67 1652,-2-33-948,1-36-705,0 0-1,0 1 1,1-1 0,-1 0 0,0 0-1,1 0 1,-1 1 0,1-1-1,-1 0 1,1 0 0,-1 0-1,1 0 1,0 0 0,0 0-1,-1 0 1,1 0 0,0 0-1,0 0 1,0 0 0,0 0-1,0-1 1,0 1 0,0 0-1,1-1 1,-1 1 0,1 0-1,2-1 4,-1 1 1,0 0-1,1-1 0,-1 0 0,1 0 0,-1 0 1,0 0-1,1-1 0,5-1 0,3-1-36,0-1-1,0 0 0,-1-1 0,17-10 1,3-6-348,-22 14 237,-1 1 1,1 0 0,0 0-1,1 1 1,0 0 0,-1 1 0,1 0-1,1 0 1,14-2 0,-24 6 137,0 0 1,-1 0 0,1 1 0,0-1 0,0 0 0,0 1 0,0-1-1,-1 1 1,1-1 0,0 1 0,0-1 0,-1 1 0,1 0 0,0-1-1,-1 1 1,1 0 0,-1-1 0,1 1 0,-1 0 0,1 0-1,-1 0 1,1-1 0,-1 1 0,0 0 0,1 0 0,-1 0 0,0 0-1,0 0 1,0 0 0,0 0 0,0 1 0,4 42 165,-2-16-368,9 5-1672,-1-13-2314,4-4-3560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8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15503,'0'0'6886,"52"-2"-5509,-19-1-1024,8-2-257,4-1-512,3-5-2051,3-5-1953,0-5-5381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8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271 1 11115,'0'0'14883,"-3"11"-14365,-14 43 205,-25 87 76,38-119-792,0 0 1,1 0-1,1 1 0,1 38 1,1-56-1,1 0 1,0 1-1,0-1 1,0 0-1,1 0 1,-1 0-1,1 0 1,0 0-1,1 0 1,-1-1-1,1 1 1,0-1-1,0 1 1,1-1-1,-1 0 1,1 0-1,0-1 1,0 1-1,0-1 1,0 0-1,9 5 1,-5-4 16,0-1 0,0 1 1,0-2-1,1 1 0,0-1 0,-1-1 1,1 1-1,0-1 0,0-1 0,-1 0 1,1 0-1,11-2 0,-17 2-125,-1 0 0,0-1 0,0 1 0,1-1 0,-1 0-1,0 0 1,0 0 0,0 0 0,0 0 0,0 0 0,0 0 0,0-1 0,0 1 0,-1-1-1,1 1 1,0-1 0,-1 0 0,0 1 0,1-1 0,-1 0 0,0 0 0,2-2 0,-2 1-367,0-1 1,0 1-1,-1 0 0,1 0 1,0 0-1,-1-1 1,0 1-1,0 0 0,0-1 1,0 1-1,0 0 1,-1-1-1,0 1 1,1 0-1,-3-4 0,-13-24-6237</inkml:trace>
  <inkml:trace contextRef="#ctx0" brushRef="#br0" timeOffset="1">0 205 17969,'0'0'4901,"76"-18"-2851,-27 7-321,5-1-351,3 2-834,1 3-512,-4 0-1794,-5-1-2177,-8-5-5702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9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442 0 23927,'0'0'1243,"-6"8"-191,-10 11-486,0-1-1,-1 0 1,-1-2-1,-33 24 1,-94 55-152,6-4-410,135-88-11,0 0-1,0 0 1,0 0 0,1 1 0,-1-1 0,-4 8-1,8-11 4,-1 0 0,1 1-1,0-1 1,0 1-1,0-1 1,-1 1 0,1-1-1,0 0 1,0 1-1,0-1 1,0 1 0,0-1-1,0 1 1,0-1-1,0 1 1,0-1-1,0 1 1,0-1 0,0 0-1,0 1 1,0-1-1,1 1 1,-1-1 0,0 1-1,0-1 1,0 0-1,1 1 1,20 7-132,177 10 369,-60-8-450,-71-4-2134,-23-4-3978,3-2-8303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0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 19699,'0'0'5173,"-7"12"-4047,5-8-1044,-4 5 71,1 1 0,0-1-1,1 1 1,0 0 0,1 1 0,0-1 0,0 1-1,-2 20 1,5 61 276,11 99-1,-4-115-151,-3 1 0,-8 107-1,3-169-241,-2-1 0,1 0-1,-1 0 1,-1-1 0,-9 21-1,8-111 1995,7 22-1899,3 0 0,1 1 0,3-1 0,3 1 0,2 1-1,2 0 1,2 1 0,50-95 0,-61 134-126,1 0 0,0 1 1,1 0-1,0 0 0,1 1 0,0 1 0,1-1 0,14-9 0,-17 14-16,0 1 0,1 1 0,-1 0 0,1 0-1,-1 1 1,1 0 0,0 0 0,0 1 0,1 0-1,-1 0 1,0 1 0,0 1 0,17 0 0,-25 0 9,0 0-1,0-1 1,0 1 0,0 0 0,0 0 0,0 0 0,0 0 0,0 0-1,0 0 1,0 0 0,0 1 0,0-1 0,0 0 0,0 1 0,0-1 0,0 0-1,0 1 1,0-1 0,0 1 0,0-1 0,0 1 0,-1 0 0,1-1-1,0 1 1,-1 0 0,1 0 0,0-1 0,-1 1 0,1 0 0,-1 0 0,1 0-1,-1 0 1,1 0 0,-1 0 0,0 0 0,1-1 0,-1 1 0,0 0-1,0 0 1,0 0 0,0 0 0,0 0 0,0 1 0,0-1 0,0 0-1,0 0 1,0 0 0,0-1 0,-1 1 0,1 0 0,0 0 0,-1 0 0,1 0-1,-1 0 1,1 0 0,-2 1 0,-1 4 9,-1-1 1,0 0-1,0 0 0,0 0 1,0 0-1,-1-1 0,-8 7 1,-22 11 38,-1-2 1,0-1 0,-1-2 0,-1-2-1,-1-1 1,-54 12 0,110-34-10030,4-1 5063,12-6-5510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0.9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259 0 13581,'0'0'14654,"-5"9"-13784,-21 27-260,-1-1 1,-1-2-1,-3-1 0,0-1 1,-48 36-1,114-121-631,-16 30-291,-1-1 0,-2-1 0,0 0 1,16-41-1,-67 118-644,25-30 951,-39 83 8,45-93 99,1 0 1,0 1-1,0-1 0,1 1 1,1-1-1,0 1 1,1 20-1,0-30-81,0-1 1,0 1-1,0-1 0,1 1 1,-1-1-1,1 1 1,-1-1-1,1 0 0,-1 1 1,1-1-1,0 0 0,0 1 1,0-1-1,0 0 0,0 0 1,0 0-1,0 0 0,0 0 1,0 0-1,0 0 0,1 0 1,-1 0-1,0 0 1,1-1-1,-1 1 0,0 0 1,1-1-1,-1 1 0,1-1 1,-1 0-1,1 0 0,-1 1 1,1-1-1,-1 0 0,1 0 1,-1 0-1,1 0 0,-1-1 1,1 1-1,-1 0 1,1-1-1,-1 1 0,3-2 1,1 1 43,0 0-1,0-1 1,0 0 0,-1 0 0,1 0 0,0-1 0,-1 0 0,0 0 0,1 0 0,-1 0 0,6-7 0,-7 6-69,0 0 1,-1 0-1,1-1 1,-1 1-1,0-1 1,0 1-1,-1-1 1,0 1-1,1-1 1,-2 0-1,1 0 1,0 1-1,-1-1 1,0 0-1,-1-9 1,1 11-3,-1 1 1,0-1-1,0 0 1,1 1-1,-1-1 0,-1 1 1,1 0-1,0-1 1,-1 1-1,1 0 0,-1 0 1,0 0-1,1 0 0,-1 0 1,0 0-1,0 0 1,0 0-1,-1 1 0,1-1 1,0 1-1,-1 0 1,1 0-1,-1 0 0,1 0 1,-1 0-1,1 0 1,-1 1-1,0-1 0,-2 1 1,-1-1-21,0 1 1,-1 0 0,1 0-1,0 1 1,0-1 0,0 2-1,0-1 1,0 0 0,1 1-1,-1 0 1,0 1-1,1-1 1,-7 5 0,-31 12 278,42-19-146,13-24 112,-10 22-237,0 0 0,1 0 1,-1 0-1,1 1 0,0 0 0,0-1 0,-1 1 0,1 0 1,0 0-1,0 0 0,0 1 0,0-1 0,0 1 0,0 0 1,0 0-1,0 0 0,0 0 0,1 0 0,-1 0 0,0 1 1,4 1-1,12 3-290,-1 1 1,26 11 0,0 0-402,-16-10-1076,1-1 0,37 3 0,12-5-4226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2.6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50 0 8616,'-1'14'2851,"-3"146"6682,9-86-8843,-3-54-566,0 0 1,-2 31-1,0-46 56,0-1 0,-1 1 0,1-1-1,-1 1 1,0-1 0,0 1 0,0-1-1,-1 0 1,1 1 0,-1-1-1,0 0 1,-1 0 0,1 0 0,-1-1-1,1 1 1,-1 0 0,-4 3 0,-7-7-3293,7-9-2738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6.6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417 0 5669,'0'0'22064,"-13"14"-20708,-113 129-30,-140 173 1026,254-294-3598,12-22 1203,0 0 1,0 0-1,0 0 1,0 0 0,0 0-1,0 0 1,0-1-1,0 1 1,1 0-1,-1 0 1,0 0-1,0 0 1,0 0-1,0 0 1,0 0-1,0 0 1,0 0 0,0 0-1,0 0 1,1-1-1,-1 1 1,0 0-1,0 0 1,0 0-1,0 0 1,0 0-1,0 0 1,0 0-1,1 0 1,-1 0 0,0 0-1,0 0 1,0 0-1,0 0 1,0 0-1,0 0 1,1 0-1,-1 0 1,0 0-1,0 1 1,0-1 0,0 0-1,0 0 1,0 0-1,0 0 1,0 0-1,1 0 1,-1 0-1,0 0 1,0 0-1,0 0 1,0 0-1,0 1 1,0-1 0,0 0-1,0 0 1,0 0-1,0 0 1,0 0-1,0 0 1,0 0-1,0 1 1,0-1-1,0 0 1,0 0-1,0 0 1,0 0 0,0 0-1,4-2-563,-1-1 0,0 0 1,-1 0-1,1 0 0,0-1 0,-1 1 1,0 0-1,0-1 0,2-4 0,2-6-1903,-1-1 0,-1 0 0,4-26 0,0-12-5952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6.9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9257,'0'0'18834,"75"50"-17809,-37-24-161,6 2-351,4-1-321,0 3-128,0 0-352,-3-1-1634,-8-2-1537,-7-6-2275,-9-5-7430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7.7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86 5605,'0'0'9449,"11"-11"-6940,-4 4-2069,-2 0 88,1 1 0,0 0 0,0 0 0,1 1 0,-1-1 0,1 1 0,0 1 0,0 0-1,1 0 1,0 0 0,-1 1 0,16-5 0,-22 8-444,0 0 0,0 1 0,0-1 0,0 0 1,1 0-1,-1 1 0,0-1 0,0 1 0,0-1 0,0 1 0,0-1 0,0 1 0,0 0 0,0-1 0,0 1 0,0 0 0,0 0 0,-1 0 0,1-1 0,0 1 1,-1 0-1,1 0 0,0 0 0,-1 0 0,1 0 0,-1 1 0,1-1 0,-1 0 0,0 0 0,0 0 0,1 0 0,-1 0 0,0 1 0,0-1 0,0 0 0,0 1 1,-1 53 1466,0-48-1312,-2 15 90,-2-1 1,-1 0-1,0 0 1,-2-1-1,0 0 1,-20 35-1,18-38-253,1 1-1,0-1 0,2 2 0,0-1 1,1 1-1,1 0 0,0 0 1,-2 34-1,7-52-74,0 1-1,0-1 1,0 0-1,0 1 1,0-1 0,1 0-1,-1 0 1,1 1 0,-1-1-1,1 0 1,-1 0-1,1 0 1,0 1 0,-1-1-1,1 0 1,0 0-1,0 0 1,0 0 0,0-1-1,0 1 1,0 0 0,0 0-1,0-1 1,0 1-1,3 1 1,0-1-1,0 1 1,1-1-1,0 0 1,-1 0-1,1 0 1,-1-1-1,9 1 1,2-2-2,0 0 0,0-1 0,28-7 0,-24 4-1395,0-2 0,25-12 0,-40 18 1043,-1-1 1,0 1-1,1-1 0,-1 0 1,0 0-1,0 0 0,0 0 0,-1-1 1,1 1-1,-1-1 0,1 1 1,-1-1-1,0 0 0,0 0 1,0 0-1,0-1 0,0 1 0,-1 0 1,0-1-1,1 1 0,0-5 1,-2-10-8072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8.1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51 17905,'0'0'7399,"58"-10"-5349,-16-2-417,9 2-768,2 1-576,-2 5-257,1 3-289,-7 1-2113,-7-2-4100,-6 0-8712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2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260 106 10025,'0'0'10635,"-9"-4"-8244,5 2-2267,-1 0-1,0 0 1,1 1 0,-1 0 0,0 0-1,0 0 1,1 0 0,-1 1-1,0 0 1,0 0 0,0 0-1,0 1 1,0-1 0,1 1-1,-1 0 1,0 1 0,1-1-1,-1 1 1,1 0 0,-1 0-1,1 0 1,0 1 0,-6 3-1,-6 4 194,1 0-1,0 2 1,-26 24 0,36-32-188,1 1 1,0 0 0,0 0 0,0 0 0,0 1 0,1-1-1,0 1 1,0 0 0,1 0 0,0 0 0,0 0-1,0 0 1,1 0 0,-2 14 0,3-19-117,0 0 0,0 0 0,0 0 0,0 0 0,0 0 0,0 0-1,0 0 1,0 0 0,0 0 0,1-1 0,-1 1 0,0 0 0,1 0 0,-1 0 0,1 0 0,-1 0 0,1 0 0,-1 0-1,1-1 1,0 1 0,0 0 0,-1 0 0,1-1 0,0 1 0,0-1 0,-1 1 0,1-1 0,2 2 0,-1-2-4,1 1 0,-1-1 1,1 0-1,-1 1 1,1-1-1,-1 0 0,1 0 1,-1-1-1,1 1 1,-1-1-1,4 0 0,5-2-6,-1-1 0,0 0 0,0-1 0,15-9 0,0-4-345,-2-1-1,0-1 1,-1-2 0,-1 0 0,-1-1 0,-1-1-1,-1 0 1,-1-2 0,24-48 0,-58 137 2109,6-28-1192,0 1 0,2 0 0,2 0 0,1 1 0,2 0 0,1 54 0,3-89-592,0 0-1,0 0 1,0 0 0,0 0 0,0 0-1,1 0 1,-1 0 0,0 0 0,1 0-1,-1 0 1,1 0 0,0-1-1,0 1 1,0 0 0,0 0 0,0-1-1,0 1 1,0 0 0,1-1 0,-1 1-1,0-1 1,1 0 0,-1 1-1,1-1 1,0 0 0,-1 0 0,1 0-1,0 0 1,0 0 0,0 0-1,0-1 1,-1 1 0,1-1 0,0 1-1,0-1 1,4 1 0,-1-2-303,-1 1 0,1-1 1,-1 0-1,1 0 0,-1 0 0,1-1 1,-1 1-1,0-1 0,0 0 1,0 0-1,0-1 0,0 1 0,0-1 1,0 0-1,3-4 0,30-35-5856,-1-11-4261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2.8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73 11723,'0'0'6540,"7"12"-5467,-2-3-848,0-2-59,-1 0 1,0 0-1,0 0 1,0 1-1,-1 0 1,-1 0-1,1 0 0,-1 0 1,1 16-1,0 19 937,-2 0-1,-2-1 1,-1 1-1,-3-1 0,-16 70 1,31-165 2564,3-12-3720,-4 19 62,30-114 48,-32 138-101,1 0 0,1 1 0,1-1 0,0 2 0,15-20 0,-23 37 19,-1 0 0,1 0-1,0 1 1,1-1-1,-1 1 1,0-1 0,1 1-1,-1 0 1,1 0 0,0 0-1,-1 0 1,1 1 0,0-1-1,0 1 1,0 0 0,1-1-1,-1 1 1,0 1 0,0-1-1,0 0 1,1 1 0,5 0-1,-6 0 12,0 1-1,0 0 0,0 0 0,-1 0 1,1 0-1,0 1 0,-1-1 1,1 1-1,-1-1 0,1 1 1,-1 0-1,0 0 0,0 0 1,0 1-1,0-1 0,0 0 1,0 1-1,-1-1 0,1 1 0,-1-1 1,1 1-1,-1 0 0,0 0 1,1 5-1,0-2 17,0 0-1,0 0 1,-1 0-1,0 0 1,0 0-1,-1 1 1,1-1 0,-1 0-1,-1 0 1,1 1-1,-1-1 1,0 0 0,0 0-1,-1 0 1,0 0-1,0 0 1,0 0-1,-1-1 1,0 1 0,0-1-1,-6 8 1,3-7 72,0 1 0,0-2 0,-1 1 1,0-1-1,0 0 0,0 0 0,-1-1 1,0 0-1,0 0 0,0-1 0,0 0 1,0-1-1,0 1 0,-1-2 0,-9 2 0,18-3-71,-68 5 795,65-5-788,1 1 0,0-1-1,0 0 1,0 0 0,0 0 0,0 0-1,-1 0 1,1-1 0,0 1-1,0-1 1,0 1 0,0-1 0,0 0-1,0 0 1,0 0 0,0 0 0,0 0-1,1 0 1,-1 0 0,0-1-1,1 1 1,-1-1 0,1 1 0,-1-1-1,1 0 1,0 1 0,-2-4 0,3 4-85,0 1 0,0-1 0,0 1 0,0-1 0,0 1 1,0-1-1,0 1 0,1-1 0,-1 1 0,0-1 0,0 1 1,1-1-1,-1 1 0,0 0 0,0-1 0,1 1 0,-1-1 1,1 1-1,-1 0 0,0-1 0,1 1 0,-1 0 0,1 0 1,-1-1-1,0 1 0,1 0 0,-1 0 0,1 0 1,-1-1-1,1 1 0,-1 0 0,1 0 0,-1 0 0,2 0 1,22-2-2497,-17 1 1707,72-7-8308,-31 1-421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3.5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11307,'0'0'10879,"7"10"-9256,6 12-149,19 44-1,-32-65-1415,1 1 0,0-1-1,-1 1 1,1-1 0,0 1 0,0-1-1,0 1 1,0-1 0,0 0 0,0 0 0,1 1-1,-1-1 1,0 0 0,1 0 0,-1 0-1,1 0 1,-1 0 0,1-1 0,-1 1 0,1 0-1,0-1 1,-1 1 0,1-1 0,1 1 0,1-1 20,0-1 1,-1 1-1,1 0 1,0-1-1,-1 0 1,1 1-1,-1-2 1,1 1-1,-1 0 1,6-4-1,3-2 11,-1 0-1,0 0 1,-1-2 0,0 1-1,11-12 1,-10 4 50,-3 6-471,-5 24 2,-5 16 365,1-23 4,0 1-1,1 0 1,0 0 0,0 0-1,3 14 1,-2-21-14,-1-1 1,1 1 0,0 0 0,0-1-1,0 1 1,-1 0 0,1-1-1,0 1 1,0-1 0,0 1-1,0-1 1,0 0 0,0 1-1,0-1 1,0 0 0,0 0-1,0 1 1,0-1 0,0 0 0,0 0-1,0 0 1,0 0 0,0-1-1,0 1 1,0 0 0,0 0-1,0 0 1,0-1 0,2 0-1,30-11 491,-26 6-509,0 1-1,0-1 1,0-1-1,-1 1 1,0-1 0,0 0-1,-1-1 1,0 1-1,0-1 1,5-12-1,-2 4-499,5 6-12709,-2 5 107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4.2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1 9929,'0'0'8873,"1"62"-6727,-1-33-545,-1 2-319,-2 1 351,-1-1-1024,4-6-353,0-1-128,0-6-64,7-3 0,2-1-64,-3-5-1089,-2-3-865,-12-5-11851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4.6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58 12588,'0'0'8424,"58"-9"-7463,-20 5-673,1 0-224,5-1-32,-4-4-576,-2-2-2884,-4-4-2625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4.9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203 1 6854,'0'0'12444,"-1"9"-10661,-1 11-1010,-2 0 1,0 0-1,-1 0 0,-10 24 0,7-24-268,2 1 1,0 0-1,1 0 0,1 0 0,-1 27 0,5-46-482,0-1-1,0 1 1,0-1-1,0 1 1,0-1-1,1 1 0,-1-1 1,1 0-1,-1 1 1,1-1-1,0 0 0,-1 1 1,1-1-1,0 0 1,0 0-1,0 0 0,0 0 1,0 1-1,0-1 1,0-1-1,0 1 0,0 0 1,1 0-1,-1 0 1,2 0-1,2 1 66,-1-1 0,0 1 1,1-1-1,-1 0 0,0-1 0,1 1 0,-1-1 0,10 0 1,39-11-879,-49 10 327,0 0-1,-1-1 1,1 1 0,0-1 0,-1 0 0,1 0 0,-1-1 0,4-2-1,-6 4 237,0 1 0,-1-1 0,1 1 0,-1-1 0,1 0 0,-1 1 0,1-1 0,-1 0 0,0 1 0,1-1 0,-1 0 0,0 0 0,0 1 0,1-1 0,-1 0 0,0 0 0,0 1 0,0-1 0,0 0 0,0 0 0,0 0 0,0 1 0,0-1 0,0 0 0,0 0 0,-1 1 0,1-1 0,0 0 0,0 0 0,-1 1-1,1-1 1,0 0 0,-1 1 0,1-1 0,-1 0 0,1 1 0,-1-1 0,1 0 0,-1 1 0,0-1 0,0 0 0,-30-16-8179,27 16 7743,-18-8-3271</inkml:trace>
  <inkml:trace contextRef="#ctx0" brushRef="#br0" timeOffset="1">146 204 4516,'0'0'3844,"-63"-23"-641,34 13-513,6 2-319,5 2-481,9 3-289,5 0 97,4 2-385,4 1-705,16-1-415,5 0-33,10 1-32,6 0-32,4 0-96,-3 2-1153,-2-2-3235,-2 0-7303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5.8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259 0 11147,'0'0'8904,"-12"5"-8461,-13 7 177,0 1 0,1 1 0,0 1-1,1 1 1,1 1 0,1 2 0,0 0 0,-30 36 0,50-53-616,0-1 1,0 0-1,0 0 0,0 0 1,0 1-1,0-1 1,1 0-1,-1 1 1,0-1-1,1 0 1,0 1-1,-1-1 1,1 1-1,0-1 0,-1 1 1,1-1-1,0 1 1,0-1-1,0 1 1,0-1-1,1 1 1,-1-1-1,0 1 0,1-1 1,-1 1-1,1-1 1,-1 0-1,1 1 1,0-1-1,-1 0 1,1 1-1,0-1 0,0 0 1,0 0-1,0 0 1,0 0-1,0 0 1,1 0-1,-1 0 1,0 0-1,0 0 1,1 0-1,-1-1 0,0 1 1,3 0-1,9 4 34,0 0-1,0-2 1,1 1-1,18 1 1,1 1-51,-24-4-28,-1 0-1,0 1 1,0 0 0,0 1 0,0-1 0,0 2 0,-1-1 0,13 10 0,-18-12 33,0 0 1,0 0-1,-1 0 1,1 0 0,-1 1-1,1-1 1,-1 0-1,0 1 1,0-1 0,0 1-1,0-1 1,0 1 0,-1-1-1,1 1 1,-1 0-1,0-1 1,1 1 0,-1 0-1,-1-1 1,1 1-1,0 0 1,0-1 0,-1 1-1,0-1 1,1 1 0,-1 0-1,0-1 1,0 0-1,-1 1 1,1-1 0,0 0-1,-3 4 1,-4 4 167,1 0 1,-1-1 0,-1 1 0,-17 13-1,16-15 163,1 1 0,1-1 0,-1 1 0,-12 18 0,21-26-321,0-1-1,0 1 0,0 0 1,-1-1-1,1 1 1,0-1-1,0 1 1,0-1-1,0 1 1,0-1-1,0 1 0,0-1 1,1 1-1,-1 0 1,0-1-1,0 1 1,0-1-1,0 1 0,1-1 1,-1 1-1,0-1 1,1 1-1,-1-1 1,0 0-1,1 1 1,-1-1-1,0 1 0,1-1 1,-1 0-1,1 1 1,-1-1-1,1 0 1,-1 0-1,1 1 1,-1-1-1,1 0 0,-1 0 1,1 0-1,-1 1 1,1-1-1,-1 0 1,1 0-1,-1 0 1,2 0-1,36 7-444,-23-4-151,-3-1 221,-1 1 0,1 1 0,-1 0 0,0 0 0,0 2 0,18 10-1,-26-14 399,-1 0-1,1 0 1,-1 0-1,0 0 1,1 0-1,-1 1 0,0-1 1,-1 1-1,1-1 1,0 1-1,-1 0 0,1 0 1,-1 0-1,0-1 1,0 1-1,0 0 0,0 1 1,-1-1-1,1 0 1,-1 0-1,0 0 0,0 0 1,0 0-1,0 0 1,0 1-1,-1-1 0,0 0 1,1 0-1,-1 0 1,0 0-1,-3 4 0,-2 5 377,0 0 0,-1 0-1,-17 21 1,-17 28 722,39-56-1114,0-1-1,0 1 0,0 0 1,1 0-1,-1 0 0,1 0 1,1 0-1,-1 0 1,1 0-1,0 0 0,0 0 1,1 7-1,0-9-43,1 0 0,-1 0 0,0 0 0,1 0 0,0 0 0,0 0 0,0-1 0,0 1 0,0-1 0,1 1 0,-1-1 0,1 0 0,-1 0 0,1 0 0,0-1 0,3 3 0,0-1 43,1 1 0,-1-1 0,1 0 0,0 0 0,0-1 0,10 2 0,57-3-4492,-47-5-1100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6.2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13164,'0'0'10079,"5"11"-9043,0 4-698,0-1-1,0 1 1,-2 0 0,0-1-1,0 2 1,-2-1 0,1 16-1,-3 3 425,0-19-472,0 1-1,2-1 1,0 1-1,0-1 1,7 26-1,-7-37-327,1 0-1,-1-1 1,1 1-1,0-1 1,0 1-1,0-1 1,0 0-1,1 1 1,-1-1-1,1-1 0,0 1 1,0 0-1,0-1 1,0 1-1,1-1 1,-1 0-1,0 0 1,1 0-1,0 0 1,-1-1-1,1 1 0,0-1 1,0 0-1,0 0 1,0-1-1,0 1 1,4-1-1,22-1-3347,-30 1 3056,1-1 0,0 1 0,0-1 0,-1 0-1,1 1 1,0-1 0,-1 1 0,1-1 0,-1 0-1,1 0 1,0 1 0,-1-1 0,0 0 0,1 0-1,-1 0 1,0 1 0,1-1 0,-1 0 0,0 0-1,0 0 1,1 0 0,-1 0 0,0 0 0,0 0-1,0 0 1,0 1 0,-1-1 0,1-1 0,-1-17-9824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6.6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66 12396,'0'0'12299,"65"-51"-11274,-17 46-256,1 3-417,9 1-256,-1 1 1,-6-1-1763,-4-4-5605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54.0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1956 111 6502,'-262'-51'4633,"96"30"-4712,-283 0-1,374 23 383,0 3 0,1 4 1,0 3-1,1 3 0,0 3 1,2 4-1,0 2 0,2 4 1,0 3-1,-64 39 0,114-58-126,0 0 0,1 2 0,1 0 0,0 1 0,1 1 0,0 0 0,1 1 0,1 1 0,-14 23 0,22-30-144,0 0 0,0 1 0,1 0-1,1 0 1,0 0 0,1 0 0,0 1-1,1-1 1,1 1 0,-1 0 0,2-1-1,0 1 1,1 0 0,0-1 0,0 1-1,2 0 1,6 21 0,-2-17-10,0 0 0,2-1 1,0 0-1,1 0 0,1-1 1,0 0-1,1 0 1,0-2-1,1 1 0,1-2 1,0 0-1,26 17 0,1-3 9,1-1 1,1-2-1,76 28 0,-38-24 61,1-3 0,1-4 0,0-4 0,98 7 0,344-12 2175,-414-16-1459,-1-5 0,-1-5 0,110-29 0,-147 25-415,0-3 0,-1-4 0,-2-2 0,0-4 0,86-54 0,-132 71-362,0-1-1,-1-1 0,-1-1 0,-1-1 0,-1 0 1,0-2-1,23-34 0,-34 44-22,-1-1 0,-1 0 0,0 0 0,0 0 0,-2-1 0,1 1 0,-2-1 0,1 0 0,-2-1 0,0 1 0,0 0 0,-1-1 0,-1 1 0,0 0 0,-1-1 0,-1 1-1,-4-19 1,3 20-11,-1 0 0,-1 0 0,0 1-1,0 0 1,-1 0 0,-1 0 0,0 1-1,0 0 1,-10-10 0,1 4-9,1 1 0,-2 1 0,0 0 0,-32-18 0,6 9-14,0 1 0,-1 3 0,-1 2 0,-48-12 0,-2 6-722,-2 4 0,-120-9 1,-200 11-4937,183 16 356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0.6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99 82 13741,'0'0'2018,"-11"7"-977,5-2-954,-1-1-1,1 1 1,0 0 0,0 1 0,0-1-1,1 1 1,0 0 0,0 1 0,1-1-1,0 1 1,0 0 0,0 0 0,1 0-1,0 1 1,-3 10 0,4-9-73,0 1 0,1-1 0,0 1 0,0-1 0,1 1 0,0-1 0,2 15 0,-1-22-5,0 1 0,-1 0 0,1-1 0,0 1 0,0 0 0,1-1 0,-1 1-1,0-1 1,1 0 0,-1 1 0,1-1 0,0 0 0,0 0 0,0 0 0,0 0 0,0-1-1,0 1 1,1 0 0,-1-1 0,0 0 0,1 1 0,-1-1 0,1 0 0,0 0-1,-1 0 1,1-1 0,0 1 0,0-1 0,3 1 0,7-1 243,-1 0-1,0-1 1,1-1 0,-1 0 0,0 0-1,1-1 1,-1-1 0,-1 0 0,1-1-1,-1 0 1,0-1 0,0 0 0,0 0 0,-1-1-1,11-9 1,-8 6 109,-1-1 1,0 0-1,0-1 1,-1 0-1,-1-1 1,0 0-1,-1 0 0,0-1 1,-1 0-1,-1-1 1,8-18-1,-14 29-296,1 0 0,-1 0 0,0 0 0,0 0 0,-1 0 0,1 0 0,-1 0 0,0 0 0,0 0 0,0 0 0,-1-6 0,-2 15-122,0 0 1,1 0-1,-1 0 1,1 0-1,0 0 1,-2 10 0,1 2 39,0 1 1,1-1-1,0 1 1,2-1 0,0 1-1,3 22 1,-3-36 4,1 0-1,0 1 1,0-1 0,0 0-1,1 0 1,-1 0 0,1 0-1,0 0 1,0 0 0,0 0-1,1-1 1,-1 1 0,1-1-1,0 1 1,0-1 0,0 0 0,0 0-1,1-1 1,-1 1 0,1-1-1,0 1 1,0-1 0,0 0-1,0-1 1,0 1 0,0-1-1,0 1 1,0-1 0,1-1-1,4 2 1,0-2 147,1 0 0,-1 0-1,0-1 1,1 0 0,-1-1 0,0 0 0,0 0-1,0-1 1,0 0 0,0 0 0,-1-1 0,0 0-1,1-1 1,-1 0 0,-1 0 0,1-1 0,-1 0-1,0 0 1,0-1 0,-1 0 0,6-7 0,-5 4 40,0 1 0,0-1 1,-1 0-1,0-1 0,-1 1 1,0-1-1,-1 0 1,0 0-1,-1-1 0,0 1 1,0-1-1,-2 1 0,1-1 1,-1 0-1,-1 0 1,-2-17-1,2 27-241,0 0 0,-1 0-1,1 0 1,-1 1 0,0-1 0,1 0-1,-1 0 1,0 1 0,0-1 0,0 1 0,0-1-1,0 1 1,0-1 0,-1 1 0,1 0 0,-1-1-1,1 1 1,0 0 0,-1 0 0,0 0-1,1 0 1,-1 0 0,0 1 0,1-1 0,-4-1-1,4 2-7,-1 0 0,1 0-1,0 0 1,-1 0-1,1 0 1,0 0 0,0 0-1,-1 0 1,1 1 0,0-1-1,0 0 1,-1 1-1,1-1 1,0 1 0,0-1-1,0 1 1,0 0-1,0-1 1,0 1 0,0 0-1,0 0 1,0 0-1,0 0 1,0-1 0,0 2-1,0-1 1,1 0 0,-1 0-1,0 0 1,1 0-1,-1 0 1,1 0 0,0 1-1,-1-1 1,1 0-1,0 0 1,-1 2 0,-2 32-5087,8-14-1444,8-10-847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2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20243,'0'0'7714,"-6"9"-7207,-20 25-448,26-34-79,-1 1 0,1 0 0,-1 0 0,1 0-1,-1 0 1,1 0 0,0-1 0,-1 1 0,1 0 0,0 0 0,0 0 0,0 0-1,0 0 1,0 0 0,0 0 0,0 0 0,0 0 0,0 0 0,0 0 0,1 0-1,-1 0 1,0 0 0,0 0 0,1 0 0,-1-1 0,1 1 0,-1 0 0,1 0-1,-1 0 1,1-1 0,1 2 0,23 18 131,-18-16-144,3 3 32,0-1 1,0-1-1,1 0 0,0-1 0,21 7 1,-21-8 11,-1 0 0,1 1 1,-1 0-1,0 1 0,0 0 1,12 8-1,-21-12 60,0 0 0,0-1 0,0 1 0,-1 0 0,1 0 0,0 0 0,0 0 0,0 0 0,-1 0 0,1 1 0,-1-1 0,1 0 1,-1 0-1,1 0 0,-1 0 0,1 1 0,-1-1 0,0 0 0,0 1 0,0-1 0,0 0 0,0 0 0,0 1 0,0-1 0,0 0 0,0 0 0,-1 1 0,1-1 0,0 0 0,-1 0 0,1 1 1,-1-1-1,0 0 0,1 0 0,-1 0 0,0 0 0,0 0 0,1 0 0,-1 0 0,0 0 0,0 0 0,0-1 0,0 1 0,0 0 0,0 0 0,-2 0 0,-6 6 297,-1 0-1,-1-1 1,-17 9-1,23-12-468,-14 6 98,-1 0 0,-1-1 0,0-1 0,0-1 0,0-1 0,-44 5 0,65-10-78,0 0 0,-1 0-1,1 0 1,0 0 0,0 0 0,-1 0-1,1 0 1,0 0 0,-1 0 0,1 0 0,0 0-1,-1 0 1,1 0 0,0 0 0,-1 0 0,1 0-1,0 0 1,0 0 0,-1 0 0,1-1-1,0 1 1,0 0 0,-1 0 0,1 0 0,0 0-1,0-1 1,-1 1 0,1 0 0,0 0 0,0-1-1,0 1 1,-1 0 0,1 0 0,0-1-1,0 1 1,0 0 0,0-1 0,0 1 0,0 0-1,0 0 1,0-1 0,-1 1 0,1 0 0,0-1-1,0 1 1,0 0 0,1-1 0,-1 1-1,0 0 1,0-1 0,0 1 0,0 0 0,0 0-1,0-1 1,0 1 0,0 0 0,1-1 0,10-17-7686,-11 18 7757,23-26-14713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1.0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108 1 19218,'0'0'4938,"-11"6"-3326,2-2-1357,1 1-1,-1 1 0,1 0 1,0 0-1,-12 12 0,17-15-202,-1 1 0,1 0 0,0 1 1,0-1-1,0 1 0,1-1 0,0 1 0,0 0 0,0 0 0,0 0 0,1 0 0,-1 0 1,2 0-1,-1 0 0,0 9 0,1-13-53,0-1 0,0 1 0,0 0 1,0-1-1,0 1 0,1-1 0,-1 1 0,0 0 1,0-1-1,1 1 0,-1-1 0,0 1 0,1-1 1,-1 1-1,0-1 0,1 1 0,-1-1 0,1 1 0,-1-1 1,1 1-1,-1-1 0,1 0 0,-1 1 0,1-1 1,-1 0-1,1 0 0,-1 1 0,1-1 0,0 0 1,0 0-1,28 1 160,24-15 150,-48 11-367,-1 2 8,0-1 0,0 0-1,0 1 1,-1-2 0,1 1-1,0 0 1,-1-1-1,0 0 1,1 1 0,-1-1-1,4-6 1,-10 9-4363,-9 0 350,0 0-4800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1.3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0 15951,'0'0'9716,"0"15"-9369,-15 169 1817,-2 27 850,17-210-3008,0 0 0,0-1-1,0 1 1,0 0 0,0 0 0,0 0-1,0 0 1,0-1 0,0 1 0,0 0-1,1 0 1,-1 0 0,0-1 0,0 1-1,1 0 1,-1 0 0,1-1 0,-1 1-1,1 0 1,-1-1 0,1 1 0,-1 0-1,1-1 1,0 1 0,-1-1-1,1 1 1,0-1 0,-1 1 0,1-1-1,1 1 1,0-1 12,-1 0-1,1 0 1,0 0-1,0 0 1,0 0-1,-1 0 1,1-1-1,0 1 1,0-1-1,0 1 1,-1-1-1,1 0 1,2-1-1,4-3 57,1 0-1,-1-1 1,0 0-1,9-7 0,14-19 44,-10 11-58,34-28 0,-54 49-66,-1-1 0,0 0 0,1 1 1,-1-1-1,1 1 0,-1-1 0,1 1 0,-1 0 0,1-1 0,0 1 0,-1-1 0,1 1 0,0 0 0,-1 0 1,1-1-1,0 1 0,-1 0 0,1 0 0,0 0 0,-1 0 0,1 0 0,0 0 0,-1 0 0,1 0 0,0 0 0,-1 0 1,1 0-1,0 0 0,0 0 0,-1 1 0,1-1 0,0 0 0,-1 0 0,1 1 0,-1-1 0,1 0 0,0 1 1,-1-1-1,1 1 0,0 2-5,0-1 1,0 1 0,0-1-1,-1 1 1,1-1-1,-1 1 1,0-1 0,0 1-1,0-1 1,0 1 0,0 2-1,-2 11 6,0-1-1,-9 29 1,0-20-88,9-19-116,-1 0-1,1 1 1,0-1-1,0 1 1,0 0-1,1 0 1,-1 7-1,16-15-5384,5-13 545,4-11-2493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1.9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109 220 16848,'0'0'3272,"-10"9"-373,2-2-2598,-45 46 1920,49-48-2079,0 0 0,0 0-1,0 0 1,1 1 0,0-1-1,0 1 1,0 0 0,1 0 0,0 0-1,0 0 1,-1 8 0,3-14-148,0 1 1,0-1 0,0 1 0,0-1-1,0 1 1,0-1 0,0 0-1,0 1 1,0-1 0,0 1 0,0-1-1,0 1 1,0-1 0,1 1-1,-1-1 1,0 1 0,0-1-1,0 1 1,1-1 0,-1 0 0,0 1-1,1-1 1,-1 0 0,0 1-1,1-1 1,-1 0 0,0 1 0,1-1-1,-1 0 1,1 1 0,-1-1-1,1 0 1,0 0 0,19-1 31,21-18 245,-33 10 462,9-3-3755,-17 12 2971,1 0 0,-1 0 0,1 0 0,-1 0 0,0 0 0,1 0 0,-1 0 0,0 1 0,1-1 0,-1 0 0,1 0 0,-1 0 0,0 1 1,1-1-1,-1 0 0,0 1 0,0-1 0,1 0 0,-1 0 0,0 1 0,0-1 0,1 1 0,-1-1 0,0 0 0,0 1 0,0-1 0,1 0 0,-1 1 0,0-1 0,0 1 0,0-1 0,0 1 0,0-1 0,0 0 0,0 1 0,0-1 0,0 1 0,0-1 0,0 0 0,0 1 0,0-1 0,-1 1 0,1-1 0,0 0 0,0 1 1,-1 4 35,1-1 0,0 0 0,1 0 1,-1 0-1,1 0 0,0 0 1,0 0-1,0 0 0,1 0 0,-1 0 1,1 0-1,3 5 0,-4-8 7,1 0-1,-1 1 0,0-1 1,1 0-1,0 0 0,-1 0 1,1 0-1,0 0 0,-1 0 1,1-1-1,0 1 1,0-1-1,0 1 0,0-1 1,-1 0-1,1 1 0,0-1 1,0 0-1,0 0 0,0 0 1,0-1-1,0 1 1,0 0-1,0-1 0,-1 1 1,1-1-1,0 0 0,0 1 1,-1-1-1,4-2 0,4-2 316,0 0 0,0-1 0,0 0 0,0-1 0,-1 0 0,0 0 0,0 0 0,12-18 0,51-78 3802,-57 82-3400,64-104 2137,-23 36-3973,-67 110 1154,1 2 1,2 0-1,0 0 1,2 1-1,-6 28 0,11-38-5,0 1-1,1 0 1,1-1-1,0 1 1,1 0-1,0 0 0,1-1 1,1 1-1,1-1 1,5 16-1,47 98-870,-85-157-1318,-24-34 667,-53-71 4009,104 133-2457,1-1 0,0 0 0,0 1 0,0-1 0,0 0 0,0 0 0,0 0 0,1 1 0,-1-1 0,0 0 0,1 0 0,-1-4 0,1 6-16,0-1-1,0 0 1,1 1 0,-1-1 0,0 0 0,0 1 0,0-1 0,1 0 0,-1 1 0,0-1-1,1 1 1,-1-1 0,1 0 0,-1 1 0,1-1 0,-1 1 0,1-1 0,-1 1 0,1-1-1,-1 1 1,1 0 0,-1-1 0,1 1 0,0-1 0,5 0 139,0-1 0,0 1 0,0 0 0,0 0 1,0 1-1,10 0 0,-12 0-166,25 0-195,50-2-2654,1-7-4576,-24-2-8823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2.5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19731,'0'0'3683,"1"12"-2503,2 265 3737,-3-275-4898,-1 0 1,1 0 0,0 0 0,0 0 0,0 0 0,1 0-1,-1 0 1,0 0 0,1 0 0,-1 0 0,1 0 0,0 0-1,-1 0 1,1 0 0,0 0 0,0-1 0,1 1 0,-1 0 0,0-1-1,0 1 1,1-1 0,-1 1 0,1-1 0,-1 1 0,1-1-1,0 0 1,-1 0 0,1 0 0,3 1 0,-2-2 52,0 1 1,1-1-1,-1 0 1,0 0-1,1 0 1,-1-1-1,0 1 1,0-1-1,0 0 1,1 0-1,-1 0 1,0 0-1,0-1 1,0 1 0,0-1-1,-1 0 1,6-4-1,52-48 720,-50 42-679,2 1 0,-1 0-1,1 1 1,25-16 0,-37 26-114,1 0 0,-1-1-1,1 1 1,0 0 0,-1 0 0,1-1 0,-1 1-1,1 0 1,0 0 0,-1 0 0,1 0 0,-1 0-1,1 0 1,0 0 0,-1 0 0,1 0 0,0 0-1,-1 0 1,1 0 0,-1 0 0,1 0 0,0 0-1,-1 1 1,1-1 0,-1 0 0,1 1 0,0-1-1,-1 0 1,1 1 0,-1-1 0,1 1 0,8 23-97,-7 41-166,-2-53 194,-1 15-275,3 35-2006,-2-62 2272,0 0 0,0 1 0,0-1-1,1 1 1,-1-1 0,0 0-1,1 1 1,-1-1 0,0 0 0,1 1-1,-1-1 1,0 0 0,1 0 0,-1 1-1,1-1 1,-1 0 0,0 0-1,1 0 1,-1 1 0,1-1 0,-1 0-1,1 0 1,-1 0 0,1 0 0,-1 0-1,1 0 1,-1 0 0,1 0-1,-1 0 1,0 0 0,1 0 0,-1 0-1,1-1 1,-1 1 0,1 0 0,-1 0-1,1 0 1,-1-1 0,1 1-1,17-10-1991,-9 2 594,-1 0 1,0-1-1,-1 0 1,7-11-1,10-16-4577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2.9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86 0 13389,'0'0'3224,"-8"13"-475,-4 5-1963,2-4 200,0 0 0,1 1 0,1-1 0,1 2 0,0-1 0,-8 25 0,15-40-955,0 1 0,0-1 0,0 0 0,0 0 0,0 0 0,0 1 0,0-1 0,0 0 0,0 0 0,0 1 0,0-1 0,0 0 1,0 0-1,0 0 0,1 1 0,-1-1 0,0 0 0,0 0 0,0 1 0,0-1 0,0 0 0,0 0 0,1 0 0,-1 0 0,0 1 1,0-1-1,0 0 0,0 0 0,1 0 0,-1 0 0,0 0 0,0 0 0,0 1 0,1-1 0,-1 0 0,0 0 0,0 0 0,1 0 1,-1 0-1,0 0 0,0 0 0,1 0 0,-1 0 0,0 0 0,17-4 810,11-9 59,-15 2-639,1 0 0,21-24 1,-23 22-198,0 1 0,22-17 0,-34 29-73,0 0 0,0 0 0,1 0-1,-1 0 1,0 0 0,0 0-1,1 0 1,-1 0 0,0 0-1,0 0 1,1 0 0,-1 0-1,0 0 1,0 0 0,1 0 0,-1 1-1,0-1 1,0 0 0,1 0-1,-1 0 1,0 0 0,0 0-1,0 1 1,1-1 0,-1 0-1,0 0 1,0 0 0,0 0-1,0 1 1,1-1 0,-1 0 0,0 0-1,0 1 1,0-1 0,0 0-1,0 0 1,0 1 0,0-1-1,0 0 1,0 0 0,0 1-1,0-1 1,0 0 0,0 0 0,0 1-1,0-1 1,0 0 0,0 0-1,0 1 1,0-1 0,0 0-1,0 0 1,0 1 0,0-1-1,-1 0 1,1 0 0,0 1-1,0-1 1,-3 19-77,-3 6 52,4-18-264,1 0 0,-1 0 1,1 0-1,0 0 0,1 0 0,0 13 0,0-19 101,1 0 0,-1 0 1,1 0-1,0 0 0,0 0 0,-1 0 1,1 0-1,0 0 0,0 0 0,0-1 1,0 1-1,0 0 0,0-1 0,0 1 0,0-1 1,0 1-1,0-1 0,0 0 0,0 1 1,0-1-1,1 0 0,-1 0 0,0 1 1,0-1-1,0 0 0,0 0 0,1-1 1,-1 1-1,0 0 0,0 0 0,0 0 1,0-1-1,2 0 0,42-12-6881,-12-8-807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3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110 1 14189,'0'0'3460,"-6"12"-823,-17 37-885,2 1 0,-20 70 1,36-101-1539,1 0 1,0 1 0,1-1-1,1 0 1,1 1 0,1-1-1,1 1 1,0 0-1,2-1 1,8 34 0,-6-34-90,0 0 0,-1 0-1,-1 1 1,1 20 0,64-315-243,-19 96-191,-45 159 330,-4 15-1,1 0 1,0 0 0,0-1 0,0 1 0,1 0 0,0 0 0,0 0 0,0 1 0,4-6 0,-6 10-29,1-1 0,-1 1 0,0 0 0,1 0 0,-1 0 0,0 0 0,0 0 0,1-1 0,-1 1 0,0 0 0,1 0 0,-1 0 0,0 0 0,1 0 1,-1 0-1,1 0 0,-1 0 0,0 0 0,1 0 0,-1 0 0,0 1 0,0-1 0,1 0 0,-1 0 0,0 0 0,1 0 0,-1 0 0,0 1 0,1-1 0,-1 0 0,0 0 0,0 0 0,1 1 0,-1-1 1,0 0-1,0 1 0,0-1 0,1 0 0,-1 0 0,0 1 0,0-1 0,0 0 0,0 1 0,0-1 0,0 0 0,1 1 0,-1-1 0,0 0 0,0 1 0,0-1 0,0 0 0,0 1 0,0-1 0,-1 0 0,1 1 1,5 21-45,-6-15 32,1 0 0,-1 0 0,0 0 0,0 0 0,0 0 1,-1 0-1,0-1 0,-1 1 0,0 0 0,0-1 0,0 0 0,-1 0 0,0 0 0,0 0 0,0 0 0,-1-1 0,1 0 0,-1 0 0,-1 0 0,1-1 0,-1 1 0,0-1 0,0-1 0,0 1 0,0-1 0,-9 3 0,15-5-43,0-1-1,0 0 0,-1 0 1,1 0-1,0 0 0,0 1 1,0-1-1,-1 0 0,1 0 1,0 0-1,0 0 0,0 0 1,-1 0-1,1 0 1,0 0-1,0 1 0,0-1 1,-1 0-1,1 0 0,0 0 1,0 0-1,-1 0 0,1 0 1,0 0-1,0 0 1,0 0-1,-1 0 0,1-1 1,0 1-1,0 0 0,-1 0 1,1 0-1,0 0 0,0 0 1,0 0-1,-1 0 0,1 0 1,0-1-1,0 1 1,0 0-1,0 0 0,-1 0 1,1 0-1,0-1 0,0 1 1,0 0-1,0 0 0,0 0 1,0-1-1,0 1 0,-1 0 1,7-12-5116,5-3-1040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3.6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38 16560,'-4'8'2199,"-4"11"-537,1-1 1,-8 38-1,-8 96 1148,19-106-2322,-3-1 1,-20 76-1,17-94 714,10-35-23,16-49-656,79-224-804,-64 187 333,-30 87-41,1 1 1,1-1-1,-1 1 1,1-1 0,1 1-1,-1 0 1,1 0-1,0 1 1,6-8-1,-7 11-48,0 0 0,0 0 0,0 0-1,0 0 1,1 0 0,-1 1 0,1-1-1,0 1 1,-1 0 0,1 0-1,0 0 1,-1 1 0,1-1 0,0 1-1,0 0 1,0 0 0,-1 0-1,5 1 1,-3 0-32,-1-1-1,1 1 1,-1 0 0,0 0-1,1 0 1,-1 1 0,0 0-1,0-1 1,0 2 0,0-1-1,0 0 1,0 1-1,-1 0 1,1-1 0,-1 1-1,0 1 1,4 3 0,-6-5 69,1 0 1,-1 1-1,0-1 1,0 0-1,0 1 1,0-1-1,-1 0 0,1 1 1,0-1-1,-1 1 1,0-1-1,1 1 1,-1-1-1,0 1 1,-1-1-1,1 1 1,0-1-1,-1 1 1,1-1-1,-1 1 1,0-1-1,0 1 1,0-1-1,0 0 1,0 0-1,0 1 1,-1-1-1,1 0 1,-1 0-1,1 0 1,-4 2-1,-4 7 57,0-1-1,0 0 1,-1 0 0,-1-1 0,1-1-1,-2 0 1,-18 11 0,30-19-227,0 0 0,-1 0 0,1 0 0,0 0 0,0 0 0,-1 0 0,1 0 0,0 0 0,0 0 0,-1 0 0,1 0 0,0 0 0,0 0 0,0 0 0,-1 0 0,1 0 0,0 0 0,0 0 0,-1 0 0,1-1 0,0 1 0,0 0 0,0 0 0,-1 0 0,1 0 0,0 0 0,0-1 0,0 1 0,0 0 0,-1 0 1,1 0-1,0-1 0,0 1 0,0 0 0,0 0 0,0 0 0,0-1 0,0 1 0,-1 0 0,1 0 0,0-1 0,0 1 0,0 0 0,0 0 0,0-1 0,0 1 0,0 0 0,0 0 0,0-1 0,1 1 0,-1 0 0,0 0 0,0 0 0,0-1 0,0 1 0,0 0 0,0 0 0,0-1 0,0 1 0,1 0 0,-1 0 0,0 0 0,0 0 0,0-1 0,1 1 0,-1-1 125,6-14-7445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4.0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5 142 13645,'0'0'3571,"9"-4"-506,2-2-2225,0 0 1,0 0 0,-1-1 0,14-13-1,-21 18-696,0-1 0,0 0 0,0 0 0,0 0 0,-1 0 1,0-1-1,0 1 0,0-1 0,0 1 0,0-1 0,0 0 0,-1 1 0,0-1 0,0 0 0,0 0 0,0 0 0,-1 0 0,0 0 0,1 0 0,-1 0 0,-1-5 0,1 9-118,-1-1-1,1 0 1,-1 1 0,1-1 0,-1 0 0,1 1 0,-1-1-1,1 1 1,-1-1 0,1 1 0,-1-1 0,0 1 0,1 0-1,-1-1 1,0 1 0,1 0 0,-1-1 0,0 1 0,1 0-1,-1 0 1,0 0 0,0 0 0,1 0 0,-1-1 0,0 1-1,0 0 1,1 1 0,-1-1 0,0 0 0,0 0-1,1 0 1,-1 0 0,0 1 0,0-1 0,1 0 0,-1 1-1,0-1 1,1 0 0,-1 1 0,0-1 0,1 1 0,-1-1-1,0 1 1,-30 20 44,26-16-72,-1 1 1,1 0-1,1 0 0,-1 0 0,1 1 0,0-1 0,1 1 0,-1 0 0,1 0 0,1 1 1,0-1-1,0 0 0,0 1 0,1 0 0,0-1 0,-1 13 0,3-18-4,0-1-1,0 1 1,0-1-1,0 0 0,0 1 1,0-1-1,0 0 1,0 1-1,1-1 1,-1 0-1,0 0 0,1 0 1,-1 0-1,1-1 1,-1 1-1,1 0 1,-1 0-1,1-1 0,-1 1 1,1-1-1,0 0 1,-1 1-1,1-1 1,0 0-1,-1 0 0,1 0 1,0 0-1,-1 0 1,1 0-1,0-1 1,-1 1-1,4-2 0,4 1 3,0 0-1,0-1 0,0-1 1,15-5-1,22-17 161,36-16-1019,-75 38 599,0 0 0,0 1 0,0 0 0,0 1 0,0-1 0,0 1 0,1 1 0,-1-1 0,13 2 0,-19 0 185,0-1 1,0 1-1,1-1 0,-1 1 1,0-1-1,0 1 0,0 0 1,0 0-1,0-1 0,0 1 1,0 0-1,-1 0 0,1 0 1,0 0-1,0 0 0,-1 0 1,1 0-1,0 0 0,-1 1 1,1-1-1,-1 0 0,0 0 0,1 0 1,-1 1-1,0-1 0,0 0 1,0 2-1,0-1-177,1-1 1,-1 1-1,0-1 0,0 1 0,1-1 1,-1 1-1,1-1 0,-1 0 0,1 1 1,-1-1-1,1 1 0,0-1 0,0 0 1,0 0-1,0 0 0,0 1 0,0-1 0,0 0 1,0 0-1,0 0 0,0 0 0,1-1 1,-1 1-1,0 0 0,1-1 0,-1 1 1,1 0-1,2 0 0,13-1-4831,7 0-5446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4.3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196 0 16207,'-13'2'3145,"2"0"-2572,-7 0 576,-1 1 1,1 1-1,-1 0 0,1 2 0,-20 8 0,37-14-1171,1 0-1,0 0 1,-1 0-1,1 0 1,-1 0-1,1 1 1,0-1-1,-1 0 1,1 0-1,-1 0 1,1 1-1,0-1 1,-1 0-1,1 0 1,0 1-1,-1-1 1,1 0 0,0 0-1,0 1 1,-1-1-1,1 0 1,0 1-1,0-1 1,0 1-1,-1-1 1,1 0-1,0 1 1,0-1-1,0 1 1,0-1-1,0 0 1,0 1-1,0-1 1,0 1-1,0 0 1,15 4-296,32-3 362,-44-2-34,44-2 43,-28 1 59,1 0 0,-1 2 1,24 2-1,-43-3-73,1 0-1,-1 0 1,1 0 0,-1 0-1,0 0 1,1 1 0,-1-1 0,0 0-1,1 0 1,-1 0 0,0 0 0,0 0-1,1 1 1,-1-1 0,0 0-1,1 0 1,-1 0 0,0 1 0,0-1-1,1 0 1,-1 0 0,0 1 0,0-1-1,0 0 1,1 1 0,-1-1-1,0 0 1,0 1 0,0-1 0,0 0-1,0 1 1,0-1 0,0 0 0,1 1-1,-1-1 1,0 0 0,0 1-1,0-1 1,-1 0 0,1 1 0,0-1-1,0 0 1,0 1 0,0-1 0,0 0-1,0 1 1,0-1 0,0 0-1,-1 1 1,1-1 0,0 0 0,0 0-1,-1 1 1,1-1 0,0 0 0,0 0-1,-1 1 1,1-1 0,0 0-1,0 0 1,-1 0 0,1 1 0,0-1-1,-1 0 1,1 0 0,0 0 0,-1 0-1,0 0 1,-21 15 1357,-2-2-1448,-6 3 877,-47 17-1,40-23-3210,0-6-3370,18-4-6357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4.8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 1 20403,'0'0'8350,"-9"10"-8132,4-5-182,0 0 6,0 0 1,1 0-1,-1 1 0,1 0 1,0 0-1,0 0 1,1 0-1,0 1 1,0-1-1,1 1 1,-1 0-1,-1 13 1,1-1 24,2 0 1,0 0-1,2-1 0,0 1 1,1 0-1,5 24 1,-4-32-234,0 0 1,1 0 0,1-1-1,9 20 1,-9-24-394,-1 1 0,1-1 0,0 1 0,1-1 0,-1-1 1,1 1-1,11 7 0,-8-8-1844,-5-5-828,-10-18-13914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3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75 12812,'-2'-9'4009,"1"6"-3808,1 0-1,-1 0 0,1-1 1,-1 1-1,0 0 0,-1 1 1,1-1-1,0 0 0,-1 0 1,0 0-1,1 1 0,-1-1 1,0 1-1,0-1 0,-1 1 1,1 0-1,0 0 0,-1 0 1,1 0-1,-1 0 0,0 1 1,0-1-1,1 1 0,-1 0 0,0-1 1,0 1-1,0 1 0,0-1 1,-1 0-1,1 1 0,0-1 1,0 1-1,0 0 0,0 0 1,0 1-1,-1-1 0,-2 1 1,1 0-114,-1 1-1,1 0 1,0-1 0,0 2 0,0-1 0,0 1 0,0-1-1,0 1 1,1 1 0,-1-1 0,1 1 0,0-1-1,0 1 1,0 0 0,1 1 0,-1-1 0,1 1 0,-3 4-1,3-2-24,-1-1 0,1 1 0,0 0-1,0 0 1,1 0 0,0 0 0,1 1 0,-1-1-1,1 0 1,0 1 0,1-1 0,0 1-1,1 7 1,0-13-49,-1 0 1,1 0-1,0 0 0,0 0 1,1 0-1,-1 0 0,0 0 0,1-1 1,-1 1-1,1 0 0,-1-1 1,1 1-1,0-1 0,0 0 0,-1 1 1,1-1-1,0 0 0,0 0 1,0 0-1,1 0 0,-1-1 0,0 1 1,0-1-1,0 1 0,0-1 1,1 0-1,-1 1 0,0-1 0,3-1 1,13 2-85,0-1 0,28-3 0,-33 2-88,1-1-160,-1 1 56,0 0 0,-1 0-1,1 1 1,0 0-1,0 1 1,16 4 0,-25-4 249,1 1 0,-1 0 1,0 0-1,1 1 0,-1-1 0,0 1 1,0 0-1,-1 0 0,1 0 0,-1 0 1,1 1-1,-1-1 0,0 1 1,0 0-1,-1 0 0,1 0 0,-1 0 1,0 1-1,0-1 0,3 9 1,3 14 202,0 0 1,-2 1 0,-1-1 0,2 53 0,-8 116 1844,1-195-2017,-1 31 700,-2 1 0,-1 0 1,-10 35-1,11-57-534,0 0-1,0-1 1,-1 1-1,0-1 1,-1 0-1,0 0 1,-1-1-1,0 1 1,0-1-1,-1-1 1,0 1-1,-17 14 1,23-22-183,-1 1 0,0-1 0,1 0 0,-1 0 0,0 1 0,0-1 0,0 0 0,0-1 0,0 1 0,0 0 0,-1 0 0,1-1 0,0 0 0,0 1 0,0-1 0,0 0 0,-1 0 0,1 0 0,0 0 0,0 0 0,-1-1 0,1 1 0,0-1 0,0 1 0,-2-2 0,0 0 0,1-1 0,0 1 0,-1-1 0,1 0 0,0 0 0,1 0 0,-1 0 0,1 0 0,-1-1 0,1 1 0,0-1 0,-2-5 0,-4-10 0,1-1 0,1 0 0,1 0 0,-3-24 0,2 10-223,2 0 1,2-1-1,3-56 1,0 79 126,0 1-1,1 0 1,0 0 0,1 0 0,0 0 0,1 0 0,0 0-1,1 1 1,0 0 0,1 0 0,0 0 0,0 1 0,1-1-1,0 2 1,9-9 0,60-41-5034,-15 14-2088,-27 16-10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5.2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55 9801,'0'0'2210,"-53"-35"1154,42 25-866,9 4-480,2 3-289,13 2-992,7 1-128,11 0-161,7 0-352,8 6-32,9 2-1089,6-2-929,0-2-1313,2-4-2914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5.5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210 53 15663,'0'0'3945,"-10"-4"-678,3 2-3076,1 0 0,-1 0 0,0 0 0,0 1 0,1 0-1,-1 0 1,0 0 0,0 1 0,0 0 0,0 1 0,0-1 0,0 1 0,1 1 0,-1-1 0,0 1 0,1 0-1,-1 1 1,1-1 0,-1 1 0,-9 7 0,11-6-119,0 0-1,1 1 1,0-1 0,0 1-1,0 0 1,0 0-1,1 0 1,0 0 0,0 1-1,0-1 1,-2 9-1,5-12-59,-1-1 1,1 1-1,0-1 0,-1 1 0,1 0 0,0-1 0,0 1 0,0 0 0,0-1 0,1 1 0,-1 0 0,0-1 0,1 1 1,-1-1-1,1 1 0,-1-1 0,1 1 0,1 1 0,-1-1 13,1 0 0,0-1 1,-1 0-1,1 1 0,0-1 0,0 0 0,0 0 1,0 0-1,0 0 0,0 0 0,0 0 1,0-1-1,0 1 0,0-1 0,0 1 0,0-1 1,5 0-1,9 1 333,0-1-1,0 0 1,0-1 0,0-1 0,-1 0 0,21-6-1,-29 6-250,0 0 0,0-1 0,-1 0 0,1 0 0,-1 0 1,1-1-1,-1 0 0,0 0 0,0 0 0,-1-1 0,1 0 0,-1 0 0,0 0 0,-1-1 0,1 0 0,3-6 0,-6 10-97,-1 0-1,0 0 1,0 0-1,0 1 1,0-1 0,0 0-1,0 0 1,0 0 0,-1-1-1,1 1 1,-1 0-1,1 0 1,-1 0 0,0 0-1,0 0 1,0-1-1,0 1 1,0 0 0,-1 0-1,1 0 1,-1 0-1,1 0 1,-1 0 0,0 0-1,0 0 1,0 0 0,0 0-1,0 0 1,0 0-1,0 0 1,-1 1 0,1-1-1,-1 1 1,1-1-1,-1 1 1,0-1 0,1 1-1,-1 0 1,0 0 0,0 0-1,0 0 1,0 0-1,0 0 1,0 0 0,-3 0-1,-49-9-2129,4 11-6660,41 1 612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6.0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35 261 11819,'2'-12'5184,"0"0"-4027,6-32 899,-5 9 2898,-11 44-2332,-1 14-2610,2 1 1,0 0 0,1 1 0,1-1 0,2 1 0,0 0-1,2 0 1,1 0 0,3 33 0,-3-55-2,1 0 0,-1 0 0,1 0 0,-1 0 0,1 0 0,0 0 1,0 0-1,1 0 0,-1 0 0,0 0 0,1-1 0,0 1 0,-1-1 0,1 1 1,0-1-1,0 0 0,1 0 0,-1 0 0,0 0 0,1 0 0,-1 0 0,1-1 1,0 1-1,-1-1 0,1 1 0,0-1 0,0 0 0,0 0 0,0-1 0,0 1 1,0-1-1,0 1 0,6-1 0,1 0 196,-1-1 0,1 0 1,-1 0-1,0-1 0,1 0 0,-1-1 0,0 0 1,0 0-1,16-9 0,1-3 9,-1-2 1,0 0-1,-1-1 1,-1-2-1,-1 0 0,25-31 1,-37 39-154,0 0 0,-1-1 0,0 0 0,-1-1 0,0 0 0,-2 0 0,1 0 0,-2-1 0,0 0 0,0 0 0,-2 0 0,0-1 0,2-28 0,-5 45-63,0-1 0,-1 0 0,1 0 0,0 1 0,0-1 0,-1 0 1,1 0-1,0 0 0,0 1 0,-1-1 0,1 0 0,0 0 0,-1 0 0,1 0 0,0 0 0,-1 0 0,1 0 0,0 0 1,-1 0-1,1 1 0,0-1 0,-1 0 0,1-1 0,0 1 0,-1 0 0,1 0 0,0 0 0,-1 0 0,1 0 0,0 0 1,0 0-1,-1 0 0,1-1 0,0 1 0,-1 0 0,1 0 0,0 0 0,0-1 0,-1 1 0,1 0 0,0 0 0,0 0 1,0-1-1,-1 1 0,1 0 0,0-1 0,0 1 0,0 0 0,0 0 0,0-1 0,0 1 0,-1 0 0,1-1 0,0 1 1,0 0-1,0-1 0,0 1 0,0 0 0,0-1 0,0 1 0,0 0 0,1-1 0,-1 1 0,-17 24-26,7 1-12,2 1 0,0 1 0,2 0 0,1-1 0,1 2 0,1-1 0,1 0 0,2 1 1,4 43-1,-3-67 43,0 0 1,0-1 0,0 1-1,0-1 1,0 1 0,1-1-1,0 1 1,0-1 0,0 0-1,0 0 1,0 0 0,1 0-1,-1 0 1,1 0 0,0-1-1,-1 1 1,1-1 0,1 0-1,-1 0 1,0 0 0,0 0-1,1-1 1,-1 1 0,1-1-1,-1 0 1,1 0 0,0 0-1,0 0 1,-1-1 0,1 1-1,0-1 1,0 0 0,-1 0-1,1-1 1,7 0 0,2-1 13,0-1 1,0 0 0,-1-1-1,1 0 1,-1 0 0,0-2-1,0 1 1,0-2-1,11-8 1,-6 3-20,-2-1 0,0-1 0,0 0 0,-1-1 0,-1-1 0,-1 0 0,0-1 0,17-32 0,-23 37 0,0 0 0,-1 0 0,-1-1 0,0 1 0,-1-1 0,0 0 0,-1 0 0,0-1 0,-1 1 0,-1 0 0,0 0 0,-1-1 0,0 1 0,-5-21 0,5 29 0,-1 1 0,1 0 0,-1 0 0,0 0 0,0 0 0,-1 0 0,1 1 0,-1-1 0,0 0 0,0 1 0,0 0 0,0 0 0,0 0 0,-1 0 0,1 1 0,-5-3 0,6 4 0,0 0 0,0 0 0,0 0 0,-1 0 0,1 0 0,0 1 0,0-1 0,-1 1 0,1 0 0,0 0 0,0 0 0,-1 0 0,1 0 0,0 0 0,-1 0 0,1 1 0,0-1 0,0 1 0,-1 0 0,1 0 0,0 0 0,0 0 0,0 0 0,0 0 0,0 0 0,0 1 0,1-1 0,-1 0 0,0 1 0,1 0 0,-1-1 0,-1 4 0,-2 1-584,0 1 0,0 1 0,1-1 0,0 0 0,1 1-1,-5 13 1,4-6-1494,0 0-1,2 1 1,0-1-1,0 1 1,1 16-1,1-8-9099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6.5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0 419 15855,'0'0'9561,"10"5"-7474,-1-1-1813,0 0-1,1 0 0,0-1 0,-1 0 0,1-1 0,0 0 0,0-1 1,0 0-1,0-1 0,0 0 0,0 0 0,0-1 0,0 0 0,0-1 1,0 0-1,0-1 0,11-4 0,-11 3-218,0-1-1,0 0 1,-1-1 0,11-8 0,-18 13-52,1-2 1,-1 1 0,0 0 0,0 0 0,1-1 0,-1 1 0,-1-1 0,1 0-1,0 1 1,-1-1 0,1 0 0,-1 0 0,0 0 0,0 0 0,0 0-1,-1 0 1,1 0 0,0-6 0,-1 8-4,0-1 0,0 1 0,0 0 0,-1 0 0,1 0 0,0 0 0,-1 0 0,1 0 0,0-1 0,-1 1 0,1 0 0,-1 0 0,0 0 0,1 0 0,-1 1 0,0-1 0,0 0 0,1 0 0,-1 0 0,0 0 0,0 1 0,0-1 0,-2-1 0,0 1 0,0 0 0,0 0 0,-1 0 0,1 0 0,0 0 0,-1 0 0,1 1 0,-6 0 0,3-1 0,0 2 0,-1-1 0,1 1 0,0 0 0,0 0 0,0 0 0,0 1 0,0 0 0,-9 4 0,7 1 0,-1 0 0,1 1 0,0 0 0,1 0 0,0 0 0,0 1 0,1 0 0,0 1 0,1-1 0,0 1 0,0 0 0,1 0 0,0 1 0,1-1 0,0 1 0,1 0 0,-1 14 0,3-24 0,0 1 0,0-1 0,1 1 0,-1-1 0,1 1 0,-1-1 0,1 1 0,0-1 0,-1 0 0,1 1 0,0-1 0,0 0 0,0 0 0,0 1 0,0-1 0,0 0 0,0 0 0,1 0 0,-1 0 0,0 0 0,0-1 0,1 1 0,-1 0 0,1 0 0,-1-1 0,1 1 0,-1-1 0,1 0 0,-1 1 0,1-1 0,-1 0 0,1 0 0,-1 0 0,1 0 0,2 0 0,8 0 0,1 0 0,-1-1 0,17-3 0,-8 0 0,0-2 0,0 0 0,-1-1 0,0-1 0,0-1 0,-1-1 0,0-1 0,17-13 0,-8 4 0,-1-2 0,-1 0 0,0-2 0,26-34 0,-31 32 0,-2-1 0,31-57 0,-41 68 0,-2-1 0,0 0 0,0-1 0,-2 0 0,0 0 0,3-30 0,-8 47 0,0 1 0,0 0 0,1-1 0,-1 1 0,0 0 0,0-1 0,0 1 0,0 0 0,0-1 0,0 1 0,0 0 0,0-1 0,0 1 0,-1-1 0,1 1 0,0 0 0,0-1 0,0 1 0,0 0 0,0 0 0,-1-1 0,1 1 0,0 0 0,0-1 0,0 1 0,-1 0 0,1 0 0,0-1 0,0 1 0,-1 0 0,1 0 0,0 0 0,-1-1 0,1 1 0,0 0 0,-1 0 0,1 0 0,-15 5 0,-14 17 0,0 8 0,1 1 0,1 1 0,2 2 0,1 0 0,2 2 0,-28 60 0,47-89 9,0-1-1,1 1 1,0 0 0,0 0 0,1 0-1,0 0 1,0 0 0,0 0 0,1 0-1,1 9 1,0-13-24,-1-1-1,1 1 1,0-1-1,0 0 1,0 1-1,0-1 1,0 0-1,1 0 1,-1 0-1,1 0 1,-1 0-1,1 0 1,0 0-1,0 0 1,0 0-1,0-1 1,0 1-1,0-1 1,0 0-1,0 0 1,1 1-1,-1-1 1,0-1-1,1 1 1,-1 0-1,1-1 1,-1 1-1,1-1 1,-1 0-1,5 1 1,5 0-1571,0-1 1,0 0-1,0 0 1,15-3-1,10-9-7687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7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83 184 12139,'25'-34'1799,"-10"15"344,-1-1 1,-1-1-1,-1 0 1,0-1-1,8-24 1,-61 112 439,18-14-2332,3 1 0,-21 82 0,-11 115 940,44-196-930,3 1 1,2 85-1,3-140-263,0 1-1,0 0 1,0 0-1,0 0 1,0 0-1,0 0 1,0 0-1,0-1 0,1 1 1,-1 0-1,0 0 1,1 0-1,-1-1 1,0 1-1,1 0 1,-1 0-1,1-1 1,0 1-1,-1 0 0,1 0 1,0-1 3,0 0 1,-1 0-1,1 0 1,-1 0 0,1 0-1,-1 0 1,1-1-1,-1 1 1,1 0-1,-1 0 1,1 0-1,-1-1 1,1 1-1,-1 0 1,1-1-1,-1 1 1,1 0-1,-1-1 1,1 1-1,-1 0 1,0-1 0,1 1-1,-1-1 1,0 1-1,1-1 1,-1 1-1,0-1 1,0 1-1,0-1 1,1 1-1,-1-1 1,0 1-1,0-1 1,0 0-1,4-12 48,0 1-1,-1 0 1,0-1-1,-1 0 0,1-24 1,-5-72 278,1 71-288,0 21-47,-1 0 0,0 0 0,-1 1 0,-1-1 0,-9-25 0,16 44-632,0 0 0,0-1 0,0 1-1,0-1 1,1 0 0,-1 0 0,0 0 0,1 0 0,-1-1 0,7 1 0,52 4-4079,-16-4 101,5-1-1698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7.6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261 173 10570,'-8'-1'4762,"-9"-1"-3528,1 0 0,-1 2 0,0 0 0,0 1 0,0 1 0,-22 5 0,33-6-1093,0 0 0,0 1 0,0 0 0,0 0 0,0 1 0,0-1 0,1 1 0,-1 1 0,1-1-1,0 1 1,0 0 0,0 0 0,0 0 0,1 1 0,0 0 0,-1-1 0,2 2 0,-1-1 0,1 0 0,0 1 0,-4 7 0,7-12-138,0 0 0,-1-1 0,1 1 1,0 0-1,0 0 0,0 0 0,-1-1 0,1 1 1,0 0-1,0 0 0,0 0 0,0-1 0,1 1 1,-1 0-1,0 0 0,0-1 0,0 1 0,1 0 0,-1 0 1,0-1-1,1 1 0,-1 0 0,0-1 0,1 1 1,-1 0-1,1-1 0,0 2 0,25 6 436,37-11 814,-58 2-1118,88-12 901,-50 5-982,0 3-1,1 1 0,60 2 1,-102 2-49,0 1 0,0-1 1,0 0-1,0 1 0,0-1 1,0 1-1,-1 0 0,1-1 1,0 1-1,0 0 0,-1 0 1,1 0-1,2 3 0,-2-3 695,-2-8 140,-2-6-218,-6-190-322,9 169-306,-1 33 2,0 0 0,1 0 0,-1 0 0,1 1 0,-1-1 0,1 0 0,-1 0 0,1 0 0,-1 1 0,1-1 0,0 0 0,0 1 0,-1-1 0,1 0 0,0 1 0,0-1 0,0 1 0,0 0 0,0-1 0,-1 1 0,1 0 0,0-1 0,0 1 0,0 0 0,0 0 0,0 0 0,0 0 0,0 0 0,0 0 0,0 0 0,0 0 0,0 0 0,0 0 0,0 0 0,1 1 0,49 7-1071,-38-6 212,35 4-4283,5-5-4090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8.4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53 243 14157,'0'0'4218,"-8"0"-2473,7 0-1618,-28 1 738,29-1-829,-1 0 0,1 0 1,-1 0-1,1 0 0,-1 0 1,0 0-1,1 0 0,-1 0 1,1 0-1,-1 0 0,1 1 1,-1-1-1,1 0 0,-1 0 1,1 1-1,-1-1 1,1 0-1,-1 1 0,1-1 1,0 1-1,-1-1 0,1 0 1,-1 1-1,1-1 0,0 1 1,0-1-1,-1 1 0,1-1 1,0 1-1,0-1 0,-1 1 1,1-1-1,0 1 0,0 0 1,0-1-1,0 1 1,0-1-1,0 1 0,0-1 1,0 1-1,0 0 0,0-1 1,0 1-1,0-1 0,1 1 1,-1-1-1,0 1 0,0-1 1,0 1-1,1-1 0,-1 1 1,0-1-1,1 1 1,-1-1-1,1 1 0,0 1 39,1-1-1,-1 0 1,0 0-1,1 1 0,0-1 1,-1 0-1,1 0 1,0 0-1,-1 0 1,1-1-1,0 1 0,0 0 1,-1-1-1,1 1 1,0-1-1,0 0 1,2 0-1,39 1 1080,-29-1-669,7-1-101,0-1-1,0 0 1,-1-2 0,1-1-1,-1 0 1,33-14 0,-40 14-276,-1 0 1,0-1-1,-1-1 1,1 0-1,-1 0 1,0-1-1,-1-1 1,0 1-1,0-2 1,-1 1-1,13-19 1,-20 25-80,1-1 1,-1 1-1,-1-1 1,1 0-1,0 0 1,-1 0-1,0 0 1,0 0-1,0 0 1,0 0-1,-1 0 1,1 0-1,-1-8 1,-1 9-19,1 0 0,-1 0 0,0 0 0,0 1 0,0-1 0,0 0 0,-1 1 0,1-1 0,-1 1 1,1-1-1,-1 1 0,0 0 0,0 0 0,0 0 0,-4-4 0,0 2-15,0 1 0,0-1 0,-1 1 0,1 0 1,-1 1-1,1 0 0,-1 0 0,0 0 0,0 1 0,1 0 1,-1 0-1,0 1 0,0 0 0,0 0 0,-9 2 0,4 0-1,0 1-1,-1 1 0,1 0 0,1 1 1,-1 0-1,1 1 0,0 0 0,0 1 1,1 0-1,-1 1 0,2 0 0,-1 1 1,-13 15-1,13-13 14,0 1-1,0 1 1,1-1 0,1 2 0,0-1 0,1 1-1,0 0 1,1 1 0,1-1 0,-6 28 0,10-38-10,0 1 1,0 0 0,1-1 0,0 1 0,0 0 0,0-1-1,0 1 1,1 0 0,-1-1 0,1 1 0,1-1 0,-1 1-1,1-1 1,-1 1 0,1-1 0,0 0 0,1 0-1,-1 0 1,5 6 0,-2-6-2,0 1 0,1-1-1,-1-1 1,1 1 0,0-1-1,0 0 1,0 0 0,0 0 0,1-1-1,-1 0 1,1 0 0,-1-1 0,9 1-1,23 4-101,0-2-1,0-2 0,45-3 0,-61-1-1415,-1-1 0,1 0 0,39-13 0,7-13-7464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9.2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343 64 15695,'0'0'1916,"2"-8"-293,7-27 214,-9 34-1761,0 0 1,-1 0 0,1 0-1,0 0 1,0 0 0,-1 0-1,1 1 1,0-1 0,-1 0-1,1 0 1,-1 0 0,1 1-1,-1-1 1,1 0 0,-1 0-1,0 1 1,1-1 0,-1 0-1,0 1 1,0-1 0,1 1-1,-1-1 1,0 1 0,0 0-1,0-1 1,0 1 0,0 0-1,1-1 1,-1 1 0,0 0-1,0 0 1,0 0 0,0 0-1,0 0 1,0 0 0,0 0-1,-1 0 1,-38 3 1201,39-3-1199,-12 3 96,1 0-1,0 1 1,0 0-1,0 1 0,1 1 1,-1-1-1,1 2 1,1 0-1,-1 0 1,1 1-1,-14 13 0,8-5 40,1 0-1,0 1 1,1 1-1,1 0 1,-18 33-1,24-38-142,1 0 0,1 0 0,-4 16 0,8-27-72,0 0 0,0 0-1,1 0 1,-1 0 0,1 0 0,-1 0-1,1 0 1,0 0 0,0 1-1,0-1 1,0 0 0,0 0 0,0 0-1,0 0 1,1 0 0,-1 1-1,1-1 1,0 0 0,0 0 0,0 0-1,0-1 1,0 1 0,0 0-1,0 0 1,0 0 0,1-1 0,-1 1-1,1-1 1,2 3 0,4-1-93,0-1 0,0 0 1,0 0-1,0-1 1,0 0-1,1-1 0,-1 0 1,0 0-1,0 0 0,0-1 1,0-1-1,1 1 1,14-6-1,6-3-1140,0-1 0,36-20 0,-32 14-2812,41-31-1,-31 16-2743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9.6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1 10634,'0'0'1692,"-2"8"-15,-1 6-1013,-1 1 1287,1 0 1,-1 27-1,4-41-1813,1 0 1,0 0-1,0-1 1,0 1-1,0-1 1,0 1-1,0 0 1,0-1-1,0 1 1,0-1-1,0 0 1,0 1-1,0-1 1,0 0-1,0 0 1,0 0-1,1 0 1,-1 0-1,0 0 1,0 0-1,0 0 1,0 0-1,0 0 1,2-1-1,32-3 831,50-17-69,-57 13-750,1 1 0,0 1 0,1 2-1,34-2 1,-61 7-127,-1-1-1,1 1 1,0-1-1,-1 1 1,1 0-1,0 0 1,-1 0-1,1 0 1,-1 1-1,1-1 1,-1 1-1,0-1 1,0 1-1,1 0 1,1 3-1,-1-3-10,-1 1 0,1-1 0,-1 0 1,1 0-1,0 0 0,-1-1 0,1 1 0,0 0 0,0-1 0,0 0 0,1 0 0,-1 0 0,3 0 0,17 0-238,0-2 1,0 0 0,-1-2-1,1-1 1,-1 0 0,43-15-1,27-6-4173,-75 22 1553,0 0 0,-1 1 0,31 1 0,-29 3-1958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0.0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75 1089,'0'0'6470,"10"-8"-1831,0 0-3727,-2 0-210,0 1 0,0 1 0,1-1 0,-1 1-1,1 1 1,1 0 0,-1 0 0,13-4-1,-21 9-635,-1 0 0,0 0 0,1 0 0,-1 0 0,1 0 0,-1 0 0,0 0 0,1 0 0,-1 0 0,0 1 0,1-1 0,-1 0 0,1 0-1,-1 0 1,0 1 0,1-1 0,-1 0 0,0 0 0,0 1 0,1-1 0,-1 0 0,0 1 0,0-1 0,1 0 0,-1 1 0,0-1 0,0 1 0,0-1 0,0 0-1,0 1 1,1-1 0,-1 0 0,0 1 0,0 0 0,2 24 1185,-7 24 160,-38 148 2150,25-131-3048,4 1-1,-9 102 1,26-204-618,1 0 0,14-48 0,-18 83 104,60-190-2289,-52 168 2215,2 0-1,0 1 1,2 0-1,0 1 1,1 0-1,22-25 1,-31 41 110,0 1 1,0-1 0,0 1-1,1 0 1,-1 0-1,1 0 1,0 1-1,0 0 1,0 0-1,0 0 1,0 0-1,0 1 1,0 0-1,0 0 1,1 0-1,-1 1 1,0 0 0,1 0-1,-1 0 1,0 1-1,1-1 1,-1 1-1,8 3 1,-9-3-34,0 0 0,1 1 1,-1 0-1,0 0 0,0 0 1,0 0-1,0 1 0,0 0 1,-1 0-1,1 0 0,-1 0 1,0 0-1,0 0 0,0 1 1,0 0-1,0 0 0,-1-1 1,0 1-1,0 1 0,0-1 1,0 0-1,-1 0 0,1 1 1,-1-1-1,0 1 1,0-1-1,-1 6 0,0-6 58,-1 0-1,1-1 0,-1 1 1,0 0-1,-1 0 1,1-1-1,-1 1 0,1-1 1,-1 1-1,0-1 1,0 1-1,-1-1 0,1 0 1,-1 0-1,1 0 1,-1-1-1,0 1 0,0-1 1,0 1-1,-1-1 1,1 0-1,-1 0 0,1 0 1,-1-1-1,-5 2 1,2 0 40,0 0 1,-1 0-1,1-1 1,-1 0-1,1-1 1,-1 1-1,0-2 0,1 1 1,-1-1-1,0 0 1,0-1-1,-10-1 1,16 1-251,0 0 0,1 1 1,-1-1-1,0 0 0,0 0 0,1 0 1,-1-1-1,1 1 0,-1 0 1,1 0-1,-1-1 0,1 1 0,0-1 1,0 0-1,0 1 0,-2-3 0,3 3-169,-1 0 0,1 0 0,0 0-1,-1 0 1,1 0 0,0 0 0,0 0 0,0 0-1,-1 0 1,1 0 0,0-1 0,0 1-1,1 0 1,-1 0 0,0 0 0,0 0-1,0 0 1,1 0 0,-1 0 0,0 0-1,1 0 1,-1 0 0,1 1 0,-1-1 0,1 0-1,0 0 1,-1 0 0,1 0 0,0 1-1,0-1 1,-1 0 0,1 1 0,1-2-1,15-8-6673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3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0 22357,'0'0'3043,"-44"52"-1794,29-16 64,3 4 129,3 1 159,3 0-512,6-5-672,0-5-353,7-4-32,8-7-128,10-8-1121,-7-10-1890,-2-2-4228,-4-21-10634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0.6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165 50 13869,'0'0'8173,"-10"0"-6123,1 1-1794,0 0-1,0 1 1,0 0-1,0 1 1,1 0-1,-1 0 1,-15 9-1,19-9-141,0-1-1,0 1 1,0 1 0,0-1 0,1 1-1,0 0 1,0 0 0,0 0-1,0 0 1,0 1 0,1 0 0,0-1-1,0 1 1,0 0 0,1 1 0,-3 5-1,5-10-112,0 0-1,-1-1 1,1 1-1,0-1 1,0 1-1,0 0 0,0-1 1,0 1-1,0-1 1,0 1-1,0 0 1,1-1-1,-1 1 1,0-1-1,0 1 1,0-1-1,1 1 0,-1-1 1,0 1-1,0-1 1,1 1-1,-1-1 1,0 1-1,1-1 1,-1 1-1,1-1 1,-1 1-1,1-1 0,-1 0 1,1 1-1,-1-1 1,1 0-1,-1 1 1,1-1-1,0 0 1,31 4 163,30-14 98,-38 4-270,0 2 0,1 1 0,-1 2-1,41 1 1,-30 0 119,-31 0-28,0-1 1,1 1 0,-1-1-1,0 0 1,0 0 0,0-1 0,1 1-1,-1-1 1,-1 0 0,1 0-1,0 0 1,5-5 0,41-39 305,-9 7-243,-40 39-166,1 1 1,-1-1 0,0 1 0,1-1 0,-1 1 0,0 0 0,1-1 0,-1 1 0,0 0 0,0 0-1,1 0 1,-1 0 0,0 0 0,0 0 0,0 0 0,0 0 0,-1 0 0,1 0 0,1 3 0,16 14 80,-15-17-48,-1 1 1,1-1-1,0 1 0,0-1 0,-1 0 0,1 0 0,0 0 0,0-1 0,0 1 1,0-1-1,0 1 0,0-1 0,0 0 0,0 0 0,1-1 0,-1 1 0,0 0 0,0-1 1,0 0-1,-1 0 0,1 0 0,0 0 0,0 0 0,0-1 0,-1 1 0,1-1 1,-1 1-1,1-1 0,-1 0 0,1 0 0,-1 0 0,0-1 0,0 1 0,0 0 1,-1-1-1,1 1 0,0-1 0,-1 0 0,0 1 0,1-1 0,-1 0 0,0 0 1,0 0-1,-1 0 0,1 0 0,-1 0 0,1-4 0,-1 6-16,-1 0 1,1 0-1,0 0 0,0 0 1,-1 0-1,1-1 0,0 1 1,-1 0-1,1 1 0,-1-1 0,1 0 1,-1 0-1,0 0 0,1 0 1,-1 0-1,0 0 0,0 1 1,1-1-1,-1 0 0,0 1 0,0-1 1,0 0-1,0 1 0,0-1 1,0 1-1,0 0 0,0-1 1,0 1-1,0 0 0,0 0 0,0-1 1,0 1-1,0 0 0,0 0 1,-1 0-1,1 0 0,0 0 0,0 1 1,0-1-1,-2 1 0,0-1-13,-1 1 0,1-1 0,-1 1 0,1 0 0,0 0 0,-1 1 0,1-1-1,0 0 1,0 1 0,0 0 0,-6 4 0,5-1 18,0-1 1,0 1 0,1 0-1,-1 1 1,1-1-1,0 0 1,1 1-1,-1 0 1,1 0 0,0 0-1,1-1 1,-1 2-1,1-1 1,0 0-1,1 0 1,-1 7 0,2-10-95,-1 0 1,1 0 0,-1 0 0,1 1-1,0-1 1,0-1 0,0 1-1,1 0 1,-1 0 0,1 0 0,-1-1-1,1 1 1,0-1 0,0 1 0,0-1-1,1 0 1,-1 0 0,0 0 0,1 0-1,-1 0 1,1 0 0,0-1-1,0 1 1,0-1 0,-1 0 0,1 0-1,0 0 1,0 0 0,1 0 0,-1-1-1,0 1 1,5-1 0,10 2-1197,1-1 0,0-1 0,-1 0 0,23-4 0,-26 1-757,0 0-1,-1-1 1,16-6-1,21-12-5769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0.9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148 125 6983,'0'0'4777,"2"-11"-255,1-31-1233,-3 41-3182,0 0 0,0 1 0,0-1 0,0 0 1,0 0-1,-1 0 0,1 1 0,0-1 0,0 0 1,-1 0-1,1 1 0,-1-1 0,1 0 1,-1 1-1,1-1 0,-1 1 0,1-1 0,-1 0 1,0 1-1,1-1 0,-1 1 0,0-1 0,1 1 1,-1 0-1,0-1 0,1 1 0,-1 0 0,0-1 1,0 1-1,0 0 0,1 0 0,-1 0 1,0 0-1,0 0 0,0 0 0,-1 0 0,-26 5 1585,21-1-1448,-1 1 0,1-1 0,0 2 0,1-1 0,-1 1-1,1 0 1,0 1 0,1-1 0,-1 1 0,1 0 0,1 0 0,-1 1-1,1 0 1,0-1 0,1 1 0,0 0 0,0 1 0,1-1 0,0 1 0,1-1-1,-2 15 1,4-22-228,-1 1-1,0-1 1,0 0-1,0 1 0,1-1 1,-1 0-1,1 0 1,-1 1-1,1-1 1,-1 0-1,1 0 0,0 0 1,-1 0-1,1 0 1,0 0-1,0 0 1,0 0-1,0 0 0,0 0 1,0 0-1,0-1 1,0 1-1,0 0 1,3 0-1,0 1 43,0-1 0,0 1 0,1-1 0,-1-1 0,0 1 0,1 0 1,7-1-1,1-1 91,1 0 0,-1-1 0,0 0 0,21-7 0,3-6-95,-2-1-1,0-2 1,-1-2-1,0-1 0,-2-1 1,51-46-1,-75 60-177,0 0 0,0 0 1,-1-1-1,12-18 0,-19 27 116,0 0 0,0 0 0,0 0 0,0-1 0,0 1 0,0 0 0,0 0 0,0 0 0,0-1 0,0 1 0,0 0 0,0 0 0,-1 0 0,1 0 0,0-1 1,0 1-1,0 0 0,0 0 0,0 0 0,0 0 0,0-1 0,-1 1 0,1 0 0,0 0 0,0 0 0,0 0 0,0 0 0,0 0 0,-1 0 0,1 0 0,0-1 0,0 1 0,0 0 0,0 0 0,-1 0 0,1 0 0,0 0 0,0 0 0,0 0 0,-1 0 1,1 0-1,0 0 0,0 0 0,0 0 0,-1 0 0,1 0 0,0 0 0,0 0 0,0 1 0,0-1 0,-1 0 0,1 0 0,0 0 0,0 0 0,0 0 0,0 0 0,0 0 0,-1 0 0,1 1 0,0-1 0,0 0 0,0 0 0,0 0 0,0 0 0,0 1 0,0-1 1,0 0-1,-1 0 0,-14 8-94,8-3 106,1 1 1,-1 0-1,1 0 1,0 1-1,1 0 1,0 0-1,0 0 0,0 1 1,1 0-1,0 0 1,1 0-1,-5 15 1,7-19-177,0-1 1,1 1-1,-1-1 1,1 1-1,0 0 1,-1-1-1,2 1 1,-1 0-1,0-1 1,1 1-1,0 0 1,0-1-1,0 1 1,1 3-1,0-4-287,0-1 0,-1 1-1,1-1 1,0 0-1,0 1 1,1-1 0,-1 0-1,0 0 1,1 0 0,-1-1-1,1 1 1,-1-1-1,1 1 1,0-1 0,0 0-1,0 0 1,0 0 0,0 0-1,4 0 1,33 3-7602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1.3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1 11563,'0'0'7143,"-30"72"-4453,27-31-832,2 8-321,1 2-319,0 0-354,4-3-255,10-4-289,0-8-256,2-8-32,-1-9-224,-3-6-737,-6-9-768,-6-12-4485,-18-14 160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1.7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37 10346,'0'0'12460,"53"-36"-10667,-18 36-479,7 0-738,4 0-352,4 0-160,6 3-704,7 5-2147,2-3-1953,-1 0-3941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2.0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274 57 18898,'-17'0'1724,"-8"0"-478,-1 2 1,-47 8-1,65-8-957,0-1-1,-1 1 0,1 1 1,0 0-1,1 0 1,-1 1-1,1-1 1,-1 2-1,1-1 1,0 1-1,1 0 1,-1 0-1,1 1 1,0 0-1,-6 7 1,11-12-273,0 0 1,0 0-1,1 0 1,-1 0 0,0 0-1,0 0 1,1 1-1,-1-1 1,0 0-1,1 0 1,-1 1 0,1-1-1,0 0 1,-1 0-1,1 1 1,0-1-1,0 0 1,0 1-1,0-1 1,0 1 0,0-1-1,0 0 1,1 1-1,-1-1 1,0 0-1,1 0 1,-1 1 0,1-1-1,-1 0 1,1 0-1,-1 1 1,1-1-1,0 0 1,0 0-1,0 0 1,0 0 0,0 0-1,0 0 1,0 0-1,0-1 1,0 1-1,0 0 1,0 0 0,0-1-1,1 1 1,-1-1-1,0 1 1,0-1-1,1 1 1,-1-1 0,0 0-1,1 0 1,-1 0-1,2 0 1,14 3 65,-1-1 0,0-1 0,28-2 0,-27 1 157,5-1-83,1-1 0,-1 0-1,0-2 1,-1 0-1,36-13 1,-47 14-95,0 0 1,-1-1-1,0-1 0,0 1 0,0-1 1,-1-1-1,0 0 0,0 0 0,0 0 1,0-1-1,-1-1 0,-1 1 0,1-1 1,9-15-1,-15 22-49,0-1-1,0 1 1,0-1 0,-1 1 0,1-1 0,0 1-1,-1-1 1,1 0 0,-1 1 0,0-1 0,1 0-1,-1 1 1,0-1 0,0 0 0,0 1-1,0-1 1,0 0 0,-1 0 0,1 1 0,0-1-1,-1 1 1,1-1 0,-1 0 0,0 1-1,0-1 1,1 1 0,-3-3 0,1 2-8,0 0 0,-1 1 1,0-1-1,0 0 0,1 1 1,-1-1-1,0 1 0,0 0 1,0 0-1,0 0 0,-1 0 1,1 1-1,-5-1 0,-7 0-273,-1 0-1,1 1 0,-1 1 0,0 1 1,-16 3-1,0 8-1159,17 3-5529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3.2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0 17360,'0'21'769,"0"7"320,-6 8 897,1 5-705,0 1-448,0 1-513,5-3-224,0-3-96,0-4-768,6-7-578,-5-3-319,-1-5-1,0-7-1761,-15-9-2563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3.6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56 16944,'0'0'5894,"49"-23"-5030,0 17 161,7 1 0,6-3-544,3 0-353,-2 3-64,-10 4-609,-9 1-928,-14 0-1153,-12 12-738,-14 3-255,-4 2-2146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3.9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1 111 14286,'0'0'5797,"51"-14"-4420,2-4 1,3-1 95,10 0-576,-2 2-673,0 4-160,-12 6-865,-11 4-1793,-8 3-1634,-9 0-2851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4.4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 80 16400,'0'0'1638,"-6"13"503,5-11-2082,-7 15 1052,1 0-1,-7 26 1,12-38-834,0 0 1,1 0-1,0 0 0,1 0 0,-1 0 0,1 0 1,0 0-1,0 0 0,0 1 0,1-1 0,0 0 1,0 0-1,0 0 0,0 0 0,1 0 1,3 6-1,-5-10-215,0-1 0,0 0 0,0 0 1,0 1-1,0-1 0,1 0 0,-1 1 1,0-1-1,0 0 0,0 0 0,0 1 1,1-1-1,-1 0 0,0 0 0,0 1 0,1-1 1,-1 0-1,0 0 0,0 0 0,1 1 1,-1-1-1,0 0 0,0 0 0,1 0 1,-1 0-1,0 0 0,1 0 0,-1 0 0,0 0 1,1 0-1,-1 0 0,0 0 0,1 0 1,-1 0-1,0 0 0,1 0 0,-1 0 0,5-13 566,-3-21-709,-2 33 181,-15-190-4,15 190-160,26 14-257,-12-6 314,0-1 0,0 0 0,0-1 0,1-1-1,0 0 1,-1 0 0,2-2 0,-1 0-1,22 0 1,-25-2 3,0 0 0,0-1-1,0 0 1,0-1 0,0 0-1,-1-1 1,1 0 0,-1-1-1,1-1 1,-1 1 0,-1-2 0,16-9-1,-24 15 13,-1-1 1,0 0-1,1 0 0,-1 0 0,1-1 1,-1 1-1,0 0 0,0 0 0,0-1 1,0 1-1,0-1 0,0 1 0,0-1 0,0 1 1,-1-1-1,1 0 0,0 1 0,-1-1 1,1 0-1,-1-3 0,0 5-7,0 0 0,0-1 0,0 1 0,0 0 0,0 0 0,-1 0 0,1-1 0,0 1 0,0 0 0,0 0 0,-1 0-1,1-1 1,0 1 0,0 0 0,-1 0 0,1 0 0,0 0 0,0 0 0,-1 0 0,1 0 0,0-1 0,0 1 0,-1 0 0,1 0 0,0 0 0,0 0 0,-1 0 0,1 0 0,0 0 0,0 0-1,-1 0 1,1 1 0,0-1 0,0 0 0,-1 0 0,1 0 0,-1 0 0,-19 14-82,4 2 137,0 1 0,-15 19 1,28-30-43,-1-1 0,0 0 0,1 1 0,0 0 0,0 0 0,1 0 1,0 0-1,0 0 0,0 0 0,1 1 0,0-1 0,-1 8 1,2-13-15,0 0 1,1 0 0,-1 0-1,0-1 1,0 1 0,0 0 0,1 0-1,-1 0 1,0 0 0,1-1-1,-1 1 1,1 0 0,-1 0 0,1-1-1,-1 1 1,1 0 0,0-1-1,-1 1 1,1-1 0,0 1-1,-1-1 1,1 1 0,0-1 0,0 1-1,0-1 1,0 1 0,32 5 44,31-11 51,-43 0-57,1-1 0,0-1 0,-1 0 0,34-19 0,-45 21-12,1-1 0,-1-1 0,0 1 0,-1-2 0,0 1 0,0-1-1,0-1 1,-1 0 0,0 0 0,9-15 0,-16 23-24,0 0 1,0-1-1,0 1 1,0-1 0,-1 1-1,1-1 1,0 1-1,-1-1 1,1 1-1,-1-1 1,0 1-1,1-1 1,-1 0-1,0 1 1,0-1-1,0 0 1,0 1-1,0-1 1,-1 0-1,1-1 1,-1 2 0,0 0 0,0 1 0,1-1 0,-1 0 0,0 1 1,0-1-1,0 1 0,0-1 0,1 1 0,-1-1 0,0 1 1,0-1-1,0 1 0,0 0 0,0 0 0,0 0 0,0-1 0,0 1 1,0 0-1,0 0 0,0 0 0,0 1 0,-2-1 0,-3 1 9,0 0 0,1 0-1,-1 1 1,0 0-1,1 0 1,-1 0-1,1 1 1,-1 0-1,-7 5 1,6-3 16,1 1-1,0 0 1,0 0 0,0 0-1,1 1 1,-1 0 0,2 0-1,-1 0 1,1 1 0,0-1 0,1 1-1,-1 0 1,2 0 0,-1 0-1,-2 16 1,5-22-28,0 0-1,1-1 1,-1 1 0,0 0-1,1 0 1,-1-1-1,1 1 1,-1-1 0,1 1-1,0-1 1,-1 1 0,1-1-1,0 1 1,0-1 0,0 1-1,0-1 1,1 0-1,-1 0 1,0 0 0,1 0-1,-1 0 1,0 0 0,1 0-1,-1 0 1,1 0 0,-1-1-1,1 1 1,0 0-1,-1-1 1,1 1 0,0-1-1,-1 0 1,4 0 0,8 2-15,1 0 0,-1-2-1,18 0 1,-15 0-42,92-5-3259,-37-8-4618,-36 3 1719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4.7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85 18514,'0'0'6886,"56"1"-4964,-15-7-961,10-5-705,11-3-224,2 3-737,3-2 193,-5-3-4036,-4 1-2147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4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65 16720,'0'0'4548,"-6"-61"-4388,6 57-128,6 4-32,6 3-865,-4 10-1120,1 5-3749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5.1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306 137 17200,'0'0'12076,"19"81"-11948,-19-45-32,0-1 0,-3-2-64,-2-3 0,-1-2-96,1-6-1313,-2-3-1378,0-6-1089,-1-9-1248,0-4-3268</inkml:trace>
  <inkml:trace contextRef="#ctx0" brushRef="#br0" timeOffset="1">0 78 19218,'0'0'7367,"75"-18"-6118,-23 14-96,13-1-672,1 1-353,-2-1-96,-6 0-32,-6 1-577,-9-2-960,-8-2-1858,-8-1-769,-6 0-3684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6.3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50 171 20211,'0'0'2749,"-6"9"81,0 1-2246,0 0 1,1 0-1,0 0 1,1 1-1,0-1 1,0 1 0,1 0-1,1 0 1,-2 19-1,4-26-495,-1 3 10,1 0 0,1 0-1,-1 1 1,1-1 0,3 12 0,-4-18-89,1 1 0,-1-1 1,1 0-1,-1 0 0,1 0 0,0 1 0,-1-1 1,1 0-1,0 0 0,0 0 0,0 0 0,0 0 0,0-1 1,0 1-1,0 0 0,0 0 0,0 0 0,0-1 1,0 1-1,1-1 0,-1 1 0,0-1 0,0 1 0,1-1 1,-1 0-1,0 0 0,1 1 0,-1-1 0,0 0 0,1 0 1,-1 0-1,0-1 0,1 1 0,-1 0 0,0 0 1,0-1-1,1 1 0,-1-1 0,2 0 0,-1 0-52,-1-1 0,1 1 0,0-1 0,0 1 0,0-1 0,-1 0 0,1 0 0,-1 0 0,0 0 0,1 0-1,-1 0 1,0 0 0,0-1 0,0 1 0,-1 0 0,1 0 0,0-1 0,-1 1 0,1-4 0,5-47-964,-6 18 1353,1 37-322,0-1 0,-1 0 1,1 1-1,0-1 0,0 0 0,0 0 0,0 0 0,1 0 0,-1 0 0,0 0 1,0 0-1,1 0 0,-1-1 0,0 1 0,1 0 0,-1-1 0,1 1 0,-1-1 0,1 0 1,-1 1-1,1-1 0,-1 0 0,1 0 0,2 0 0,42 3-277,-45-3 218,4 0-510,1 0 0,-1-1 1,1 1-1,-1-1 0,1 0 0,-1 0 1,10-4-1,-13 4 338,-1 0 0,1 0 1,-1 0-1,1 0 0,-1 0 0,1 0 1,-1-1-1,1 1 0,-1-1 0,0 1 0,0 0 1,0-1-1,0 0 0,0 1 0,0-1 1,0 0-1,-1 0 0,1 1 0,0-1 1,-1 0-1,0 0 0,1 0 0,-1 0 1,0 1-1,0-5 0,0 6 181,0 0-1,-1-1 1,1 1-1,0 0 1,0 0-1,0 0 1,-1 0-1,1 0 1,0 0-1,0 0 1,-1 0-1,1 0 1,0-1-1,0 1 1,-1 0-1,1 0 1,0 0-1,0 0 1,-1 0 0,1 1-1,0-1 1,0 0-1,-1 0 1,1 0-1,0 0 1,0 0-1,-1 0 1,1 0-1,0 0 1,0 0-1,-1 1 1,1-1-1,0 0 1,0 0-1,0 0 1,0 1-1,-1-1 1,1 0-1,0 0 1,0 0 0,0 1-1,0-1 1,0 0-1,-1 0 1,1 1-1,0-1 1,-10 10 0,9-7 39,0-1 0,0 0 0,0 0 0,0 0 0,1 1 0,-1-1 1,1 0-1,0 1 0,-1-1 0,1 0 0,0 1 0,0-1 1,0 1-1,1-1 0,0 5 0,0-5-289,1 0-1,-1 0 1,0 0-1,1 0 1,-1 0-1,1-1 1,0 1-1,0 0 1,-1-1-1,1 1 1,0-1-1,0 0 1,1 0-1,-1 1 1,0-1-1,0-1 1,0 1-1,1 0 1,-1-1-1,5 2 1,3-1-867,1 1-1,0-1 1,-1-1 0,15-1 0,13-3 1500,-34 3-49,0 0 1,0 0-1,0 0 1,-1-1-1,1 1 1,0-1 0,-1 0-1,1 0 1,-1 0-1,1 0 1,-1-1-1,0 1 1,5-7-1,-6 7 460,-1 0 1,1 0-1,-1-1 0,0 1 0,1 0 0,-1-1 1,0 1-1,-1-1 0,1 1 0,0-1 1,-1 1-1,1-1 0,-1-5 0,-3 8 2815,-11 6-2961,-32 32 1419,43-36-1961,0 0-1,1 1 1,-1 0-1,1-1 1,0 1 0,0 0-1,0 0 1,0 0-1,0 1 1,1-1 0,-1 0-1,1 1 1,0-1-1,-1 5 1,3-7-87,0 0 0,0 0 0,0 0 0,0 0 1,0 0-1,1 0 0,-1-1 0,0 1 0,0 0 0,1-1 0,-1 1 1,0-1-1,1 0 0,-1 1 0,1-1 0,-1 0 0,0 0 0,1 0 1,-1 0-1,1 0 0,-1 0 0,1 0 0,1-1 0,38-1-921,-26-1 478,-1 0-1,0-1 1,0 0-1,0-1 1,0-1 0,-1 0-1,0-1 1,0-1-1,-1 0 1,0 0 0,0-1-1,-1-1 1,-1 0-1,1 0 1,9-14-1,-55 52 2736,12-12-1358,6-3-154,12-10-626,0 0 0,1 0 0,-1 1 0,0 0 1,1 0-1,0 0 0,0 0 0,0 1 0,1-1 0,-1 1 1,1 0-1,0 0 0,0 0 0,1 1 0,-4 9 0,6-14-143,0 0 0,1 0-1,-1 0 1,0-1 0,0 1-1,1 0 1,-1 0-1,0 0 1,1 0 0,-1-1-1,1 1 1,-1 0-1,1-1 1,-1 1 0,1 0-1,0-1 1,-1 1-1,1 0 1,0-1 0,0 1-1,-1-1 1,1 1 0,0-1-1,0 0 1,-1 1-1,1-1 1,0 0 0,0 0-1,0 1 1,0-1-1,0 0 1,0 0 0,1 0-1,38 1 151,-31-1-98,6-1-68,1-1 1,-1-1-1,0 0 1,0-1-1,-1 0 0,1-1 1,-1-1-1,0 0 1,0-1-1,-1-1 1,0 0-1,16-13 1,-11 7 35,0-1 1,-1-1 0,-1-1 0,0 0 0,-1-1 0,-1 0-1,17-30 1,-27 40 84,0 0 0,0 0 1,-1 0-1,0 0 0,-1-1 0,0 1 0,0-1 0,-1 0 1,0 1-1,0-12 0,-1 19-94,0 0 0,0 1 0,0-1 0,0 0 0,0 0 1,0 0-1,0 0 0,0 1 0,0-1 0,-1 0 0,1 0 0,0 0 0,0 1 0,-1-1 0,1 0 1,0 0-1,-1 1 0,1-1 0,-1 0 0,1 1 0,-1-1 0,0 0 0,1 1 0,-1-1 0,1 1 0,-1-1 1,0 1-1,0-1 0,-1 0 0,1 1-10,-1 0 1,0 0-1,0 0 1,1 0-1,-1 0 1,0 0-1,0 1 1,1-1-1,-1 1 1,0-1-1,1 1 1,-1 0-1,-2 1 1,-3 2 2,0 0 1,0 1-1,1-1 0,0 1 1,-10 11-1,7-5-3,0 2 0,0 0 0,1 0 0,1 0 0,0 1 0,1 0 0,0 0 0,1 0 0,1 1 0,0 0 0,1 0 0,1 0 0,0 0 0,1 1 0,2 25 0,-1-38-6,1-1 0,-1 1 0,1-1 0,0 1 0,0-1 0,0 0 0,0 1 0,0-1 0,0 0 0,1 0 0,-1 0 0,1 0 0,-1 0 0,1 0 0,0-1 0,-1 1 0,1 0 0,0-1 0,3 3 0,1-2 0,-1 1 0,0-1 0,1 0 0,0 0 0,-1 0 0,1-1 0,0 0 0,6 0 0,4 0 0,-1 0 0,1-2 0,-1 0 0,1-1 0,24-6 0,-26 5 0,0-2 0,0 0 0,0 0 0,-1-2 0,0 1 0,0-2 0,-1 0 0,0 0 0,-1-1 0,1-1 0,-2 1 0,14-17 0,-23 25 0,0 1 0,0-1 0,-1 0 0,1 0 0,0 0 0,-1 0 0,1 0 0,-1 0 0,1 0 0,-1 0 0,0 0 0,1 0 0,-1 0 0,0 0 0,0 0 0,0 0 0,0 0 0,0 0 0,0 0 0,0 0 0,0-2 0,0 3 0,-1-1 0,1 1 0,-1-1 0,0 1 0,1 0 0,-1-1 0,1 1 0,-1 0 0,0-1 0,1 1 0,-1 0 0,0 0 0,1 0 0,-1-1 0,0 1 0,1 0 0,-1 0 0,0 0 0,1 0 0,-1 0 0,0 0 0,0 0 0,0 1 0,-5 0 0,1 0 0,-1 0 0,1 1 0,-1-1 0,1 1 0,-8 5 0,3-1 0,0 1 0,0 0 0,1 1 0,0 0 0,1 1 0,-14 17 0,20-24 0,1-1 0,-1 1 0,1 0 0,0 0 0,0 0 0,0-1 0,0 1 0,0 0 0,0 1 0,0-1 0,1 0 0,-1 0 0,1 0 0,-1 0 0,1 0 0,0 1 0,0-1 0,0 0 0,0 0 0,0 0 0,1 1 0,-1-1 0,1 0 0,-1 0 0,1 0 0,0 0 0,0 0 0,0 0 0,0 0 0,0 0 0,0 0 0,0 0 0,1-1 0,-1 1 0,1 0 0,-1-1 0,1 1 0,0-1 0,-1 0 0,1 0 0,0 1 0,0-1 0,0 0 0,3 1 0,13 4-37,1 0 1,-1-2-1,1 0 0,1 0 0,-1-2 1,0-1-1,1 0 0,31-3 0,-28 1-369,40-4-4035,1-13-3770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6.7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23 18962,'26'-7'1366,"0"2"0,1 0 0,-1 2 0,1 1 0,31 1 0,-42 2-957,0 1 1,0 0-1,0 1 0,0 0 1,0 1-1,-1 1 0,0 1 0,0 0 1,24 14-1,-36-19-392,-1 0 0,0 0 0,0 1 0,0-1 1,0 0-1,0 1 0,0 0 0,0-1 0,0 1 0,-1 0 0,1 0 0,-1 0 1,1 0-1,-1 0 0,0 0 0,0 0 0,0 1 0,0-1 0,0 0 0,0 1 1,-1-1-1,1 0 0,-1 1 0,1-1 0,-1 1 0,0-1 0,0 1 0,0-1 1,-1 1-1,1-1 0,0 1 0,-1-1 0,0 0 0,1 1 0,-1-1 1,0 0-1,0 1 0,-1-1 0,1 0 0,0 0 0,-1 0 0,1 0 0,-1 0 1,0 0-1,1-1 0,-1 1 0,-2 1 0,-19 14 51,0-2-1,-1-1 1,0-1-1,-48 19 1,-44 22 177,105-47-231,0 0 0,0 1 0,0 0 0,1 0-1,0 1 1,1 1 0,-11 13 0,18-21-17,1 0 0,-1 0-1,1 0 1,-1 1 0,1-1 0,0 0-1,0 0 1,0 1 0,0-1 0,0 1 0,0-1-1,1 1 1,0-1 0,-1 1 0,1 0-1,0-1 1,0 1 0,0-1 0,0 1 0,1 0-1,-1-1 1,2 3 0,-1-1-20,1-1 1,0 0 0,0 1-1,1-1 1,-1 0-1,1-1 1,-1 1-1,1 0 1,0-1-1,0 0 1,0 1 0,0-1-1,5 2 1,10 4-359,0 0 1,0-1 0,0-2-1,34 7 1,10-4-4538,-19-7-2288,2-1-8072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7.0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4612,'0'0'25240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0:31.4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145 114 6278,'-2'10'-208,"-3"13"1189,2-5 351,-1 0 1,-1 0 0,0-1 0,-13 27-1,18-44-1290,0 0 0,0-1-1,0 1 1,0 0-1,0 0 1,0-1 0,0 1-1,0 0 1,0-1-1,0 1 1,0 0 0,0 0-1,-1-1 1,1 1-1,0 0 1,0 0 0,0-1-1,-1 1 1,1 0-1,0 0 1,0 0 0,0-1-1,-1 1 1,1 0-1,0 0 1,0 0 0,-1 0-1,1-1 1,0 1-1,-1 0 1,1 0 0,0 0-1,0 0 1,-1 0 0,1 0-1,0 0 1,-1 0-1,1 0 1,0 0 0,0 0-1,-1 0 1,1 0-1,0 0 1,-1 0 0,1 0-1,0 1 1,0-1-1,-1 0 1,1 0 0,0 0-1,0 0 1,-1 0-1,1 1 1,0-1 0,0 0-1,-1 0 1,1 0-1,0 1 1,0-1 0,0 0-1,0 0 1,-1 1-1,1-1 1,0 0 0,0 1-1,0-1 1,0 0 0,0 1-1,-6-28 529,6 25-551,-6-48 162,4 28 22,-1 0 0,0 0 0,-2 0 0,-1 1-1,-13-34 1,19 54-178,0 0 1,-1 0-1,1 0 0,-1 0 0,1 0 0,-1-1 0,0 1 0,0 1 0,1-1 1,-1 0-1,0 0 0,0 0 0,0 0 0,0 1 0,0-1 0,0 0 1,0 1-1,-1-2 0,1 2-9,1 0 1,-1 1 0,0-1 0,1 0-1,-1 0 1,1 0 0,-1 0-1,1 1 1,-1-1 0,1 0-1,-1 1 1,1-1 0,-1 0-1,1 1 1,-1-1 0,1 0 0,0 1-1,-1-1 1,1 1 0,0-1-1,-1 1 1,1-1 0,0 1-1,0-1 1,-1 2 0,-1 3 40,0 1 0,0-1 0,1 1 0,-1 0 1,0 11-1,0 17 124,5 55 1,-2-76-159,0-1 0,1 1 1,1-1-1,0 0 0,1 0 1,0 0-1,10 19 1,-13-30-22,-1 0 0,1 0 0,0 1 1,-1-1-1,1 0 0,0 0 0,0 0 1,0 0-1,-1 0 0,1 0 0,0-1 1,0 1-1,1 0 0,-1 0 0,0-1 1,0 1-1,0 0 0,0-1 1,2 1-1,-2-1-2,0 0 1,0 0-1,-1 0 1,1-1-1,0 1 1,0 0-1,-1-1 1,1 1-1,0 0 1,0-1-1,-1 1 1,1-1-1,-1 1 1,1-1-1,0 1 1,-1-1-1,1 1 1,-1-1 0,1 0-1,-1 1 1,1-1-1,-1-1 1,3-4 13,0 0 1,0-1-1,-1 1 1,0-1-1,1-10 1,3-23-700,-2 1 0,-1-67-1,-7 84-4065,-8 13-4158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0:48.1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2798 6022,'0'0'15823,"1"0"-15760,-1 1 0,0-1 0,1 0 0,-1 1 0,0-1 0,1 0 0,-1 1 0,0-1 0,1 0 1,-1 1-1,1-1 0,-1 0 0,0 0 0,1 0 0,-1 1 0,1-1 0,-1 0 0,1 0 0,-1 0 0,1 0 1,-1 0-1,1 0 0,-1 0 0,1 0 0,-1 0 0,1 0 0,-1 0 0,0 0 0,1 0 0,-1-1 0,1 1 1,0 0-1,9-5 288,0 0 1,-1-1-1,0 0 0,0 0 1,13-13-1,9-5 359,-29 22-682,140-97 1010,151-139 0,-31 21-104,-74 66-544,126-79-295,-40 35 2,100-75 180,-115 89 529,-86 39-79,-108 86-474,139-93 1,28 21-199,30-19-25,292-197-30,-435 278 0,-78 45 0,-1-1 0,67-51 0,-172 134 0,46-41 0,-1-1 0,-1-1 0,-39 27 0,-493 336 0,192-140 0,-37 28 0,239-142-175,-581 419-1716,376-297 1877,152-100 12,-37 6 26,-79 56 48,310-202 414,26-24-246,24-26-170,13-2-84,2 2 0,2 2 0,54-33 0,7-6 11,414-349 10,203-145-36,141 56 46,-712 429 9,207-135-582,-4 2 231,-324 201 319,-10 4 1,0 1 0,0 1 0,47-16 0,-96 40-3368,-12 2-2351,1-11-3127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0:53.0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34 104 13645,'-1'1'98,"1"-1"0,0 0 0,-1 0 0,1 0 0,-1 0-1,1 0 1,0 0 0,-1 0 0,1 0 0,0 0 0,-1 0 0,1-1 0,0 1 0,-1 0 0,1 0 0,0 0 0,-1 0 0,1 0 0,0-1 0,-1 1-1,1 0 1,0 0 0,0-1 0,-1 1 0,1 0 0,0 0 0,0-1 0,-1 1 0,1 0 0,0 0 0,0-1 0,0 1 0,0 0 0,0-1-1,-1 1 1,1-1 0,7-13 3079,-6 12-2821,1 1 0,-1-1-1,1 0 1,0 0-1,0 1 1,0-1-1,0 1 1,0 0 0,0 0-1,0 0 1,0-1-1,0 2 1,1-1-1,2-1 1,39 3 1710,-38 0-1859,1-1 0,-1 1 0,1-1-1,-1-1 1,1 1 0,-1-1 0,1-1 0,-1 1 0,0-1 0,1 0-1,9-4 1,-2-3-164,-13 5 313,-24 6 675,-4 0-592,-33-9-70,36 2-225,20 4-101,7 1-28,40 1-15,-30-2 0,1 1 0,0 1 0,0 0 0,-1 1 0,19 5 0,-71 2 0,20-8 0,0 1 0,0-1 0,-1 0 0,1-2 0,-1 0 0,-25-6 0,44 7 0,1 0 0,-1 0 0,0 0 0,0 0 0,0 0 0,1-1 0,-1 1 0,0 0 0,0-1 0,1 1 0,-1-1 0,0 1 0,0 0 0,1-1 0,-1 0 0,1 1 0,-1-1 0,0 1 0,1-1 0,-1 0 0,0 0 0,12-7 0,29 0 0,91-2 0,-311 1 0,313 13 0,-132-4 0,1 11 0,-4 14 0,-3-16 0,0 23 0,5-24-41,0-7-83,1 0 0,-1-1 0,0 1 0,0 0 0,1 0 0,-1 0 1,0 0-1,0-1 0,0 1 0,0 0 0,0 0 0,0 0 0,0 0 1,0 0-1,-1-1 0,1 1 0,0 0 0,0 0 0,-1 0 0,1-1 1,0 1-1,-1 0 0,1 0 0,-1-1 0,1 1 0,-1 0 0,0-1 1,1 1-1,-1 0 0,1-1 0,-1 1 0,0-1 0,0 1 0,1-1 1,-1 0-1,0 1 0,0-1 0,1 0 0,-1 1 0,-1-1 0,-12 0-8049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0:56.4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 1166 10090,'0'0'7687,"4"-8"-6950,5-8-499,1 1 0,1 1 0,0 0 0,1 1 1,1 0-1,0 0 0,15-10 0,638-467 173,-557 414-357,162-101 49,-211 142-75,2 3 0,106-39 0,-245 106 348,-77 48 0,88-46-322,-905 572 1125,951-595-1161,-22 15 42,2 2 0,-55 54 0,91-78-378,20-14 167,22-18 113,1335-893 65,-1693 1124 442,93-48-481,-395 264 515,805-546-705,109-69-172,87-25 551,104-66 148,-458 268-249,-13 9 59,0 0-1,-1 0 1,0-1 0,-1-1-1,0 1 1,0-2-1,10-12 1,-20 22-103,0 0 0,0 0 0,0 0 0,1 0 0,-1 0 0,0-1 0,0 1 1,0 0-1,0 0 0,0 0 0,0 0 0,1-1 0,-1 1 0,0 0 0,0 0 0,0 0 0,0-1 0,0 1 1,0 0-1,0 0 0,0 0 0,0-1 0,0 1 0,0 0 0,0 0 0,0-1 0,0 1 0,0 0 1,0 0-1,0 0 0,0-1 0,0 1 0,0 0 0,0 0 0,-1 0 0,1-1 0,0 1 0,0 0 0,0 0 1,0 0-1,0 0 0,-1-1 0,1 1 0,0 0 0,0 0 0,0 0 0,0 0 0,-1 0 0,1 0 0,0 0 1,0-1-1,0 1 0,-1 0 0,1 0 0,-20 2 825,-21 10-378,-35 21-299,-115 69 0,-65 63-14,151-95-136,-311 216-383,412-282-1321,17-12 774,27-16-161,366-234-4208,135-94 838,-515 331 4494,-26 21-67,0 0-1,0 0 1,0 0 0,0 0-1,0 0 1,0 0 0,0 0-1,0 0 1,0 0 0,0 0-1,0-1 1,0 1 0,0 0 0,0 0-1,-1 0 1,1 0 0,0 0-1,0 0 1,0 0 0,0 0-1,0-1 1,0 1 0,0 0-1,0 0 1,0 0 0,0 0-1,0 0 1,1 0 0,-1 0-1,0 0 1,0-1 0,0 1-1,0 0 1,0 0 0,0 0-1,0 0 1,0 0 0,0 0 0,0 0-1,0 0 1,0 0 0,0 0-1,0 0 1,1-1 0,-46 21-1600,22-9 211,-61 27-4431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02.8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11 115 10794,'-1'10'8291,"-1"5"-6775,-1-1-647,1-1 1,1 0-1,0 0 0,1 1 1,0-1-1,3 16 1,-3-28-837,1 0-1,0 0 1,0 1 0,0-1 0,0 0 0,0 0 0,0 0 0,0 0 0,0 0 0,0 0 0,0 0 0,1-1 0,-1 1 0,0 0 0,1-1 0,-1 1 0,0-1 0,1 1 0,-1-1 0,1 1 0,-1-1 0,1 0 0,-1 0-1,1 0 1,-1 0 0,1 0 0,-1 0 0,1 0 0,-1-1 0,0 1 0,1 0 0,-1-1 0,1 1 0,-1-1 0,0 1 0,1-1 0,-1 0 0,0 0 0,0 0 0,1 0 0,-1 1 0,0-1 0,0-1 0,0 1 0,0 0-1,0 0 1,-1 0 0,1 0 0,0-1 0,0 1 0,0-3 0,4-24 766,-5 27-705,0 0 0,1 0 0,-1 0 0,0 0-1,0 0 1,0 1 0,0-1 0,0 0 0,0 0 0,0 0 0,0 0 0,0 0-1,-1 0 1,1 0 0,0 1 0,-1-1 0,1 0 0,0 0 0,-1 0 0,1 0-1,-1 1 1,1-1 0,-1 0 0,0 1 0,1-1 0,-1 0 0,-1 0-1,1 2-64,0 0 0,0 0-1,0 0 1,0 0-1,0 0 1,1 0 0,-1 1-1,0-1 1,1 0-1,-1 0 1,1 1-1,-1-1 1,1 1 0,-1-1-1,1 0 1,0 1-1,0-1 1,0 1 0,0-1-1,0 1 1,0-1-1,0 0 1,1 3-1,1 41 226,-2-43-254,0 1 0,0-1 0,1 0 0,-1 0 0,1 1 0,-1-1 0,1 0 0,0 0 0,0 0 0,0 0 0,0 0 0,0 0 0,1 0 0,-1 0 0,1 0 0,-1 0 0,1-1 0,-1 1 0,1 0 0,0-1 0,0 0 0,0 1 0,0-1 0,0 0 0,0 0 0,0 0 0,0 0 0,1-1 0,-1 1 0,0 0 0,0-1 0,1 0 0,-1 0 0,0 1 0,1-1 0,-1 0 0,0-1 0,1 1 0,-1 0 0,0-1 0,0 1 0,1-1 0,-1 0 0,0 0 0,0 0 0,0 0 0,0 0 0,0 0 0,0 0 0,0-1 0,0 1 0,0-1 0,-1 1 0,1-1 0,1-2 0,3-5 0,0 0 0,-1 0 0,0-1 0,-1 1 0,0-1 0,-1 0 0,0 0 0,0-1 0,-1 1 0,0 0 0,0-12 0,-1 16 0,-1-1 0,1 1 0,-1-1 0,-1 1 0,1 0 0,-1-1 0,0 1 0,-1 0 0,1-1 0,-1 1 0,-1 0 0,1 0 0,-1 1 0,0-1 0,0 0 0,-1 1 0,1 0 0,-1 0 0,-6-7 0,9 12 0,1-1 0,0 1 0,0-1 0,0 1 0,-1 0 0,1-1 0,0 1 0,0 0 0,-1-1 0,1 1 0,0 0 0,-1-1 0,1 1 0,0 0 0,-1 0 0,1-1 0,-1 1 0,1 0 0,0 0 0,-1 0 0,1-1 0,-1 1 0,1 0 0,-1 0 0,1 0 0,-1 0 0,1 0 0,-1 0 0,1 0 0,0 0 0,-1 0 0,1 0 0,-1 0 0,1 0 0,-1 0 0,1 1 0,0-1 0,-1 0 0,1 0 0,-1 0 0,1 1 0,0-1 0,-1 0 0,1 0 0,-1 1 0,1-1 0,0 0 0,0 1 0,-1-1 0,1 1 0,0-1 0,0 0 0,-1 1 0,1-1 0,0 1 0,0-1 0,0 0 0,-1 1 0,1-1 0,0 1 0,0-1 0,0 1 0,0 0 0,0 0 0,0-1 0,0 1 0,0 0 0,0 0 0,0-1 0,0 1 0,0 0 0,0-1 0,0 1 0,1 0 0,-1 0 0,0-1 0,0 1 0,1 0 0,-1-1 0,0 1 0,1 0 0,-1-1 0,1 1 0,-1-1 0,1 1 0,-1-1 0,1 1 0,-1-1 0,1 1 0,-1-1 0,1 1 0,0-1 0,-1 0 0,1 1 0,0-1 0,-1 0 0,2 1 0,-1-5 0,1 0 0,-2 1 0,1-1 0,0 0 0,-1 0 0,0 1 0,0-1 0,0 0 0,0 0 0,-1 0 0,0-3 0,-13-11 0,14 18 0,-1 0 0,1 0 0,0-1 0,-1 1 0,1 0 0,0 0 0,-1 0 0,1-1 0,-1 1 0,1 0 0,0 0 0,-1 0 0,1 0 0,-1 0 0,1 0 0,0 0 0,-1 0 0,1 0 0,-1 0 0,1 0 0,0 0 0,-1 0 0,1 0 0,-1 1 0,1-1 0,0 0 0,-1 0 0,1 0 0,0 1 0,-1-1 0,1 0 0,0 0 0,-1 1 0,1-1 0,0 0 0,-1 0 0,1 1 0,0-1 0,0 0 0,-1 1 0,1-1 0,0 1 0,0-1 0,0 0 0,0 1 0,0-1 0,-1 1 0,1-1 0,0 0 0,0 1 0,0-1 0,0 1 0,0-1 0,0 0 0,0 1 0,1 0 0,-4 14 0,2 0 0,0 0 0,1 0 0,0 0 0,4 20 0,-4-30 0,1-1 0,-1 0 0,1 0 0,0 0 0,0 0 0,1 0 0,-1-1 0,1 1 0,0 0 0,0-1 0,0 1 0,0-1 0,1 1 0,-1-1 0,1 0 0,0 0 0,0 0 0,0-1 0,0 1 0,0-1 0,1 1 0,-1-1 0,1 0 0,7 3 0,-9-5-71,1 1 0,-1-1 0,0 0 0,1 0 0,-1 0 0,0 0 0,1 0 0,-1 0 0,0-1 0,0 1 0,1-1 0,-1 0 0,0 1 0,0-1 0,0 0 0,0 0 0,0-1 0,0 1 0,0 0 0,0-1 0,0 1 0,0-1 0,-1 1 0,2-3 0,2-2-862,0 0 0,-1-1 0,0 1 0,0-1 0,0 0 0,2-8-1,13-43-10586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14.6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6470,'0'0'10543,"2"9"-9352,2 2-809,1 0 1,0-1-1,1 0 1,0 1-1,0-2 0,1 1 1,1-1-1,-1 0 1,1-1-1,18 15 1,277 230 4856,-202-179-4755,128 69 1,78 9 203,64 38 49,-148-44-641,-127-79 294,2-5 0,127 59 0,-20-16-193,-69-34-122,-133-70-539,-12-7 154,-33-19 5,-61-36-41,-353-198-214,-111-65-619,19-26 531,495 316 677,-105-49-1,100 55-21,47 23-8,-6-3-4,0-1 0,0 0 0,1-2 0,-28-21 0,44 31 95,1 3-89,-1 1 0,1-1 0,0 0 0,1 0 0,-1 0 0,0 0-1,1 0 1,-1 0 0,1 0 0,-1-1 0,1 1 0,0 0 0,0-1-1,0 1 1,3 1 0,3 3-9,116 96 120,157 97 0,153 65 64,-163-108-147,183 109 81,-278-164-30,111 75-609,-270-162 75,-9-5-1602,-9-5-5315,-13-3 597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4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11371,'1'-10'3374,"-1"-4"-2063,0 8-474,0-1 1,0 1 0,1 0-1,0-1 1,2-9-1,-2 31 5675,2 28-4920,4 148 424,-5-165-1854,2-1-1,1 0 0,1 0 0,1-1 1,14 35-1,-20-57-157,-1-1 0,1 1 0,-1 0 0,1-1 0,0 1 0,0-1 0,-1 0 0,1 1 0,0-1-1,0 0 1,1 1 0,-1-1 0,0 0 0,0 0 0,1 0 0,-1 0 0,0 0 0,1 0 0,-1 0 0,1-1 0,-1 1 0,1 0 0,-1-1 0,1 1-1,0-1 1,2 1 0,-2-2 5,1 0 0,-1 1-1,1-1 1,-1 0-1,0 0 1,0-1 0,1 1-1,-1 0 1,0-1 0,0 1-1,0-1 1,-1 0-1,1 0 1,0 0 0,1-3-1,8-10-38,0 0 0,-2-2-1,11-24 1,64-184-1533,-55 140 1391,-34 147 476,1-36-291,1 0-1,0 34 1,3-60-69,0 0 0,0 1 0,0-1 1,-1 1-1,1-1 0,0 1 0,0-1 0,0 1 1,0-1-1,0 1 0,0-1 0,0 0 1,0 1-1,0-1 0,1 1 0,-1-1 1,0 1-1,0-1 0,0 1 0,0-1 1,1 0-1,-1 1 0,0-1 0,0 1 1,1-1-1,-1 0 0,0 1 0,1-1 1,-1 0-1,0 0 0,1 1 0,-1-1 0,0 0 1,1 0-1,-1 1 0,1-1 0,-1 0 1,1 0-1,-1 0 0,0 0 0,1 0 1,-1 1-1,1-1 0,-1 0 0,1 0 1,-1 0-1,1 0 0,-1 0 0,1-1 1,0 1-1,0 0-367,0-1 0,1 0 1,-1 0-1,0 0 0,0 1 0,0-1 0,0 0 1,0 0-1,0 0 0,0-1 0,0 1 1,0 0-1,0 0 0,-1 0 0,1-1 1,0-1-1,8-25-8402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23.4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26 6854,'0'0'4421,"0"11"-2564,-13 169 3073,-1 13-2509,31 227-707,-13-378-1690,1 4-16,-4-34 201,0-13 249,-9-422-303,10 312-173,-4-122 848,-2 206-46,1 20-391,2 18-225,-5 202-163,6 153 17,0-359-19,0 0-7,0 0 1,1 1-1,0-1 1,0 0-1,0 0 1,1 0-1,0-1 1,1 1-1,5 12 1,-8-19 3,0 0 1,1 0 0,-1 0 0,0 1 0,0-1 0,0 0 0,0 0 0,1 0 0,-1 0 0,0 0 0,0 0 0,0 0 0,0 0 0,1 0 0,-1 0 0,0 0 0,0 0 0,0 0 0,1 0 0,-1 0 0,0 0 0,0 0 0,0 0 0,1 0 0,-1 0 0,0 0 0,0 0 0,0 0 0,0 0 0,1 0 0,-1 0 0,0 0 0,0 0 0,0-1 0,0 1 0,1 0 0,-1 0 0,0 0 0,0 0 0,0 0 0,0 0 0,0-1 0,0 1-1,0 0 1,1 0 0,-1 0 0,0-1 0,7-15 143,1-16 210,8-97 221,-5-1 0,-9-189-1,-3 174-488,-3 112 99,-5 48-78,-7 55-175,-5 73-24,7 1 1,4 181-1,28-60-7838,-11-187 1358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13.4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 1112 5605,'0'0'4090,"-8"0"-2916,4-1-675,-30 1 307,32 0-486,1 0 1,0 0-1,-1 1 1,1-1-1,0 0 1,-1 1-1,1-1 1,0 1-1,0 0 1,-1-1-1,1 1 1,0 0-1,0 0 1,0 0-1,-1 1 1,28-21 3268,-5 5-3345,323-232 1091,-115 86-1282,99-49 224,-192 123 207,-86 53-45,95-49 0,-73 50-375,-2-3 0,-1-3 0,70-52 0,-135 87 27,0 0 1,0 1-1,0-1 1,0 1-1,1 0 1,-1 0-1,1 1 0,-1-1 1,1 1-1,-1 0 1,1 0-1,0 0 1,0 1-1,8 0 1,-9 0-350,0-1 0,0 1 0,-1-1 0,1 0 0,0 0 0,-1-1 0,1 1 1,-1-1-1,7-4 0,12-14-7157,-13 3-2648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17.2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2135 201 8840,'0'0'4789,"11"-8"-4058,0 0-636,1 1 1,-1 0-1,1 0 0,0 1 0,0 1 0,1 0 1,0 1-1,0 0 0,0 1 0,0 0 0,18 0 1,-25 3 53,0 0 0,-1 1 0,1 0 0,0 0 0,-1 0 1,1 1-1,-1 0 0,0 0 0,9 4 0,13 6 324,-19-9-311,-1-1 0,1-1 0,0 1 0,-1-1 0,1 0 0,0-1-1,0 0 1,14-2 0,67-15 593,-17 1-645,-46 15 7,0 0 0,0 2 0,0 1-1,26 4 1,59 4 661,-68-12-376,-33 1-354,1 0 0,-1 0 0,1 1 0,0 0-1,-1 1 1,1 0 0,0 1 0,-1 0 0,0 1 0,16 5 0,-17-3 23,1-1 1,-1 0-1,1-1 1,0 0-1,0 0 1,0-1 0,0-1-1,13 1 1,89-3 175,-61-1-226,279-7 972,-295 7-916,0-1 0,0-2-1,54-16 1,-55 12-6,1 1 1,1 2-1,56-2 1,-66 8-63,28 1 122,0-2 0,-1-3 1,83-16-1,-77 8-56,1 2 0,105-3-1,125 17 121,-82 1 53,140 17 345,143-3-448,-405-20-146,-4-3 26,-2-4 0,82-18 0,11-1 1,-70 12-26,77-8 0,-149 21 0,0 2 0,0 1 0,58 9 0,41 13 0,-35-8 0,171 51 0,-245-57-2,0 1 0,-1 1 0,25 17 0,-25-15 5,0-1-1,40 17 1,-41-23 53,-17-6-52,-1 0-1,0 0 0,1 1 0,-1-1 1,0 0-1,0 1 0,1-1 0,-1 1 1,0 0-1,0-1 0,0 1 0,0 0 1,0 0-1,0-1 0,0 1 0,0 0 1,0 0-1,0 0 0,0 0 0,-1 1 1,1-1-1,0 0 0,-1 0 0,1 0 1,-1 0-1,1 1 0,-1-1 0,0 0 1,1 1-1,-1-1 0,0 2 0,2 3 5,1 0 0,0 0 0,0 0 0,0 0 0,0-1 0,1 1 0,0-1 0,0 0 0,1 0 0,-1-1 0,1 1 0,0-1 0,11 7 0,9 4 31,52 24-1,-10-5-40,176 126 264,-126-99-176,-72-39 20,-2 2 1,48 33-1,-44-21 171,-2 3 0,-2 1-1,-2 2 1,57 75-1,-79-95-201,0-2 0,2 0 0,0-1 0,1-2 1,1 0-1,36 21 0,-2-2-19,-37-21-31,-16-11-13,0-1 0,0 0 0,1 0 0,-1-1 0,1 1 0,-1-1 1,1 0-1,0 0 0,0-1 0,0 1 0,0-1 0,0 0 0,0 0 1,0-1-1,10 1 0,-14-1-66,0 40-1382,-3 23 1417,0-40-223,1 0 0,1 1 0,4 31 0,9-43 88,-2-3 144,-12-8 10,1-1-1,0 1 0,0-1 1,0 0-1,0 1 1,0-1-1,-1 1 1,1-1-1,0 1 1,0-1-1,-1 0 1,1 1-1,0-1 1,-1 0-1,1 1 0,0-1 1,-1 0-1,1 1 1,-1-1-1,1 0 1,0 0-1,-1 1 1,1-1-1,-1 0 1,1 0-1,-1 0 1,1 0-1,-1 0 1,1 0-1,0 1 0,-1-1 1,0 0-1,-1-1-2,0 1-1,-1-1 1,1 1 0,0-1-1,0 0 1,0 0-1,1 0 1,-1 0-1,0 0 1,0 0-1,0-1 1,1 1-1,-1-1 1,1 1 0,-1-1-1,1 1 1,-1-1-1,1 0 1,0 0-1,0 1 1,0-1-1,-1-3 1,-22-21 18,-84-30-196,98 52 142,1 1 1,-1 1-1,1-1 0,-1 2 1,0-1-1,0 1 1,0 1-1,0 0 1,0 0-1,-15 3 0,-12-2-22,-637 44-1914,491-29 1820,-214-7-1,-187-38-926,-106 0 777,-166 4 417,637 13-97,-402-18 2,-740 45 15,1164-5 131,-692 19 320,-343-62-301,485 27 458,720 7-1236,0 3 0,-39 8-1,0 1-3518,17-6-636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7:09.7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279 43 7944,'0'0'6187,"-2"10"-3881,-7 53 202,4 1 1,5 127-1,3-76-2148,-31 224 2306,5-117-298,22-203-2302,-1 4-32,0 0 1,2-1 0,1 1-1,5 32 1,-5-48-32,0-1 0,1 0 0,0 0 1,0 0-1,1-1 0,0 1 0,0 0 0,0-1 0,1 0 0,-1 0 0,1 0 0,0 0 0,1 0 0,-1-1 1,1 0-1,0 0 0,0 0 0,0-1 0,1 0 0,9 5 0,11 2 306,0-1 1,0-1-1,1-1 1,-1-1-1,50 4 0,140-7 386,-127-4-593,16-3-38,0-5 0,-1-4 0,183-48 0,-109 18-22,286-81 114,-428 114-156,69-8 0,-42 9 0,-40 4 0,1-2 0,32-13 0,-40 14 0,0 0 0,0 0 0,1 2 0,0 0 0,0 0 0,25 0 0,-41 4-238,0 0 0,0 1 1,0-1-1,0 1 0,-1-1 0,1 1 1,0-1-1,0 1 0,0-1 0,-1 1 1,1 0-1,0-1 0,-1 1 0,1 0 1,-1 0-1,1-1 0,0 1 0,-1 0 1,0 0-1,1 0 0,-1 0 0,0 0 1,1-1-1,-1 1 0,0 0 0,0 0 1,0 0-1,0 0 0,0 0 0,0 0 1,0 0-1,0 0 0,0 2 0,0-2-85,0 0 0,0 1 0,0-1 0,0 1 0,-1-1 0,1 0 0,0 1 0,0-1 0,-1 0 0,1 1 0,-1-1 0,0 0 0,1 0 0,-1 1 0,0-1 0,1 0 0,-1 0 0,0 0 0,0 0 0,0 0 0,0 0 0,0 0 0,0 0 0,-3 1 0,-9 2 937,-13 2 6907,34-8-5503,286-170 3096,-107 75-4912,262-147 269,-341 178-398,-3-5 0,99-87 0,-200 154-73,48-44 0,-48 44 0,0 0 0,0-1 0,-1 1 0,1-1 0,-1 0 0,0 0 0,-1 0 0,1 0 0,2-8 0,-7 11 0,0 1 0,0-1 0,0 0 0,0 1 0,0-1 0,0 1 0,0 0 0,-1 0 0,1 0 0,0 0 0,-1 0 0,1 0 0,0 1 0,-1-1 0,-3 0 0,-128-11 0,92 10 0,1-1 0,-45-11 0,-89-26-262,-324-33 1,-182 70 249,1 58-62,428-35 117,-490-24 0,713 2-55,-213-4-89,218 7 69,0 1 0,0 1 0,0 1 0,1 2 0,0 0 0,0 1 0,-39 19 0,58-25-136,1 1-1,0-1 0,0 1 0,0 0 1,0 0-1,0 0 0,0 1 0,0-1 1,1 1-1,-1-1 0,1 1 0,-4 5 0,6-8 75,0 0-1,0 1 1,0-1-1,0 0 0,0 0 1,0 0-1,0 1 0,0-1 1,0 0-1,0 0 0,0 0 1,0 1-1,0-1 1,0 0-1,0 0 0,0 0 1,0 1-1,0-1 0,0 0 1,0 0-1,0 0 1,0 1-1,0-1 0,0 0 1,0 0-1,1 0 0,-1 1 1,0-1-1,0 0 0,0 0 1,0 0-1,0 0 1,1 0-1,-1 1 0,0-1 1,0 0-1,0 0 0,0 0 1,1 0-1,-1 0 1,0 0-1,0 0 0,0 0 1,1 0-1,-1 0 0,0 0 1,0 0-1,0 0 0,1 0 1,-1 0-1,0 0 1,0 0-1,0 0 0,1 0 1,-1 0-1,0 0 0,1 0 1,14-4-3963,19-18-5861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17.9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510 1313 5605,'0'0'11894,"-4"-3"-11034,0-2-691,0 1 0,1-1 0,0 0 0,0 0 0,0 0 1,1 0-1,0 0 0,0-1 0,0 1 0,0-1 0,1 1 0,0-1 1,0 0-1,1 0 0,-1 1 0,1-1 0,0 0 0,2-6 0,-3-113-24,6 0-1,32-193 0,-32 282 171,-1 0 0,-1 0 0,-2-1 0,-2 1 0,-11-72 0,11 96-114,1 10-35,0 1 1,0-1 0,0 1 0,0-1 0,-1 1 0,1-1 0,0 1-1,-1-1 1,1 1 0,-1 0 0,0-1 0,1 1 0,-1-1 0,0 1-1,0 0 1,-1-2 0,1 3-163,0-1 1,0 0-1,0 0 0,0 0 0,0 0 0,1 0 1,-1 0-1,0-1 0,1 1 0,-1 0 0,1 0 1,-1 0-1,1-1 0,-1 1 0,1 0 0,0 0 1,0-1-1,0 1 0,-1 0 0,1-1 0,0 1 1,1 0-1,-1-1 0,0 1 0,0 0 0,1 0 1,-1-1-1,0 1 0,1 0 0,-1 0 0,1-1 1,0 1-1,0-1 0,4-4-16,0 0-1,0 1 1,0 0-1,1-1 1,6-3-1,-6 5 29,-2 0-1,1 0 0,0 0 1,-1-1-1,6-7 0,-7 7 23,0 1 0,0 0 0,0 1-1,0-1 1,0 0 0,1 1 0,-1 0 0,1 0-1,0 0 1,0 0 0,0 1 0,1-1 0,-1 1-1,0 0 1,1 0 0,0 1 0,-1 0 0,1-1-1,0 1 1,0 1 0,-1-1 0,1 1 0,0 0-1,6 0 1,-1 14 1528,2 2 535,-12-15-2072,1-1-1,-1 0 1,1 0 0,-1 0-1,1 0 1,-1 1 0,1-1 0,-1 0-1,1 0 1,-1 0 0,1 0 0,-1 0-1,1 0 1,-1 0 0,1 0 0,-1 0-1,1 0 1,-1-1 0,1 1-1,-1 0 1,1 0 0,-1 0 0,1-1-1,-1 1 1,1 0 0,-1 0 0,0-1-1,1 1 1,-1-1 0,1 1 0,-1 0-1,0-1 1,1 1 0,-1-1 0,0 1-1,1-1 1,3-2-29,-1 1 0,1-1 0,0 1 0,1 0 0,-1 0 0,0 1 0,0-1 0,1 1 0,-1 0 0,1 0 0,7 0 0,33-11 0,-34 8 0,1 0 0,0 1 0,0 1 0,1 0 0,-1 0 0,0 1 0,1 1 0,-1 0 0,20 3 0,31-2 0,465-36 0,-370 34 0,74-7 0,188-37 0,-209 26 0,218 10 0,-138 30 0,-176-10 0,27 3 0,-69-4 0,1-3 0,0-4 0,145-11 0,-104-4 0,0 5 0,187 13 0,-307-4 0,0-1 0,1 2 0,-1-1 0,1 0 0,-1 1 0,1 0 0,0 0 0,-7 7 0,-44 39 0,52-47 0,-132 126 0,-190 165 0,236-216 0,-55 41 0,118-99 0,0-2 0,-2 0 0,-55 23 0,47-27 0,2 1 0,0 2 0,0 1 0,2 2 0,0 1 0,-35 30 0,44-28 0,-2-1 0,0-2 0,-1 0 0,-1-1 0,-1-2 0,0-1 0,-46 18 0,6-10 0,41-13 0,0 0 0,-1-2 0,0-1 0,0-1 0,-1-2 0,-30 2 0,-298-10 0,314 8 0,-67 13 0,-22 3 0,41-13 0,-494 40 0,-163 15 0,115-9 0,623-52-242,9-2 7,0 1 0,0 0-1,0 0 1,0 0-1,0 0 1,0 0-1,-1 0 1,1 0-1,0 0 1,0 0-1,0 0 1,0 1-1,0-1 1,0 0-1,0 1 1,-1-1-1,1 1 1,0-1-1,0 1 1,1 0-1,-1-1 1,0 1-1,0 0 1,0 0-1,0-1 1,1 1 0,-1 0-1,0 0 1,1 0-1,-1 0 1,0 0-1,1 0 1,-1 0-1,1 0 1,0 0-1,-1 0 1,1 1-1,0-1 1,0 0-1,0 0 1,0 0-1,0 2 1,0 17-8008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23.9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831 398 3235,'0'0'10853,"-3"-2"-9791,2 2-985,0 0 0,0 0 0,0-1 0,0 1 0,0 0 0,0 0 0,0 0 0,0 0 0,0 0 0,-1 0 0,1 0 0,0 0 0,0 1 0,0-1 0,0 0 0,0 1 0,1-1 0,-1 0 0,0 1 0,0-1 0,0 1 0,-1 0 0,-20 7 1542,20-10-1576,1 0-1,0 1 1,0-1-1,0 0 1,0 0-1,1 0 1,-1 0-1,0 0 1,1 0-1,0 0 0,-1 0 1,1-1-1,0 1 1,0 0-1,0 0 1,0 0-1,1-3 1,-1-1 20,0-27-32,0 25-21,1 1-1,-1-1 1,0 0 0,-1 1 0,0-1 0,0 1-1,-1-1 1,0 1 0,0 0 0,-5-13-1,6 20 2,1 0 0,0-1 0,0 1 0,0 0 0,-1-1 0,1 1-1,0 0 1,-1 0 0,1-1 0,0 1 0,-1 0 0,1 0 0,0 0-1,-1-1 1,1 1 0,0 0 0,-1 0 0,1 0 0,0 0 0,-1 0-1,1 0 1,0 0 0,-1 0 0,1 0 0,-1 0 0,1 0 0,0 0-1,-1 0 1,1 0 0,0 0 0,-1 0 0,1 0 0,-1 1 0,1-1-1,0 0 1,-1 0 0,1 0 0,0 1 0,-1-1 0,1 0 0,0 0-1,0 1 1,-1-1 0,1 0 0,0 0 0,0 1 0,0-1 0,-1 0-1,1 1 1,0-1 0,0 0 0,0 1 0,0-1 0,-1 1 0,-9 23 580,9-23-541,-16 52 596,2 1 0,2 0 0,2 1 0,-3 70 0,4 225 207,10-318-831,19 261 1131,-20-287-1089,1-1 0,0 1 0,0 0 1,1 0-1,-1 0 0,1 0 0,1-1 0,-1 1 0,1 0 0,0-1 0,0 1 0,0-1 0,1 0 0,0 0 0,0 0 0,0 0 0,1 0 0,-1-1 0,1 1 0,0-1 1,1 0-1,4 4 0,22 22 419,-23-20-408,1-1 0,0-1 0,1 1 0,19 12 0,-26-20-6,0 1 1,1 0-1,-1-1 0,1 0 1,-1 0-1,1 0 1,-1 0-1,1 0 1,0-1-1,-1 0 1,1 0-1,0 0 1,-1 0-1,1 0 1,0-1-1,-1 1 1,1-1-1,0 0 1,-1 0-1,0-1 0,5-1 1,6-4 50,4-2-22,0 0 0,1 2 0,25-8 0,-36 14-84,-1 0 0,1 0 0,-1 0 0,1 1 0,0 0 0,-1 0 0,1 1 0,-1 0 0,1 1 0,-1-1 0,1 1 0,8 4 0,2-1 187,0 0 0,0-2-1,0 0 1,1-1 0,-1-1 0,1 0 0,-1-2 0,36-4 0,36-1-210,275 25 57,-259-19-47,378-16 14,-307 5-3,193 12 0,-131 3-36,18-1 49,323-9-18,-57-15-14,-253 13 35,501-7-22,-756 15-6,354-12 10,-347 11-6,-1 0 0,1 2-1,-1 1 1,22 5 0,-4-2-1,-34-4 2,-1 0 1,1 0-1,0-1 1,-1 0 0,1 0-1,-1 0 1,1-1-1,0 1 1,-1-1-1,1 0 1,-1 0 0,1-1-1,-1 1 1,0-1-1,0 0 1,0 0-1,0-1 1,0 1 0,0-1-1,0 0 1,-1 0-1,7-6 1,27-11-35,-33 18 36,0 1 1,1-1 0,-1 0-1,0 0 1,0 0 0,-1-1-1,6-4 1,-4 0-5,-1 0 0,0-1 0,0 1 1,-1-1-1,0 0 0,-1 0 0,1-1 0,1-15 0,1 3 1,9-38 5,-2 0 0,-2-1 0,-3-1 1,-3 0-1,-2 1 0,-13-120 0,-3 27-54,12 104 15,-2 1 1,-2 0 0,-3 1-1,-27-92 1,33 132 25,1-1 0,0 1 0,1 0 0,-1-1 0,2 0 0,-1 1 0,1-1 0,0 0 0,0 1 0,3-13 0,3-5-26,15-44 0,-15 50-5,-8 26 27,0-1-1,-1 0 1,1 0-1,-2 0 1,1 0-1,-1 0 1,0-1-1,-7 10 1,9-14 14,1 0 0,-1 1 0,0-1 0,1 0 1,-1 0-1,0 0 0,0 0 0,0 0 0,1 0 0,-1-1 1,0 1-1,0-1 0,0 1 0,0-1 0,0 0 0,0 0 1,0 0-1,0 0 0,0 0 0,0 0 0,0 0 0,0-1 1,0 1-1,0-1 0,0 1 0,0-1 0,0 0 0,0 0 1,1 0-1,-1 0 0,0 0 0,0 0 0,-2-3 0,1 2-3,-1-1 0,0 1 0,-1-1 0,1 1 0,0 0 0,-1 1 0,1-1 0,-1 1 0,1 0 0,-1 0 0,0 0 0,0 1 0,1-1-1,-1 1 1,0 0 0,0 1 0,-7 0 0,-3 3 2,0 1-1,0 0 1,-29 15-1,32-14-4,-1 0 0,0 0-1,0-2 1,0 1 0,-25 3 0,13-7 7,0-1 1,1-2 0,-1-1-1,-40-9 1,33 5 0,0 2 1,-34-1 0,-231 17 26,38 0-6,244-11-29,-183 0 0,-212 27 0,199-2 0,-233-3 0,298-25 0,1-6 0,-217-42 0,220 26 0,-1 6 0,-231 0 0,-424 48 0,354 13 0,-535 24 0,957-66-299,-1-1 0,1-1 0,-36-7 0,48 6-77,0 0-1,1 0 0,-1-1 1,1 0-1,0-1 1,0 0-1,0 0 0,0-1 1,1 0-1,-9-9 1,-20-26-7098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6.6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1 9417,'0'0'12374,"1"14"-10495,-1 49 303,-9 83 0,3-82-1859,3 0 0,6 72 0,-2-127-299,0 0 0,1 1-1,0-1 1,1 0 0,8 18-1,-10-25-126,0 1 0,0-1 0,0 1 1,1-1-1,-1 0 0,1 0 0,0 1 0,0-1 0,0 0 0,0 0 0,0-1 1,0 1-1,0 0 0,0-1 0,1 1 0,-1-1 0,1 0 0,-1 0 0,1 0 0,-1 0 1,1 0-1,0 0 0,5 0 0,-8-1-52,1-1-1,0 1 1,-1 0 0,1-1-1,-1 1 1,1 0 0,-1-1 0,1 1-1,-1-1 1,1 1 0,-1-1-1,0 1 1,1-1 0,-1 1 0,1-1-1,-1 0 1,0 1 0,0-1-1,1 0 1,-1 1 0,0-1 0,0 1-1,0-1 1,0 0 0,0 1-1,0-1 1,0 0 0,0 1 0,0-1-1,0 0 1,0 1 0,-1-2-1,-3-26-4275,-15-8-2824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6.9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1 200 15887,'0'0'13613,"57"-30"-12300,7 11-256,16-6-480,5-5-353,-1 0-128,-4 4-96,-8 6-609,-16 7-1729,-20 8-2723,-12 3-2145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7.6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212 252 8808,'0'-9'6444,"0"1"-5460,0 1 0,-1-1 1,1 1-1,-2 0 1,1-1-1,-4-8 0,5 14-789,-1 0 0,0 1 0,1-1 0,-1 0 0,0 1 0,0-1 0,0 1 0,-1-1 0,1 1 0,0-1 0,-1 1 0,1 0 0,0 0 0,-1-1 0,1 1 0,-1 0 0,0 0 0,1 1 0,-1-1-1,0 0 1,0 1 0,0-1 0,1 1 0,-1-1 0,0 1 0,0 0 0,0 0 0,0-1 0,0 2 0,1-1 0,-1 0 0,0 0 0,0 0 0,0 1 0,0-1 0,-2 2 0,-1 0-80,0 0 1,1 1-1,-1-1 0,1 1 1,-1 0-1,1 0 0,0 1 1,0-1-1,1 1 1,-1 0-1,1 0 0,-1 0 1,-2 6-1,-35 63 316,38-68-390,-4 9-8,1 1 1,0 0-1,1 0 1,1 1-1,0-1 0,1 1 1,-2 31-1,5-47-28,0 1-1,0 0 1,0 0 0,0 0-1,0-1 1,0 1-1,0 0 1,0 0 0,0-1-1,0 1 1,0 0 0,0 0-1,1-1 1,-1 1-1,0 0 1,1 0 0,-1-1-1,0 1 1,1 0 0,-1-1-1,1 1 1,-1-1-1,1 1 1,0 0 0,-1-1-1,1 1 1,-1-1 0,1 0-1,0 1 1,-1-1-1,1 1 1,0-1 0,0 0-1,-1 0 1,1 1 0,0-1-1,0 0 1,-1 0-1,1 0 1,0 0 0,0 0-1,-1 0 1,1 0 0,0 0-1,0 0 1,0 0-1,-1-1 1,1 1 0,0 0-1,0 0 1,1-1 0,37-21 597,30-40-419,-53 45-177,2 1 0,0 0 0,0 2 1,26-16-1,-42 29-6,-1 0 0,1 0 0,1 0 0,-1 0 0,0 0 0,0 0 0,0 1 0,0-1 0,1 1 0,-1-1 0,0 1 0,0 0 0,1 0 0,-1 0 0,0 0 0,0 1 0,3-1 0,-3 1 0,-1 0 0,1 0 0,-1 0 0,0 0 0,1 0 0,-1 0 0,0 0 0,0 0 0,0 0 0,0 0 0,0 1 0,0-1 0,0 0 0,0 1 0,0-1 0,0 1 0,-1-1 0,1 3 0,2 8 0,-1 0 0,0 0 0,-1 0 0,0 0 0,-2 16 0,2-2 0,9 23 0,-9-48 0,-1 0 0,0 0 0,0-1 0,1 1 0,-1 0 0,1 0 0,-1-1 0,0 1 0,1 0 0,-1-1 0,1 1 0,0-1 0,-1 1 0,1-1 0,-1 1 0,1-1 0,0 1 0,0-1 0,-1 1 0,1-1 0,1 1 0,-1-2 0,0 1 0,0 0 0,0-1 0,0 1 0,0-1 0,0 1 0,-1-1 0,1 1 0,0-1 0,0 0 0,0 0 0,-1 1 0,1-1 0,0 0 0,-1 0 0,1 0 0,-1 0 0,1 1 0,-1-1 0,1 0 0,-1 0 0,1-2 0,5-12 0,-1 0 0,0 0 0,-1-1 0,0 0 0,-2 0 0,2-30 0,-7-98 0,0 130 0,0 22 0,0 22 0,3-29 0,0 1 0,0-1 0,0 0 0,0 0 0,0 0 0,0 0 0,0 1 0,1-1 0,-1 0 0,1 0 0,-1 0 0,0 0 0,1 0 0,0 0 0,-1 0 0,1 0 0,0 0 0,-1 0 0,1 0 0,0 0 0,0-1 0,0 1 0,0 0 0,0-1 0,0 1 0,0 0 0,1 0 0,1 0 0,-1-1 0,1 1 0,0-1 0,0 1 0,0-1 0,0 0 0,0 0 0,0 0 0,0 0 0,5-2 0,1 0 0,0-1 0,0 0 0,0 0 0,0-1 0,-1 0 0,10-6 0,-12 6-583,-1 0 1,1-1-1,-1 0 0,-1 0 1,1 0-1,6-10 1,-5 5-1135,-2 1 1,1-1 0,-1 0 0,-1 0 0,1-1 0,-2 1 0,0-1 0,0 1 0,-1-1 0,0-19 0,-1 9 373,-2 52 15704,1-11-9433,0-6-6320,-1-4 1729,0 0 0,1 0 0,1 0 0,0 0 0,0 0 0,1 0-1,0 0 1,1 0 0,0 0 0,1 0 0,-1-1 0,2 1 0,0-1 0,0 0-1,0 0 1,1 0 0,1 0 0,6 7 0,-12-16-337,5 6-1107,0 0 0,0 0 0,-1 0 1,1 0-1,-1 0 0,-1 1 0,1 0 0,3 11 1,-6-4-5653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8.4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27 20595,'0'0'6839,"-7"14"-5750,-2 4-719,1 0 0,1 0 0,1 0-1,0 1 1,2 0 0,-5 33 0,6 21-65,4-1 1,3 0-1,2 0 1,24 102-1,-24-156-276,-3-20 14,-5-31 13,-26-53-56,22 74 0,1-1 0,0 0 0,1-1 0,0 1 0,1-1 0,1 0 0,0 0 0,1 1 0,0-20 0,5 24 0,-1-1 0,1 1 0,1 1 0,-1-1 0,2 1 0,-1-1 0,1 1 0,0 1 0,1-1 0,10-9 0,16-20 0,-23 23 0,-1-1 0,0 0 0,-1-1 0,-1 0 0,0 0 0,-1 0 0,-1-1 0,-1 0 0,0 0 0,-1 0 0,-1 0 0,0-1 0,-1 1 0,-2-21 0,0 38 0,1-1 0,0 1 0,0 0 0,0 0 0,0 0 0,0-1 0,0 1 0,-1 0 0,1 0 0,0 0 0,0-1 0,0 1 0,0 0 0,-1 0 0,1 0 0,0 0 0,0 0 0,0 0 0,-1-1 0,1 1 0,0 0 0,0 0 0,-1 0 0,1 0 0,0 0 0,0 0 0,0 0 0,-1 0 0,1 0 0,0 0 0,0 0 0,-1 0 0,1 0 0,0 0 0,0 0 0,-1 0 0,1 0 0,0 1 0,0-1 0,0 0 0,-1 0 0,1 0 0,0 0 0,0 0 0,0 0 0,-1 1 0,1-1 0,0 0 0,0 0 0,0 0 0,0 1 0,0-1 0,-1 0 0,1 0 0,0 0 0,0 1 0,-6 12 0,1 1 0,0 0 0,0 0 0,2 0 0,0 0 0,-2 20 0,1-7 0,-2 10 0,1 1 0,2 0 0,2-1 0,1 1 0,2 0 0,2 0 0,1-1 0,2 0 0,2 0 0,20 55 0,0-15 0,-26-124 0,-8 21 0,-1 1 0,-1-1 0,-1 1 0,-1 0 0,-2 1 0,-18-32 0,-2-7 0,31 62 0,0 1 0,0-1 0,0 0 0,0 1 0,0-1 0,0 0 0,0 1 0,0-1 0,0 0 0,0 1 0,0-1 0,0 0 0,0 1 0,0-1 0,1 0 0,-1 1 0,0-1 0,0 1 0,1-1 0,-1 1 0,0-1 0,1 0 0,-1 1 0,1-1 0,-1 1 0,1-1 0,-1 1 0,1 0 0,-1-1 0,1 1 0,-1 0 0,1-1 0,0 1 0,-1 0 0,1-1 0,0 1 0,-1 0 0,2 0 0,34-10 0,-23 8 0,-7 0-24,8-1-659,-1-1 0,1-1 0,24-12 1,-36 16 491,1 0 0,-1-1 0,1 1 0,-1-1 0,0 1 1,0-1-1,0 0 0,0 0 0,0 0 0,0 0 1,0 0-1,-1-1 0,1 1 0,-1 0 0,1-1 0,-1 1 1,0-1-1,0 1 0,0-1 0,-1 0 0,1 1 1,0-1-1,-1 0 0,0 0 0,0 1 0,0-1 0,0-4 1,-6-18-6702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5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114 208 17649,'0'0'10495,"6"-11"-9395,0 1-1041,0-1 0,0 0 0,-1 0 0,0-1 0,-1 0 0,-1 1 1,0-1-1,0 0 0,-2-1 0,1 1 0,-1 0 0,-1-16 0,0 26-61,-1 1 0,1 0 0,0 0 0,0-1 0,0 1 0,-1 0 0,1 0 0,-1 0 0,1-1 0,-1 1 0,1 0 0,-1 0 0,0 0 0,0 0 0,1 0 0,-1 0 0,0 0 0,0 0 0,0 0 0,0 1 0,0-1 0,0 0 0,0 1 0,0-1 0,0 0 0,-1 1 0,1-1 0,0 1 0,0 0 0,0-1 0,-1 1 0,1 0 0,0 0 0,0 0 0,-1 0 0,1 0 0,0 0 0,-1 0 0,1 0 0,0 1 0,0-1 0,0 0 0,-1 1 0,1-1 0,0 1 0,0-1 0,0 1 0,0 0 0,-2 0 0,-3 2-11,1 0-1,-1 1 1,1 0 0,-1-1 0,1 2 0,0-1 0,1 1 0,-6 6 0,1 3 147,0 0 1,2 1-1,0 0 1,0 0-1,2 1 1,0 0-1,0 0 1,2 0-1,0 0 1,0 1-1,2-1 1,0 1-1,1-1 1,4 30-1,-4-43-118,1 0 0,0 0-1,0 0 1,0 0 0,0 0 0,0 0-1,0-1 1,1 1 0,0 0-1,-1-1 1,1 1 0,0-1-1,0 0 1,0 0 0,0 1-1,1-1 1,-1-1 0,0 1 0,1 0-1,0-1 1,-1 1 0,1-1-1,0 0 1,0 1 0,0-2-1,0 1 1,-1 0 0,1 0-1,0-1 1,1 0 0,-1 0-1,0 1 1,0-2 0,0 1 0,0 0-1,5-2 1,4 0-4,0 0 0,0-2 0,0 1 1,0-2-1,0 1 0,-1-1 0,17-11 0,18-17-869,81-74 0,-82 66 521,-44 40 353,1-1 0,-1 1 0,0 0 0,0 0 0,0 0-1,1 0 1,-1 0 0,1 0 0,-1 0 0,1 0-1,-1 1 1,1-1 0,-1 0 0,1 1 0,-1-1-1,1 1 1,0 0 0,2-1 0,-4 2 11,1 0 1,0-1-1,-1 1 1,1-1-1,-1 1 1,1 0-1,-1-1 0,0 1 1,1 0-1,-1 0 1,0-1-1,0 1 1,1 0-1,-1 0 1,0-1-1,0 1 0,0 0 1,0 0-1,0 0 1,0-1-1,0 1 1,0 0-1,0 0 1,0 0-1,-1 1 1,-17 65 1218,16-62-1226,-6 16-21,5-16 0,0 1 0,0 0 0,1 1 0,0-1 0,0 0 0,1 0 0,0 1 0,0-1 0,0 1 0,1 0 0,0 10 0,1-17 0,-1 1 0,1 0 0,0-1 0,-1 1 0,1-1 0,0 1 0,0-1 0,0 1 0,-1-1 0,1 1 0,0-1 0,0 0 0,0 0 0,0 1 0,0-1 0,-1 0 0,1 0 0,0 0 0,0 0 0,0 0 0,0 0 0,0 0 0,0 0 0,0 0 0,0-1 0,-1 1 0,1 0 0,0 0 0,0-1 0,1 0 0,28-12 0,2-9 0,52-44 0,-55 41 0,64-43 0,-91 66 0,1 1 0,0-1 0,-1 0 0,1 1 0,0 0 0,0-1 0,0 1 0,0 0 0,0 0 0,0 1 0,0-1 0,1 1 0,-1-1 0,0 1 0,0 0 0,0 0 0,1 1 0,-1-1 0,0 1 0,0-1 0,4 2 0,-4 1 0,0-1 0,0 1 0,0-1 0,-1 1 0,1 0 0,-1 0 0,1 0 0,-1 0 0,0 1 0,0-1 0,-1 1 0,1-1 0,-1 1 0,0-1 0,0 1 0,1 6 0,3 19 51,-4-21-40,1 1 0,-1-1-1,1 0 1,1 1 0,3 9 0,-5-17-30,0 0 0,0 1 1,-1-1-1,1 0 0,0 0 0,0 1 0,0-1 0,0 0 0,0 0 0,1 0 1,-1 0-1,0 0 0,0 0 0,1-1 0,-1 1 0,1 0 0,-1-1 0,0 1 1,1-1-1,-1 1 0,1-1 0,-1 0 0,1 1 0,-1-1 0,1 0 0,0 0 1,-1 0-1,1 0 0,-1-1 0,1 1 0,-1 0 0,1-1 0,-1 1 0,2-1 0,21-15-4443,-5-9-3717,4-15-9897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8.7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 16688,'0'0'8200,"49"-4"-17778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9.1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0 104 18321,'0'0'11051,"75"-4"-10827,-22-10-128,2-5-544,0-3-2851,-6 0-2403,-8-1-3875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9.5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100 177 5509,'0'0'17414,"9"-5"-15711,77-31 3283,-82 35-4881,0-1 0,0 1 1,0-1-1,0-1 0,0 1 0,0 0 0,-1-1 0,1 0 1,-1 0-1,0 0 0,0 0 0,0-1 0,0 1 0,0-1 1,-1 1-1,0-1 0,0 0 0,0 0 0,0 0 0,0 0 1,-1-1-1,0 1 0,0 0 0,0-1 0,0 1 0,-1-1 1,0 1-1,0 0 0,0-6 0,0 9-105,0 0 0,0 0 0,-1 0 0,1-1 0,0 1 0,-1 0 0,1 0 0,0 0 0,-1 0 0,0 0 0,1 0 0,-1-1 0,0 1 0,1 0 0,-1 1 0,0-1 0,0 0 0,0 0 0,0 0 0,0 0 0,0 1 0,0-1 0,0 0 0,-2 0 0,0 0 0,0 0 0,0 1 0,1-1 0,-1 1 0,0 0 0,0 0 0,0 0 0,0 0 0,0 0 0,-4 1 0,0 0 0,0 1 0,1 0 0,-1 0 0,0 1 0,1-1 0,0 2 0,-1-1 0,-6 5 0,-1 5 0,0 0 0,1 1 0,1 0 0,0 1 0,1 0 0,0 1 0,1 0 0,1 1 0,1 0 0,1 0 0,0 1 0,-7 27 0,14-43 0,-1 0 0,1 1 0,-1-1 0,1 0 0,0 0 0,0 1 0,0-1 0,0 0 0,0 0 0,1 1 0,-1-1 0,1 0 0,-1 0 0,1 0 0,0 0 0,0 1 0,0-1 0,0 0 0,0-1 0,0 1 0,1 0 0,-1 0 0,1 0 0,1 1 0,0-1 0,0 0 0,1-1 0,-1 0 0,0 0 0,0 0 0,1 0 0,-1 0 0,0-1 0,1 1 0,-1-1 0,1 0 0,-1 0 0,0 0 0,5-1 0,7-2 0,0 0 0,-1 0 0,1-2 0,-1 0 0,0 0 0,18-11 0,33-28-2354,-8-7-3396,-25 17-1937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9.9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169 65 17873,'0'0'10234,"-11"-7"-8478,-35-19-614,45 25-1117,-1 1 1,1-1-1,-1 1 0,0 0 0,0-1 0,1 1 0,-1 0 0,0 0 0,1 0 0,-1 0 1,0 1-1,1-1 0,-1 0 0,0 1 0,1-1 0,-1 1 0,0-1 0,1 1 1,-1 0-1,1 0 0,-1 0 0,1 0 0,0 0 0,-1 0 0,-1 1 0,-24 34 149,23-29-77,-1 0-37,0 0 0,1 0-1,0 1 1,1-1 0,-1 1 0,2 0 0,-1 0 0,1 0 0,0 0 0,1 0-1,0 0 1,0 0 0,0 13 0,2-20-60,-1 0 0,0 0 0,1 1 0,-1-1 0,0 0 0,1 0 0,-1 0 0,1 0 0,-1 0 0,1 0 0,0-1 0,0 1 0,-1 0 0,1 0 0,0 0 0,0-1 0,0 1 0,0 0 0,0-1 0,0 1 0,0 0 0,0-1 0,0 1 0,2-1 0,-1 1 0,1-1 0,0 1 0,0-1 0,0 0 0,0 0 0,0 0 0,0-1 0,0 1 0,4-2 0,1 0 0,0 0 0,-1-1 0,0 0 0,1-1 0,-1 0 0,9-6 0,-3-1 0,0-1 0,-1-1 0,0 0 0,-1 0 0,0-1 0,-1 0 0,-1-1 0,0 0 0,-1-1 0,-1 0 0,9-29 0,-46 97 0,14-17 0,2 0 0,1 1 0,2 0 0,1 0 0,2 1 0,2 1 0,1-1 0,0 57 0,8-25 3,0-50-6,-2 0 0,0 1 0,-1-1 0,-1 0 0,-1 1 0,-1-1 0,-7 27 0,0-29-1439,0-14-5359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5.6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1447 8392,'0'0'5269,"1"-5"-3999,-1 2-1015,1-1 0,0 1 0,0 0 0,0-1 0,0 1 0,1 0-1,-1 0 1,1 0 0,0 0 0,0 0 0,0 0 0,0 1 0,0-1-1,1 0 1,-1 1 0,1 0 0,0 0 0,0 0 0,-1 0-1,1 0 1,1 0 0,5-2 0,692-482 1154,-441 271-959,-6 5 29,-142 123 69,85-63-50,-154 120-455,2 3 0,82-37 0,-92 52 33,-26 10 190,0-1-1,0 0 1,-1-1-1,12-5 1,-16 4-182,0 0 0,0 1 0,-1-1 0,0 0 1,0-1-1,3-6 0,3-5-3214,-6 9-1947,-1 0-3694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6.0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1 6758,'0'0'96,"-89"0"-1185,53 0-2274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6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218 1 3235,'0'0'1121,"-66"0"256,29 0-288,-1 6-768,0 4-289,0-1-1089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7.2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49 10314,'0'0'4559,"12"-3"-3780,42-8 178,0 4 1,65-2-1,885 3 1218,-583 8-1670,98 13 4043,-407-15-4441,835-17 518,47 5 739,-749 14-1383,-101 1 104,-1 7 1,181 35-1,-62-3-40,350 12 0,269-41 59,-713-13-100,1185-50 41,-615 14-21,1413 54-2,-1962-9-97,1175 36 1105,-1340-44-1068,-3 0-51,0-1 1,-1 0 0,1-2 0,0 0-1,-1-1 1,0-1 0,1-1 0,21-9-1,-40 13-100,0 0-1,0 0 0,0-1 0,0 1 1,0 0-1,0-1 0,0 0 0,0 1 1,-1-1-1,1 0 0,-1 0 0,1 0 1,-1 0-1,2-3 0,-2 3-77,-1 1-1,0 0 1,0 0 0,1 0-1,-1-1 1,0 1-1,0 0 1,0-1-1,0 1 1,0 0 0,-1 0-1,1-1 1,0 1-1,0 0 1,-1 0 0,1 0-1,-1-1 1,1 1-1,-2-2 1,-23-22-6710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8.6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0 906 7719,'0'0'3145,"9"-4"-2003,119-57 3352,-81 35-4165,-1-3 1,53-42 0,552-396-674,-498 364 100,-81 59 366,-45 29 192,-1-1-1,43-35 1,-64 42-306,-7 4-3038,-3 1-2207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0.5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72 345 3043,'0'0'2530,"-9"-1"-1788,-1 1-531,7 1-112,0-1 1,0 0-1,0 0 1,0 0-1,0-1 1,0 1-1,-1-1 1,1 0-1,0 0 0,0 0 1,-5-2-1,8 3 91,-1 0-1,1-1 0,-1 1 1,1 0-1,-1 0 0,1 0 0,-1 0 1,1-1-1,-1 1 0,1 0 1,-1 0-1,1-1 0,0 1 1,-1 0-1,1-1 0,0 1 0,-1 0 1,1-1-1,0 1 0,-1 0 1,1-1-1,0 1 0,0-1 1,-1 1-1,1-1 0,0 1 0,0-1 1,0 1-1,0-1 0,0 1 1,-1-1-1,1 1 0,0-1 1,0 1-1,0-1 0,0 1 0,1-1 1,17-7 1832,30 4-935,330-15 1038,-149 9-1543,-60 4-182,22-1 617,55-5 1137,93-2 101,-139 9-1600,115 0-303,93-5-240,441-3-25,-653 15-78,20 1 1,322-5 39,344-30-18,456-23 13,267 12-7,-1055 64-22,279 4 13,-797-25-14,1 0 1,-1-3-1,0-1 1,0-1-1,-1-1 1,34-12-1,-64 18-7,1-1 0,0 1 0,-1-1 0,1 0 0,-1 0 0,1 0 0,-1 1 0,1-1 0,-1 0-1,0-1 1,1 1 0,-1 0 0,0 0 0,0-1 0,1-1 0,-2 3-23,1-1-1,-1 0 1,0 1 0,0-1-1,0 0 1,0 1 0,0-1-1,0 0 1,0 1 0,0-1-1,-1 0 1,1 1-1,0-1 1,0 1 0,0-1-1,-1 0 1,1 1 0,0-1-1,-1 1 1,1-1 0,0 1-1,-1-1 1,1 1 0,-1-1-1,1 1 1,-2-1 0,-5-4-990,0 0 0,0 1 1,-1-1-1,-14-4 0,3 0-3922,-20-13-10596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8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700 340 14446,'1335'-88'6065,"3"95"-5703,-841 1-154,-17 3-143,134 1-12,-604-14 90,-19-1-28,-22-4 54,-125-3 563,-177 10-1,244 2-539,-1433 96 1227,1058-58-1141,-1367 41-235,1708-84-79,0-4 1,-169-33-1,345 33-1709,2226-164 890,-33 14 3888,-2133 154-3004,-26 1-17,108-15 0,-194 17-5,1 0 0,-1 0 0,1 0 0,-1-1 0,0 1 0,1 0 0,-1-1 0,1 1 0,-1-1 0,0 1 0,1-1 0,-1 0 0,0 1 0,0-1 0,1 0 0,-1 0 0,0 0 0,0 0 0,0 0 0,0 0 0,1-1 0,-3 0 3,0 1 0,1 0 0,-1 0 1,0 0-1,0 0 0,1 0 1,-1 0-1,0 0 0,0 0 1,0 0-1,-1 0 0,1 0 0,0 0 1,0 1-1,0-1 0,-1 1 1,1-1-1,0 1 0,0-1 1,-1 1-1,1 0 0,0-1 1,-1 1-1,-2 0 0,-48-13-37,-1 3-1,-78-5 1,-121 5-272,243 10 290,-1082 40-1802,6 106-4182,834-100 3366,16-6-2145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5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0 117 16624,'14'-5'1665,"53"-20"-378,0 4-1,1 2 1,0 4 0,2 2-1,118-5 1,-178 17-923,0 1 0,1 0 0,-1 1 0,0 0 0,1 0 0,9 4 0,-18-4-288,1-1 0,-1 1 0,0 0-1,-1 0 1,1 1 0,0-1 0,0 0 0,0 0-1,-1 1 1,1 0 0,-1-1 0,1 1-1,-1 0 1,0-1 0,1 1 0,-1 0-1,0 0 1,0 0 0,0 0 0,-1 0-1,1 0 1,0 0 0,-1 1 0,1-1 0,-1 0-1,0 0 1,0 0 0,0 1 0,0-1-1,0 0 1,0 0 0,-1 0 0,0 4-1,-2 8 29,0-1-1,-1 0 1,-1 0-1,0-1 1,-1 1-1,0-1 1,-9 13-1,-64 84 570,36-52-540,38-51-133,-32 44 0,2 1 0,2 1 0,-49 109 0,79-154 0,1 0 0,-1 0 0,1 1 0,1-1 0,-1 1 0,1-1 0,1 1 0,-1 0 0,1-1 0,1 1 0,1 8 0,-2-13 0,2 1 0,-1-1 0,0 0 0,1 1 0,0-1 0,-1 0 0,1 0 0,0 0 0,1 0 0,-1-1 0,0 1 0,1 0 0,0-1 0,-1 0 0,1 0 0,0 1 0,0-2 0,1 1 0,-1 0 0,0-1 0,0 1 0,1-1 0,-1 0 0,6 1 0,9 1-1336,1 0 1,-1-1-1,1-1 0,33-2 0,-45 1 605,35-3-6753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1.7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31 9737,'0'0'833,"93"-4"-449,-38-2-320,9-4-4708</inkml:trace>
  <inkml:trace contextRef="#ctx0" brushRef="#br0" timeOffset="1">1119 5 14510,'0'0'800,"53"0"-351,-22 0-353,7-3 0,3 1-64,5 2 0,7 0-32,4 5 0,6 8 0,0-4 0,4 2 32,-3-1-32,3-2 64,-3-1-320,-2-3-1762,1-2-2498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2.1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21 9065,'0'0'6213,"62"-16"-4002,-51 14-290,-2-1 193,-5 3-352,4 0-993,2 0-609,3 0-160,2 0-481,3 0-1953,0 0-2979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2.6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178 61 5317,'0'0'12177,"-9"-6"-10015,-29-18-368,37 23-1723,1 1 1,-1 0-1,0-1 0,0 1 1,0 0-1,0 0 1,0 0-1,1-1 1,-1 1-1,0 0 1,0 0-1,0 1 0,0-1 1,0 0-1,0 0 1,1 0-1,-1 1 1,0-1-1,0 0 1,0 1-1,0-1 1,1 0-1,-1 1 0,0-1 1,0 1-1,1-1 1,-1 1-1,1 0 1,-1-1-1,0 1 1,1 0-1,-1-1 1,1 1-1,-1 0 0,1 0 1,0 0-1,-1-1 1,1 1-1,0 0 1,-1 0-1,1 0 1,0 0-1,0 0 0,0-1 1,0 1-1,0 2 1,-5 37 1385,7-2-263,-2-38-1175,0 1 1,0-1 0,0 1-1,0-1 1,0 1-1,0-1 1,0 1 0,0-1-1,0 1 1,0-1-1,0 1 1,0-1 0,1 1-1,-1-1 1,0 1-1,0-1 1,0 1 0,1-1-1,-1 1 1,0-1-1,1 0 1,-1 1 0,0-1-1,1 1 1,-1-1-1,0 0 1,1 1 0,-1-1-1,1 0 1,-1 0-1,1 1 1,-1-1 0,1 0-1,-1 0 1,1 0-1,-1 1 1,1-1 0,-1 0-1,1 0 1,-1 0-1,1 0 1,-1 0 0,1 0-1,-1 0 1,1 0-1,-1 0 1,1 0 0,-1-1-1,1 1 1,-1 0-1,1 0 1,-1 0 0,1 0-1,-1-1 1,0 1-1,1 0 1,-1-1 0,1 1-1,-1 0 1,0-1-1,1 1 1,-1 0 0,0-1-1,1 1 1,-1-1 0,0 1-1,1-1 1,-1 0-1,3-3 133,-1 0-1,0-1 0,0 1 0,0-1 1,0 1-1,-1-1 0,0 0 1,0 0-1,0 1 0,0-1 0,-1 0 1,0 0-1,0-7 0,0 9-80,0 1 0,0-1-1,0 0 1,-1 1 0,1-1-1,0 1 1,-1-1 0,0 0-1,0 1 1,0-1 0,0 1-1,0-1 1,0 1 0,-1 0-1,1 0 1,-1-1 0,1 1 0,-1 0-1,0 0 1,0 1 0,0-1-1,0 0 1,0 1 0,0-1-1,-5-1 1,4 2-71,0 0 0,0 0 0,0 1 0,0 0 0,-1-1 0,1 1 0,0 0 0,0 1 0,0-1 0,-1 0 0,1 1 0,0 0 0,0 0 0,0 0 0,0 0 0,0 0 0,0 1 0,0-1 0,1 1 0,-1 0 0,0 0 0,1 0 0,-1 0 0,1 0 0,0 0 0,0 1 0,0-1 0,0 1 0,0 0 0,0-1 0,1 1 0,-1 0 0,1 0 0,0 0 0,-1 4 0,0-1 0,-1 0 0,2 1 0,-1 0 0,1-1 0,0 1 0,0 0 0,1-1 0,0 1 0,0 0 0,1-1 0,0 1 0,0 0 0,0-1 0,1 1 0,0-1 0,3 9 0,-4-14 0,0 1 0,0 0 0,0-1 0,0 1 0,0-1 0,0 1 0,0-1 0,0 0 0,0 1 0,1-1 0,-1 0 0,1 0 0,-1 0 0,1 0 0,-1 0 0,1 0 0,-1-1 0,1 1 0,0 0 0,-1-1 0,1 1 0,0-1 0,2 1 0,-1-2 0,0 1 0,0 0 0,0-1 0,-1 0 0,1 0 0,0 1 0,0-2 0,-1 1 0,1 0 0,0-1 0,-1 1 0,5-4 0,3-4 0,1 0 0,-2-1 0,1 0 0,12-19 0,-13 17 0,-5 7 0,0 0 0,0-1 0,-1 0 0,1 1 0,-1-1 0,4-12 0,-13 90 0,1-37 0,5-27 0,-1 0 0,0 0 0,0 0 0,-1-1 0,0 1 0,0 0 0,-5 10 0,-8-74 0,11 40 0,-1 1 0,0 0 0,-1 0 0,-1 0 0,0 1 0,-1 0 0,-1 0 0,0 1 0,-13-14 0,5 16 56,16 23 0,18 26-616,6-15-2023,6-6-3766,0-11-3777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3.3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1199 17713,'0'0'7634,"16"-17"-5648,40-47-106,89-134 0,44-106-293,-185 297-1575,252-452 72,-177 310-93,-79 149-9,0 0 0,0 0 0,0 1-1,0-1 1,1 0 0,-1 0 0,0 0 0,0 0 0,0 1-1,0-1 1,0 0 0,0 0 0,0 0 0,0 0 0,1 0-1,-1 1 1,0-1 0,0 0 0,0 0 0,0 0-1,0 0 1,1 0 0,-1 0 0,0 0 0,0 0 0,0 0-1,0 0 1,1 0 0,-1 0 0,0 0 0,0 1 0,0-1-1,1 0 1,-1-1 0,0 1 0,0 0 0,0 0 0,0 0-1,1 0 1,-1 0 0,0 0 0,0 0 0,0 0 0,0 0-1,1 0 1,-1 0 0,0 0 0,0 0 0,0-1 0,0 1-1,0 0 1,1 0 0,-1 0 0,0 0 0,0 0 0,0-1-1,0 1 1,0 0 0,0 0 0,0 0 0,0 0 0,0-1-1,0 1 1,0 0 0,0 0 0,0 0 0,0 0 0,0-1-1,4 26-2998,-3-20 2255,-1 1-1,0 0 0,-1 0 0,1-1 0,-1 1 1,-1 0-1,1-1 0,-3 8 0,-11 4-5365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3.7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335 1 16464,'-14'13'2498,"-21"25"-366,1 2 0,-45 68-1,53-63-1510,2 1 0,2 1 0,2 2 0,2 0 0,3 0-1,1 2 1,3 0 0,2 0 0,-4 100 0,13-149-602,0-1-1,0 0 1,0 0 0,0 1 0,0-1-1,0 0 1,1 0 0,-1 1 0,0-1-1,1 0 1,-1 0 0,1 0 0,0 0-1,-1 1 1,1-1 0,0 0 0,-1 0-1,1 0 1,0 0 0,0-1 0,0 1 0,0 0-1,0 0 1,0 0 0,0-1 0,1 2-1,1-1 6,0-1 0,0 1 0,0 0 0,0-1 0,0 1 0,0-1-1,1 0 1,-1 0 0,0 0 0,5-2 0,7-1 69,1-1 1,-1 0-1,21-10 0,458-178-1983,-430 165-3250,-13-1-4683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1.9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0 5669,'0'0'8809,"-17"64"-6439,17-44-672,7 7-129,8 13 33,-2 9-353,1 14-256,-2 13-577,4 10-288,-3 10-96,4 7-993,1 6-1441,0-1-1506,0-5-3363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2.3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1 10122,'-1'81'2215,"14"563"3609,-8-342-5911,-7-187-1343,14 127 0,-5-184-2072,-3-1-1676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1.4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23 9129,'0'0'5957,"53"-12"-4996,-22 12-64,8 0-417,6 0-351,7 0-129,5 0 64,4 0-449,6 0-1088,2 0-1186,2-1-1056,-1-9-4101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4.8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0 906 5765,'0'0'14163,"11"-5"-13074,622-287 4927,-67 28-4669,17 41 953,-183 104-1590,-417 117-10889,8 2 4988,-6 0-8331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5.5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97 0 13421,'0'0'7591,"-4"12"-6224,-7 18-573,-47 146 1848,51-149-2446,2 0 1,0 0 0,2 0 0,0 56 0,3-81-214,1 1 0,-1 0 0,1 0 0,0-1 0,0 1 1,0 0-1,1-1 0,-1 1 0,1-1 0,-1 1 0,1-1 0,2 3 0,-4-5-92,1 1 0,0 0 0,-1 0 0,1-1-1,0 1 1,-1 0 0,1-1 0,0 1-1,0-1 1,0 1 0,-1-1 0,1 1 0,0-1-1,0 0 1,0 1 0,0-1 0,0 0-1,0 0 1,0 1 0,0-1 0,0 0 0,0 0-1,0 0 1,0 0 0,0-1 0,0 1-1,0 0 1,0 0 0,0-1 0,0 1 0,0 0-1,-1-1 1,1 1 0,0-1 0,0 1-1,0-1 1,0 1 0,0-2 0,0 0-310,0 1 1,0-1-1,0 0 1,0 0-1,-1 0 1,1 1 0,-1-1-1,1 0 1,-1 0-1,0 0 1,0 0-1,0 0 1,0 0-1,0-3 1,0 1-635,0-26-6602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5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31005,'0'0'1762,"-62"73"-1762,45-44 0,10-9 0,6-4 0,1-9 0,8-23-6694,1-22-8969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5.8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90 14830,'0'0'10378,"50"-11"-8809,-10 5-191,12-4-514,7 1-511,2-3-257,3 2-64,-7 2-801,-9 3-1505,-7 1-1986,-16-2-2146,-7-2-8840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6.4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32 14894,'0'0'12972,"49"-17"-12491,-14 11-289,4 3-192,6 2-224,2 1-1858,2 0-2082,-2-4-3107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7.3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90 11050,'0'0'6599,"3"10"-4827,6 24 241,-2 1-1,-1 0 1,2 60-1,-6-79-839,2-26 638,2-28-108,-6-34-1349,-1 9-205,3 46-117,-2 17-32,0 0 1,0 0-1,0 0 0,0 0 0,0 0 0,0 0 1,0 0-1,0 0 0,0 1 0,0-1 0,0 0 1,0 0-1,0 0 0,0 0 0,0 0 0,0 0 1,0 0-1,0 0 0,1 0 0,-1 0 0,0 0 1,0 0-1,0 0 0,0 0 0,0 0 0,0 0 1,0 0-1,0 0 0,0 0 0,0 0 0,0 0 1,1 0-1,-1 0 0,0 0 0,0 0 0,0 0 1,0 0-1,0 0 0,0 0 0,0 0 0,0 0 1,0 0-1,0 0 0,0 0 0,0 0 0,1 0 1,-1 0-1,0 0 0,1 4-1,1-1 0,0 1 1,0 0-1,0-1 0,0 1 0,1-1 0,-1 0 1,1 0-1,0 0 0,0 0 0,0 0 1,0 0-1,0-1 0,1 0 0,-1 0 0,1 0 1,0 0-1,-1 0 0,1 0 0,0-1 0,0 0 1,0 0-1,0 0 0,0-1 0,0 1 1,0-1-1,1 0 0,-1 0 0,0 0 0,0 0 1,0-1-1,0 0 0,6-2 0,-1 1 2,0 0-1,0-1 0,0 0 1,-1-1-1,1 0 0,-1 0 1,0-1-1,-1 0 0,1 0 1,-1-1-1,0 0 1,0 0-1,-1-1 0,8-9 1,-11 12 5,0-1 1,-1 0-1,1-1 1,-1 1-1,0 0 1,0-1 0,-1 1-1,0-1 1,0 1-1,0-1 1,0 0-1,-1-8 1,0 14-7,0 0 0,0-1 0,0 1 0,0 0 0,0 0 0,0-1 0,0 1 0,0 0 0,0 0 0,0-1 0,0 1 0,0 0 0,0 0 0,0 0 0,0-1 0,0 1 0,0 0 0,0 0 0,-1 0 0,1-1 0,0 1 0,0 0 0,0 0 0,0 0 0,0-1 0,-1 1 0,1 0 0,0 0 0,0 0 0,0 0 0,0 0 0,-1-1 0,1 1 0,0 0 0,0 0 0,-1 0 0,1 0 0,0 0 0,0 0 0,0 0 0,-1 0 0,1 0 0,0 0 0,0 0 0,-1 0 0,-12 7 0,-9 16 0,13-8 0,-1 1 0,2 0 0,0 0 0,1 1 0,1 0 0,1 1 0,0-1 0,1 1 0,-3 36 0,6-53 0,1 0 0,0 0 0,0 0 0,1 0 0,-1 1 0,0-1 0,0 0 0,1 0 0,-1 0 0,0 0 0,1 0 0,-1 1 0,1-1 0,-1 0 0,1 0 0,0 0 0,-1 0 0,1-1 0,0 1 0,0 0 0,0 0 0,0 0 0,0-1 0,0 1 0,0 0 0,0-1 0,0 1 0,0-1 0,2 1 0,0 0 0,1 0 0,0-1 0,0 1 0,-1-1 0,1 0 0,0 0 0,0-1 0,-1 1 0,7-2 0,3-1 0,0-1 0,-1-1 0,0 0 0,21-11 0,-10 1 0,-1-1 0,-1-1 0,32-33 0,-44 40 0,0 1 0,-1-1 0,-1-1 0,1 0 0,-2 0 0,0 0 0,0-1 0,-1 0 0,7-23 0,-12 35 0,1-1 0,-1 1 0,0 0 0,0 0 0,0 0 0,0 0 0,0-1 0,0 1 0,1 0 0,-1 0 0,0 0 0,0-1 0,0 1 0,0 0 0,0 0 0,0 0 0,0-1 0,0 1 0,0 0 0,0 0 0,0-1 0,0 1 0,0 0 0,0 0 0,0 0 0,0-1 0,0 1 0,-1 0 0,1 0 0,0 0 0,0-1 0,0 1 0,0 0 0,0 0 0,0 0 0,-1 0 0,1-1 0,0 1 0,0 0 0,0 0 0,0 0 0,-1 0 0,1 0 0,0 0 0,0 0 0,0-1 0,-1 1 0,1 0 0,0 0 0,0 0 0,0 0 0,-1 0 0,1 0 0,0 0 0,0 0 0,0 0 0,-1 0 0,1 0 0,0 0 0,0 0 0,0 0 0,-1 0 0,1 1 0,-20 12 0,-17 24 0,32-32 0,0 1 0,1 0 0,0 0 0,0 0 0,1 0 0,0 1 0,0-1 0,0 1 0,1 0 0,0 0 0,0 0 0,1 0 0,0 0 0,0 0 0,1 0 0,0 0 0,0 10 0,1-13 0,0 0 0,0 0 0,1 0 0,-1 0 0,1 0 0,0 0 0,0 0 0,0 0 0,0-1 0,1 1 0,-1-1 0,1 0 0,0 1 0,0-1 0,0-1 0,0 1 0,1 0 0,-1-1 0,1 1 0,0-1 0,0 0 0,-1-1 0,1 1 0,0 0 0,1-1 0,-1 0 0,0 0 0,0 0 0,6-1 0,46 3-2302,-53-4 1825,1 1 0,0-1 0,-1 1 0,1-1-1,-1 0 1,1 0 0,-1-1 0,1 1 0,-1-1 0,0 0 0,0 0 0,5-3 0,12-15-8828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7.6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 12940,'0'0'16208,"54"14"-16080,-22-14-481,3-5-2786,1-8-3331,1-5-8296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8.0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283 138 20820,'0'0'2722,"-54"49"417,34-19-801,9 5-1216,9-3-130,2 0-607,0-5-289,15-1-64,0-2-192,0-4-641,-4 0-544,-4-4-321,-6-2-192,-1-8-1601,-10-6-9001</inkml:trace>
  <inkml:trace contextRef="#ctx0" brushRef="#br0" timeOffset="1">1 147 17232,'0'0'15247,"59"-52"-14959,0 38-288,4-3 0,2 2 0,-5-3 0,-7 4 0,-13 2 0,-9 7 0,-12 5-2434,-9 0-2147,-10 9-1921,0 5-3619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8.4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18514,'0'0'6774,"2"9"-4398,35 188 549,-37-196-2915,0-1 0,0 0 0,0 1 0,0-1-1,0 0 1,0 1 0,0-1 0,0 0 0,0 0 0,0 1 0,1-1 0,-1 0 0,0 1 0,0-1 0,0 0-1,0 1 1,0-1 0,1 0 0,-1 0 0,0 1 0,0-1 0,0 0 0,1 0 0,-1 0 0,0 1-1,1-1 1,-1 0 0,0 0 0,0 0 0,1 0 0,-1 1 0,0-1 0,1 0 0,-1 0 0,0 0-1,1 0 1,-1 0 0,11-9 735,5-20 312,-11 13-1057,0-1 0,0 0 0,-2 1 0,0-1 0,-1 0 0,-1-1 0,-1-19 0,0 38 0,0-1 0,0 0 0,0 1 0,-1-1 0,1 0 0,0 0 0,0 0-1,-1 1 1,1-1 0,0 0 0,0 0 0,-1 0 0,1 1 0,0-1 0,-1 0 0,1 0 0,0 0 0,-1 0 0,1 0 0,0 0 0,-1 0 0,1 0 0,0 0-1,-1 0 1,1 0 0,0 0 0,-1 0 0,1 0 0,0 0 0,0 0 0,-1 0 0,1 0 0,0 0 0,-1 0 0,1-1 0,0 1 0,-1 0 0,1 0-1,0 0 1,0-1 0,-1 1 0,1 0 0,0 0 0,0 0 0,0-1 0,-1 1 0,1 0 0,0-1 0,0 1 0,0 0 0,0 0 0,-1-1 0,1 1 0,0 0-1,0-1 1,0 1 0,0 0 0,0-1 0,0 1 0,0 0 0,0-1 0,0 2-5,-1-1-1,1 1 1,0 0 0,-1 0-1,1-1 1,0 1-1,0 0 1,0 0 0,0 0-1,0 0 1,0-1 0,0 1-1,0 0 1,0 0-1,0 0 1,0 0 0,0-1-1,1 1 1,-1 0 0,0 0-1,1-1 1,-1 1 0,0 0-1,1 0 1,-1-1-1,1 1 1,-1 0 0,1-1-1,-1 1 1,1-1 0,0 1-1,-1-1 1,1 1-1,0-1 1,-1 1 0,1-1-1,0 1 1,0-1 0,0 0-1,-1 0 1,1 1 0,0-1-1,1 0 1,43 9-4212,3-8-4153,-36-1 5395,17 0-5374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8.7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153 17 13357,'0'0'10746,"-8"-3"-9059,4 1-1534,0 1 0,-1 0 0,1 0 0,0 0 0,0 0 0,-1 1 0,1 0 1,0 0-1,-1 0 0,1 0 0,-1 1 0,1-1 0,0 1 0,0 0 0,0 1 0,-1-1 0,1 1 0,0-1 1,0 1-1,1 0 0,-1 1 0,0-1 0,1 1 0,-1 0 0,1-1 0,0 2 0,-4 3 0,4-4-113,1 0-1,-1 0 1,1 0-1,-1 0 1,1 0-1,0 1 1,0-1-1,0 1 1,1-1 0,0 1-1,-1 0 1,1-1-1,0 1 1,0 0-1,1 0 1,-1 0-1,1 0 1,0 0-1,1 5 1,-1-8-37,1 0 1,0 0-1,0 0 1,0 0-1,0 0 1,0 0-1,0 0 1,0 0-1,0 0 1,1 0-1,-1 0 1,0-1-1,0 1 1,1-1-1,-1 1 1,0-1-1,1 1 1,-1-1-1,1 0 1,-1 1 0,0-1-1,1 0 1,-1 0-1,1 0 1,-1 0-1,1 0 1,-1-1-1,0 1 1,1 0-1,-1-1 1,2 0-1,4 0-23,-1 0-1,0-1 1,0 0-1,0 0 0,11-5 1,-6-1-143,-1 0 0,0-1 0,-1 0 1,0-1-1,0 0 0,-1 0 0,-1-1 0,1 0 0,9-21 1,-36 67-443,13-27 365,1 1 0,0 0 0,1 0 0,0 1 0,0-1 0,1 1-1,0 0 1,1 0 0,0 0 0,-1 15 0,3-24-52,0 1 1,0-1-1,0 1 0,0-1 1,1 0-1,-1 1 0,0-1 1,1 1-1,-1-1 0,1 0 1,-1 1-1,1-1 1,0 0-1,0 1 0,0-1 1,-1 0-1,1 0 0,0 0 1,0 0-1,1 0 0,-1 0 1,0 0-1,0 0 0,0 0 1,1-1-1,-1 1 1,0 0-1,1-1 0,-1 1 1,0-1-1,1 1 0,-1-1 1,1 0-1,-1 0 0,1 1 1,-1-1-1,3-1 0,20 2-5639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9.5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112 243 13773,'0'0'667,"7"-9"1095,19-28 373,-20 18 210,-12 12 1124,6 7-3384,-1 0 0,0 0 0,1 0 0,-1 0 1,0 0-1,1 0 0,-1 0 0,1 0 0,-1 0 0,1 0 0,-1 1 1,0-1-1,1 0 0,-1 1 0,1-1 0,-1 0 0,1 1 0,-1-1 1,1 0-1,-1 1 0,1-1 0,0 1 0,-1-1 0,1 1 0,0-1 1,-1 1-1,1-1 0,0 1 0,-1-1 0,1 1 0,0 0 0,0-1 0,0 1 1,0-1-1,0 1 0,-1 0 0,1-1 0,0 2 0,0 2-314,0 0 0,-1 0 0,1 0-1,-1 0 1,0-1 0,0 1 0,-1 0-1,1 0 1,-1-1 0,0 1 0,0-1-1,0 1 1,-3 4 0,-41 37 2705,37-38-1425,1 1 0,-1 0-1,-13 18 1,20-23-1051,0 0 0,1 0 0,-1 0 0,1 0 0,0 0 0,0 0 0,0 0 0,0 1 0,0-1 0,1 0 0,-1 0 0,1 1 0,0-1 0,0 0 0,0 1 0,0-1 0,2 7 0,-1-9 3,-1 1 0,1-1 0,0 0 0,0 0 0,-1 1 0,1-1 0,0 0 0,0 0 0,0 0 0,0 0 0,1 0 0,-1 0 0,0 0 0,0 0 0,1-1-1,-1 1 1,0 0 0,1-1 0,-1 1 0,0-1 0,1 1 0,-1-1 0,1 0 0,-1 0 0,1 0 0,-1 1 0,1-1 0,-1-1 0,1 1 0,-1 0 0,1 0 0,-1 0 0,0-1 0,1 1-1,-1-1 1,1 1 0,0-2 0,4 1 15,0-1 0,0 0 0,-1-1 0,1 1 0,-1-1 0,1 0 0,7-7 1,5-7 79,0-1 0,-2-1 0,0-1 0,-1 0 0,-2-1 0,0-1 0,-1 0 0,-1 0 0,-1-1 0,-1-1 1,-1 1-1,-1-2 0,-1 1 0,-1-1 0,3-42 0,-28 104-98,7-6 0,1 1 0,2 0 0,2 1 0,0 0 0,3 0 0,0 1 0,1 61 0,4-93 0,0 1 0,0-1 0,0 1 0,0-1 0,1 1 0,-1-1 0,1 1 0,0-1 0,0 0 0,-1 1 0,2-1 0,-1 0 0,0 0 0,0 0 0,1 0 0,1 3 0,-2-4 0,1 0 0,-1 0 0,0 0 0,1-1 0,-1 1 0,1 0 0,-1-1 0,1 1 0,-1-1 0,1 1 0,-1-1 0,1 0 0,-1 0 0,1 1 0,0-1 0,-1 0 0,1-1 0,3 1 0,0-2 0,1 1 0,-1-1 0,1 0 0,-1-1 0,0 1 0,0-1 0,0 0 0,0 0 0,0-1 0,-1 1 0,1-1 0,4-5 0,1-2 0,0 0 0,0-1 0,-1 0 0,-1 0 0,0-1 0,0 0 0,-1 0 0,-1-1 0,-1 0 0,0 0 0,0 0 0,-1-1 0,-1 1 0,2-20 0,-5 33 0,0 1 0,0-1 0,0 1 0,0-1 0,0 1 0,0-1 0,0 1 0,0-1 0,0 1 0,-1-1 0,1 1 0,0-1 0,0 1 0,0 0 0,0-1 0,-1 1 0,1-1 0,0 1 0,0-1 0,-1 1 0,1 0 0,0-1 0,-1 1 0,1 0 0,-1-1 0,1 1 0,0 0 0,-1 0 0,1-1 0,-1 1 0,1 0 0,0 0 0,-1 0 0,1-1 0,-1 1 0,1 0 0,-1 0 0,1 0 0,-1 0 0,1 0 0,-1 0 0,1 0 0,-1 0 0,1 0 0,-1 0 0,1 0 0,-1 1 0,1-1 0,-1 0 0,1 0 0,-1 0 0,1 0 0,0 1 0,-1 0 0,-24 17 0,20-12 0,0 1 0,1 0 0,0 0 0,0 0 0,1 1 0,-1-1 0,2 1 0,-1 0 0,1 0 0,0 0 0,1 0 0,-1 9 0,2-13 0,0 0 0,0 0 0,1 0 0,-1 0 0,1 0 0,0 0 0,0 0 0,0 0 0,1-1 0,-1 1 0,1 0 0,0-1 0,0 1 0,0-1 0,1 0 0,-1 1 0,1-1 0,-1 0 0,1-1 0,0 1 0,0 0 0,1-1 0,-1 0 0,0 0 0,1 0 0,4 2 0,2 0-132,0 0 1,0-1-1,0 0 0,0 0 1,19 1-1,26-5-3194,-22-7-5594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04.0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0 554 9321,'0'0'16730,"10"-3"-15043,5-1-1253,-1-2-1,-1 0 0,1-1 0,-1 0 1,0-1-1,0 0 0,22-20 1,86-87 487,-103 96-814,82-84 83,92-124-1,-192 226-187,0 0 0,1 1 0,-1-1-1,1 0 1,-1 0 0,1 1 0,0-1 0,-1 0-1,1 0 1,0 1 0,-1-1 0,1 1 0,0-1-1,0 1 1,-1-1 0,1 1 0,0-1-1,0 1 1,0 0 0,1-1 0,0 16 50,-13 31 13,-17 41-65,-26 102 0,48-162 0,1 0 0,2 1 0,1-1 0,1 1 0,3 31 0,-2-57 0,0 1 0,0-1 0,0 1 0,1-1 0,-1 0 0,1 1 0,-1-1 0,1 0 0,0 0 0,0 1 0,0-1 0,0 0 0,1 0 0,-1 0 0,0 0 0,1 0 0,-1 0 0,1-1 0,0 1 0,0 0 0,-1-1 0,1 1 0,0-1 0,0 0 0,1 0 0,-1 0 0,0 0 0,0 0 0,0 0 0,1 0 0,-1-1 0,0 1 0,1-1 0,-1 0 0,1 0 0,-1 1 0,0-2 0,1 1 0,-1 0 0,1 0 0,2-2 0,-3 2-92,-1 0 1,0-1-1,0 1 1,0-1-1,0 1 1,0-1-1,0 0 1,0 1-1,0-1 1,0 0-1,0 0 1,0 0-1,0 0 1,-1 0-1,1 0 1,0 0-1,0 0 0,-1 0 1,1 0-1,-1 0 1,1 0-1,-1 0 1,0 0-1,1-1 1,-1 1-1,0 0 1,0 0-1,0 0 1,0-1-1,0-1 1,0 1-397,0-1 1,0 1-1,-1-1 1,1 1-1,-1-1 1,0 1-1,1-1 1,-1 1-1,0 0 1,0 0-1,-1-1 1,1 1-1,-3-3 1,-11-11-8365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04.4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41 20884,'0'0'11883,"76"-13"-11883,-40 8 0,0 0 0,2 4 0,-2-2 0,-2 3 0,-6-3-2402,-2-7-6823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4:33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30 288 11339,'0'0'10063,"9"6"-9674,-4-3-332,-1 0-1,1-1 1,0 1 0,0-1-1,0 0 1,0 0-1,0-1 1,0 1 0,0-1-1,1 0 1,-1 0-1,0-1 1,1 0-1,-1 0 1,1 0 0,-1-1-1,0 1 1,1-1-1,7-3 1,152-33 1272,327-28 1,-381 60-1149,0 5 1,0 5-1,160 29 1,428 17 1297,-275-30-1272,793 50-20,-237-106-21,-288-7-150,2 47 0,-549 2-27,1-5 0,236-29 1,-352 23 33,13-3 91,-79 8-27,-128 16-19,-58 3-13,-461-51 4,237 4-81,-1575-85-139,1685 91 151,-1731-15-107,1179 87 1302,1143-53-1835,-208 3 601,548 66 110,-439-43-64,303 40-13,633 5 0,-524-71 12,705 7 8,-584 24 26,376 1-22,-344-95-32,-489 37 10,-220 25 228,-33 2-69,-58 1-20,57 0-123,-715-29 25,-977-83-48,249 108-66,-678-14-216,1738 9 255,495 14-438,115 21 0,-66-7 443,426 35-109,742-25 0,-59-123-4444,-421-29-3775,-400 44-234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35.1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10186,'0'0'6363,"1"9"-5429,-1-6-873,0-1 0,1 1 0,-1 0 0,1-1-1,0 1 1,-1-1 0,1 1 0,0-1 0,0 1 0,1-1 0,-1 0-1,0 0 1,1 1 0,-1-1 0,4 3 0,-1-3 82,1 1 1,-1 0-1,1-1 0,0 0 1,0 0-1,0 0 1,0-1-1,0 0 0,8 1 1,7 2 13,-1 0-1,0 1 1,0 0 0,0 2 0,-1 0 0,0 1 0,0 1-1,-1 1 1,0 0 0,-1 2 0,0-1 0,-1 2-1,0 0 1,-1 1 0,20 24 0,41 74 428,-47-67-292,43 51 0,-59-82-162,1-1-1,0 0 1,1 0-1,0-2 1,1 0-1,0 0 1,25 12-1,151 59 1664,37 19-1284,-199-85-485,-1 1-1,-1 1 1,-1 2-1,0 0 0,39 43 1,-24-17 18,63 63 19,-92-98-51,1-1-1,0 0 0,0-1 0,1-1 0,1 0 0,-1 0 0,19 5 0,66 17 534,-61-20-352,0 2 1,61 28-1,-86-34-126,-1 1 1,-1 1-1,1 0 0,-1 0 1,0 1-1,-1 1 0,0 0 1,-1 0-1,0 1 0,0 0 1,10 19-1,-11-13 43,0 0 0,-1 0 0,4 18 0,16 39 1612,-26-73-1502,-20-33-4474,1 13-3491,-2-4-8179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35.9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1003 13741,'0'0'6582,"2"-2"-5744,246-162 2991,140-67-3219,-127 77-415,438-292 1914,-685 440 85,-17 15-1408,2-7-824,0-1 0,0 1 1,0-1-1,-1 1 0,1-1 0,0 0 1,-1 0-1,1 0 0,-1 0 1,1 0-1,-1 0 0,0 0 0,1 0 1,-1 0-1,0-1 0,0 1 1,0-1-1,-2 1 0,-13-3-5610,9-8-710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1.0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 1121 9257,'0'0'11883,"-2"-12"-11018,1-4-536,0-1 0,2 1 0,0 0 1,1-1-1,0 1 0,1 0 0,1 0 0,9-23 1,78-223 2941,-34 110-2900,66-291 1,-114 361 327,-9 81-517,-9 26-150,7-15-357,-1 0 1,2 1-1,-1 0 1,1 10-1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2.8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161 168 5285,'-2'-12'2221,"0"-1"-1579,-15-73 2260,14 77-1471,0 0 0,0-1-1,-1 1 1,-6-10 0,6 29 5871,2 62-6997,48 981 4121,-46-937-4314,-20-164 59,6-4-201,3 0 0,-7-97 1,10-109-149,9 164 108,-5 1 1,-27-166-1,30 256 71,-8-34 10,5 28-14,2 23-16,17 251-105,-2-65 157,-10-57-28,18 214 246,-16-338-270,-2-39-58,-3-950-40,0 954 126,0 11-7,1 0 0,-1 0 0,0 0 0,-1 0 0,1 0 0,-1 0 0,0 0 1,0 0-1,-1 0 0,-3-8 0,5 14-1,-1-1 0,1 0 0,0 0 0,-1 1 0,1-1 0,-1 0 0,1 1 0,-1-1 0,1 1 0,0-1 0,-1 0 1,1 1-1,0-1 0,-1 1 0,1-1 0,0 1 0,0-1 0,0 1 0,-1-1 0,1 1 0,0-1 0,0 1 0,0-1 0,0 1 0,0-1 1,0 1-1,0-1 0,0 1 0,0-1 0,0 1 0,0-1 0,0 1 0,0-1 0,1 2 0,-11 300-154,5-72 173,-20 294 359,13-1102-390,-5 171-208,15 348 192,5 424-121,-4-196 110,-9 521 550,11-655-464,-1-34-50,0-1 1,0 0-1,0 0 0,-1 0 0,1 1 0,0-1 1,0 0-1,0 0 0,0 0 0,0 1 0,0-1 1,0 0-1,0 0 0,0 1 0,0-1 0,0 0 1,0 0-1,0 0 0,1 1 0,-1-1 0,0 0 1,0 0-1,0 0 0,0 1 0,0-1 0,0 0 1,0 0-1,1 0 0,-1 0 0,0 1 1,0-1-1,0 0 0,0 0 0,1 0 0,-1 0 1,0 0-1,0 1 0,0-1 0,1 0 0,-1 0 1,0 0-1,0 0 0,0 0 0,1 0 0,-1 0 1,0 0-1,0 0 0,1 0 0,-1 0 0,0 0 1,0 0-1,0 0 0,1 0 0,-1 0 1,0 0-1,0 0 0,0 0 0,1-1 0,-1 1 1,0 0-1,0 0 0,0 0 0,1 0 0,-1 0 1,0-1-1,0 1 0,9-18-679,-4-10-1383,-2 0 0,1-53 0,-3-14-5826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4.0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190 79 7847,'0'-9'1714,"0"-60"4153,-1 71-2931,-10 20-1836,-79 374 5037,62-223-5453,-9 261 1,35-408-725,1-19 22,0 1 0,1-1-1,-1 0 1,2 1 0,-1-1 0,1 0-1,0 1 1,0-1 0,1 0 0,3 11-1,-5-19 13,0 1 0,0 0 0,0-1 0,0 1 0,0-1 0,0 1 0,0 0 0,1-1 0,-1 1-1,0 0 1,0-1 0,0 1 0,0 0 0,1-1 0,-1 1 0,0 0 0,0-1 0,1 1 0,-1 0 0,0 0 0,0-1-1,1 1 1,-1 0 0,0 0 0,1 0 0,-1-1 0,0 1 0,1 0 0,-1 0 0,0 0 0,1 0 0,-1 0 0,0 0-1,1 0 1,-1 0 0,1 0 0,-1 0 0,0 0 0,1 0 0,-1 0 0,0 0 0,1 0 0,-1 0 0,1 0 0,-1 0-1,0 0 1,1 0 0,-1 1 0,0-1 0,1 0 0,-1 0 0,0 0 0,0 1 0,1-1 0,-1 0 0,0 1 0,1-1-1,-1 0 1,0 0 0,0 1 0,0-1 0,1 0 0,-1 1 0,0 0 0,3-33 28,3-243-957,53-355 1,-57 614 957,1-10-9,-2 24 36,0 15 61,-4 69 152,-3-1 0,-17 81 0,-49 158 1094,61-281-1000,11-39-350,0 0 0,-1 0 0,1 0 0,0 0 0,0-1 0,0 1 0,0 0 0,0 0 0,0 0 0,0 0 0,-1 0 0,1 0 0,0 0 0,0 0 0,0 0 0,0 0 0,0 0-1,0 0 1,0 1 0,0-1 0,-1 0 0,1 0 0,0 0 0,0 0 0,0 0 0,0 0 0,0 0 0,0 0 0,0 0 0,0 0 0,0 0 0,-1 0 0,1 0 0,0 1 0,0-1 0,0 0 0,0 0-1,0 0 1,0 0 0,0 0 0,0 0 0,0 0 0,0 0 0,0 1 0,0-1 0,0 0 0,0 0 0,0 0 0,0 0 0,0 0 0,0 0 0,0 0 0,0 1 0,-1-17 92,3-29-61,28-122-830,58-186-1,-80 322 371,5-21-357,-8 30 316,0 0 1,2 0-1,0 1 1,13-25 0,-16 57-81,-2 13 472,-11 80 222,-33 157 0,19-136 134,8-26-132,-16 77-2431,18-130-3920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6.4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1 12011,'0'0'11179,"0"52"-9546,0-28-608,-2 4-288,0 1-449,2-2-191,0-4-97,0-4-1025,8-9-417,1-6-864,-4-4-1057,-3-5-2787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6.9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67 18225,'0'0'5002,"10"-9"-2546,37-28-588,-40 34-1691,-1 0-1,0 0 0,1 0 0,0 1 0,0 0 0,0 1 1,0 0-1,0 0 0,0 0 0,0 1 0,0 0 0,0 0 1,0 1-1,0-1 0,11 4 0,-15-4-177,-1 1-1,0-1 1,1 0 0,-1 1 0,0 0-1,0 0 1,1-1 0,-1 1-1,0 0 1,0 1 0,0-1 0,0 0-1,0 1 1,0-1 0,0 1-1,-1-1 1,1 1 0,-1 0-1,1 0 1,-1 0 0,1 0 0,-1 0-1,0 0 1,0 0 0,0 0-1,0 0 1,-1 1 0,1-1 0,0 0-1,-1 1 1,0-1 0,1 0-1,-1 1 1,0-1 0,0 1-1,0-1 1,-1 0 0,1 1 0,-1-1-1,1 0 1,-2 4 0,-1 2 34,0 0 0,0 0 0,0-1 0,-1 1 0,-1-1 0,1 0 0,-1 0 0,0-1 1,0 1-1,-11 9 0,7-9 98,-9 10 435,17-16-566,1-1 0,0 1 0,0 0 1,0-1-1,0 1 0,0-1 0,0 1 0,0 0 1,0-1-1,0 1 0,0-1 0,0 1 0,1 0 1,-1-1-1,0 1 0,0-1 0,1 1 1,-1 0-1,0-1 0,1 1 0,-1-1 0,0 1 1,1-1-1,-1 0 0,1 1 0,-1-1 0,1 1 1,-1-1-1,1 0 0,-1 1 0,1-1 0,-1 0 1,1 1-1,0-1 0,-1 0 0,1 0 0,11 6-296,-2 1-1,1 0 0,-1 1 1,0 0-1,0 0 0,13 16 1,-21-21 304,0-1 0,0 1 0,0-1 0,-1 1 0,1 0 0,-1-1 0,0 1 0,0 0 0,0 0 0,0 0 0,0 0 0,-1 0 0,1 0 0,-1 0 0,0 0 0,0 1 0,0-1 0,0 0 0,-1 0 0,1 0 0,-1 0 0,0 0 0,0 0 0,0 0 0,0 0 0,0-1 0,-1 1 0,1 0 0,-1-1 0,0 1 0,0-1 0,0 1 0,-2 2 0,-1-1 101,0 0 1,-1 0-1,1 0 0,-1 0 1,1-1-1,-1 0 0,0 0 1,0-1-1,-1 0 1,1 0-1,0 0 0,-1-1 1,1 0-1,-1 0 0,-12 0 1,3-1 129,0 0 1,0-1-1,0-1 1,0 0-1,-23-7 1,39 9-271,-1 0 0,1 0 0,-1 0 0,1 0 0,-1 0 0,1 0 0,-1 0 0,1-1 0,-1 1 0,1 0 0,-1 0-1,1-1 1,-1 1 0,1 0 0,-1 0 0,1-1 0,0 1 0,-1 0 0,1-1 0,0 1 0,-1-1 0,1 1 0,0-1 0,-1 1 0,1-1 0,0 1 0,0 0 0,0-1 0,-1 0 0,1 1 0,0-1 0,0 1 0,0-1 0,0 1 0,0-1-1,0 1 1,0-1 0,0 1 0,0-1 0,0 1 0,0-1 0,0 1 0,1-1 0,-1 1 0,0-1 0,0 1 0,0-1 0,1 1 0,-1-1 0,0 1 0,1-1 0,-1 0 0,25-22-5871,-20 19 3813,19-17-11817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7.4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397 6 10378,'0'0'15898,"-14"-2"-14639,7 2-1126,-2-2-14,0 1 1,0 1-1,0 0 1,0 0-1,0 1 1,0 0-1,0 0 1,0 1-1,0 0 1,-15 6-1,-7 6 270,1 1 0,0 1 0,-39 31-1,60-42-312,1 2 0,0-1 0,1 1 0,-1 0 0,1 1 0,1 0 0,-1 0 0,1 0 0,1 1 0,0 0 0,0 0 0,1 0 0,0 1 0,0 0 0,-4 19 0,8-27-67,0 1 1,-1 0 0,1 0-1,1 0 1,-1 0 0,0 0-1,1-1 1,-1 1-1,1 0 1,0 0 0,0-1-1,0 1 1,0 0 0,0-1-1,1 1 1,-1-1-1,1 0 1,2 4 0,0-3-16,0 1 0,0-1 0,1 1 0,-1-1-1,1-1 1,-1 1 0,1-1 0,0 1 0,6 1 0,8 1-255,0 0-1,0-2 1,1 0-1,27 1 1,110-5-3819,-52-14-2784,-13-9-5233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4:23.1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4036,'0'0'352,"75"3"-288,-31-3-32,5 0-352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4:23.6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95 0 14734,'0'0'2018,"-26"53"-673,22-44-224,3-3-416,0-2 1569,0-4-1922,-1 0-576,-1 0-1089,-5-1-577,-11-4-1761,-11 2-4421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07.2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32 7559,'0'0'13383,"1"9"-12053,12 34 350,-13-41-1530,1-1 0,-1 1 0,1-1 0,0 1 0,0-1 0,0 0 1,-1 0-1,1 1 0,0-1 0,1 0 0,-1 0 0,0 0 0,0 0 0,0 0 0,1 0 1,-1 0-1,0 0 0,1-1 0,-1 1 0,1 0 0,-1-1 0,1 1 0,-1-1 0,1 0 1,-1 0-1,1 1 0,-1-1 0,1 0 0,-1 0 0,1 0 0,0 0 0,-1-1 0,1 1 1,-1 0-1,2-1 0,-2-3 169,0 0 0,0 0 0,0 1 1,0-1-1,-1 0 0,0 0 0,0 0 0,0 0 1,-1-7-1,1 4-100,0 5-219,0 0 0,0 1 0,-1-1 0,1 0 0,0 0 0,0 0 0,-1 0 0,0 0 0,1 1 0,-1-1 0,0 0 0,0 0 0,1 1 0,-1-1 0,-1 1 0,1-1 0,0 1 0,-2-2 0,3 2 0,0 1 0,-1 0 0,1 0 0,0 0 0,-1-1 0,1 1 0,0 0 0,-1 0 0,1 0 0,0 0 0,-1 0 0,1 0 0,0 0 0,-1 0 0,1 0 0,-1 0 0,1 0 0,0 0 0,-1 0 0,1 0 0,0 0 0,-1 0 0,1 0 0,0 1 0,-1-1 0,1 0 0,0 0 0,-1 0 0,1 1 0,-1-1 0,-7 20 0,6-4 0,0 0 0,0 0 0,2 1 0,0-1 0,4 21 0,2-24 0,2-18 0,4-24 0,-10 16 0,0-1 0,-1 0 0,-1 0 0,-1-17 0,1 29 0,0 0 0,0 0 0,-1 0 0,1 0 0,0 0 0,-1 0 0,0-1 0,1 1 0,-1 0 0,0 0 0,0 0 0,0 1 0,0-1 0,0 0 0,0 0 0,-1 1 0,1-1 0,-1 0 0,1 1 0,-1-1 0,0 1 0,1 0 0,-1 0 0,0-1 0,0 1 0,0 0 0,0 1 0,0-1 0,0 0 0,0 0 0,0 1 0,0 0 0,0-1 0,0 1 0,-4 0 0,5 0 0,0 0 0,0 1 0,0-1 0,0 1 0,0-1 0,0 1 0,0 0 0,0-1 0,0 1 0,0 0 0,0 0 0,1-1 0,-1 1 0,0 0 0,0 0 0,1 0 0,-1 0 0,1 0 0,-1 0 0,1 0 0,-1 0 0,1 0 0,0 0 0,-1 3 0,-6 37 0,6-13 0,2-46 0,9 35-655,5 20-3051,-7-15-4137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4:24.0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9321,'56'0'-9321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04.8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289 123 5926,'-11'6'3774,"-200"93"3513,206-96-7209,0-1 1,1 2-1,0-1 1,0 0-1,0 1 1,0 0-1,0 0 0,1 0 1,0 0-1,-1 1 1,2-1-1,-1 1 1,0 0-1,1 0 1,-3 9-1,3-6-34,0 1 0,1 0 0,0-1 0,0 1-1,1 0 1,0 0 0,0 0 0,1 0 0,2 9 0,0-5-37,0 0-1,1 0 1,0-1 0,1 0 0,1 0 0,-1 0 0,2 0 0,0-1-1,0 0 1,1 0 0,0-1 0,20 18 0,-22-23-5,1 0 0,0 0-1,0 0 1,1-1 0,-1-1 0,1 1 0,0-1 0,0 0 0,0-1-1,0 0 1,0 0 0,1-1 0,-1 0 0,1-1 0,10 0 0,-8-1 88,0-1 1,-1 0-1,1 0 1,0-2 0,-1 1-1,0-1 1,0 0-1,0-1 1,0-1 0,15-10-1,-11 5 287,0 0 0,-1-1 0,-1-1-1,0 0 1,0 0 0,-1-1 0,-1 0 0,-1-1-1,0-1 1,0 1 0,-2-1 0,0-1 0,-1 1-1,6-26 1,-9 25 35,-1 1-1,-1-1 0,0 1 1,-1-1-1,-1 1 1,-1-1-1,-6-29 0,5 34-358,0 1-1,-1 0 0,0 1 0,-1-1 1,-1 1-1,1 0 0,-1 0 0,-1 0 1,0 1-1,0 0 0,-17-15 0,22 21-87,-1 1 0,0-1-1,1 1 1,-1 0-1,0 0 1,0 0-1,0 0 1,-1 1 0,1 0-1,0-1 1,0 1-1,-1 0 1,1 0 0,-1 1-1,1-1 1,-1 1-1,1 0 1,-1-1-1,1 2 1,-1-1 0,1 0-1,-1 1 1,1-1-1,-1 1 1,1 0-1,-1 0 1,1 1 0,0-1-1,0 1 1,0-1-1,0 1 1,0 0-1,0 0 1,-4 4 0,-6 7-803,0 1 0,1 0 0,0 1-1,2 0 1,-13 22 0,6-10-1371,-12 14-3807,3-6-5590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8.0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70 0 21524,'0'0'2178,"-15"55"-800,1-22-770,2 7-416,-2 0-127,5 0-130,4-4-735,5-4-514,0-8-255,7-8-769,0-11-385,-3-5-544,-4-8-865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8.3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 9065,'9'-1'5578,"18"-4"-3745,0 1 0,0 2-1,0 1 1,1 1 0,44 6 0,-56-4-1599,0 1 1,-1 0-1,0 2 1,0-1-1,0 2 1,0 0-1,-1 1 1,0 0-1,0 1 1,-1 1-1,22 18 1,-31-24-230,0 1 1,0 1-1,0-1 0,-1 0 1,1 1-1,-1 0 1,-1 0-1,1 0 1,-1 0-1,1 0 1,-2 0-1,1 0 1,0 1-1,-1-1 1,0 1-1,0-1 0,-1 1 1,0 0-1,0-1 1,0 1-1,0-1 1,-1 1-1,0 0 1,0-1-1,-1 1 1,1-1-1,-1 0 1,0 0-1,-1 0 0,1 0 1,-1 0-1,-6 8 1,0 0 245,0-1 0,-2 1 0,1-2 0,-2 1 0,1-2 0,-1 1 0,-1-2 0,0 1 0,0-2 0,-22 11 0,16-11-134,-1-1 0,1-1 0,-1-1 0,0 0 0,-1-2 0,1 0-1,-1-1 1,1-2 0,-32-1 0,50 1-295,1-1 0,-1 1 0,0 0 0,0 0 0,0-1 0,1 1 0,-1-1 0,0 1 0,1-1 0,-1 0-1,0 0 1,1 0 0,-1 0 0,1 0 0,-1 0 0,1 0 0,0 0 0,-1-1 0,1 1 0,0 0 0,0-1 0,0 1 0,-1-3 0,-4-26-9589,6 1-6803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05.9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401 11 9769,'0'0'2344,"-12"-3"-1212,4 1-883,-1 0 0,1 1 0,0 0 0,-1 0 1,1 1-1,-1 0 0,1 0 0,-1 1 1,1 0-1,-1 0 0,1 1 0,0 0 1,0 1-1,0 0 0,-14 7 0,5 2-138,0 1 0,1 1-1,0 1 1,1 0 0,1 0-1,0 2 1,2 0 0,-1 0 0,2 1-1,1 1 1,0 0 0,1 0-1,-10 35 1,6-13-35,3 1 1,1 0-1,2 0 0,2 1 0,1 76 1,4-100-72,1 0 0,2-1 0,0 1 0,0-1 1,2 0-1,0 0 0,1-1 0,1 1 1,1-1-1,0-1 0,13 19 0,-17-28-1,2 0-1,-1 0 1,1 0-1,0-1 1,1 0-1,-1 0 1,1 0 0,0-1-1,1 0 1,-1-1-1,1 1 1,0-2-1,0 1 1,1-1-1,-1 0 1,0-1-1,1 0 1,0 0 0,-1-1-1,1 0 1,0 0-1,0-1 1,0 0-1,0-1 1,13-2-1,-6-1 137,-1-1 0,1-1 0,-1 0 0,0-1 0,-1-1 0,0 0 0,0 0 0,0-2 0,-2 0 0,24-23 0,4-8 1028,61-80 0,-70 81-629,-3-2-1,26-47 1,-46 73-434,-1 1 0,0-1 1,-1-1-1,-1 1 0,0-1 1,-2 0-1,1 0 0,-2 0 1,0-31-1,-2 42-81,-1 0 0,1 0-1,-1 0 1,-1 0 0,1 0 0,-1 1-1,0-1 1,-1 0 0,1 1 0,-1 0-1,0 0 1,-1-1 0,1 2 0,-6-7-1,2 4-19,0 1 0,0-1-1,-1 2 1,0-1 0,0 1-1,0 0 1,0 1 0,-15-5-1,6 3-258,-1 1 0,0 0 0,-1 1 0,1 2 0,0 0 0,-1 0 0,0 2 0,-36 4 0,40-1-425,1 0 0,0 2 0,0-1 0,1 2 1,-1 0-1,1 0 0,-23 17 0,2 0-3628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42.8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1213 5830,'0'0'10009,"-8"5"-8461,-24 14 59,31-19-1408,0 1 0,0-1-1,0 1 1,0-1 0,0 1 0,0 0 0,0-1 0,1 1-1,-1 0 1,0 0 0,0-1 0,1 1 0,-1 0 0,1 0-1,-1 0 1,1 0 0,-1 0 0,1 0 0,-1 1 0,1-2-120,0 1 1,1-1-1,-1 1 1,0-1 0,0 1-1,1-1 1,-1 1-1,0-1 1,1 1 0,-1-1-1,1 0 1,-1 1 0,0-1-1,1 0 1,-1 1-1,1-1 1,-1 0 0,1 0-1,-1 1 1,1-1-1,-1 0 1,1 0 0,-1 0-1,1 0 1,0 0-1,36 4 1648,-35-4-1567,99 7 1904,157 30-1,-107-12-1754,-102-20-162,0-2 0,0-2-1,1-2 1,-1-2 0,0-2 0,0-3 0,57-16-1,-66 14-58,42-4-1,-67 12-79,-1 1 0,1 1 0,0 0 0,-1 1-1,1 1 1,21 5 0,-16-3-8,0-1 0,1-1 0,-1-1 0,23-1 0,-19 0 0,-22-1 0,0 1 0,0-1 0,1 0 0,-1 0 0,0 0 0,0 0 0,-1 0 0,1 0 0,0 0 0,0 0 0,0-1 0,-1 1 0,1-1 0,2-3 0,23-29 0,-21 26 0,14-22 0,-1-1 0,-1 0 0,-2-2 0,-1 0 0,-2 0 0,-1-1 0,9-45 0,32-255 0,-44 258 0,1-19 0,-8 58 0,1 1 0,2-1 0,2 1 0,1 0 0,20-53 0,-26 85 0,0 0 0,-1 0 0,1 0 0,-1 0 0,1 0 0,-1-1 0,-1 1 0,1 0 0,-1-1 0,1-7 0,-2 11 0,0-1 0,0 0 0,1 1 0,-1-1 0,0 1 0,0-1 0,0 1 0,-1 0 0,1-1 0,0 1 0,0 0 0,-1 0 0,1 0 0,-1 0 0,1 0 0,-1 0 0,1 0 0,-1 1 0,1-1 0,-1 0 0,0 1 0,0-1 0,1 1 0,-1 0 0,0 0 0,0-1 0,1 1 0,-1 0 0,-2 1 0,-17-2 0,-1 1 0,1 2 0,-1 0 0,1 1 0,0 1 0,0 1 0,0 0 0,1 2 0,0 1 0,0 0 0,0 2 0,-20 13 0,-28 20 0,-115 95 0,174-130 0,-483 370 0,353-280 0,6-3 0,-155 84 0,255-163 0,21-11 0,0 1 0,0 0 0,1 0 0,0 2 0,-14 10 0,53-22 0,-1-11 0,-1 0 0,-1-2 0,0-2 0,36-33 0,-5 4 0,827-580 0,-677 507 0,121-85 0,-322 202 0,-2 2 0,-1-1 0,1 1 0,-1 0 0,1 0 0,0 0 0,0 0 0,0 1 0,0-1 0,0 1 0,0 0 0,6-2 0,-9 5 0,0 1 0,0-1 0,0 1 0,0-1 0,-1 1 0,1-1 0,-1 1 0,1-1 0,-1 0 0,-2 5 0,-14 33 0,4-11 0,1 0 0,2 1 0,1 0 0,-9 47 0,2 180 0,5-61 0,-36 305 0,43-487-357,-5-20-786,-4-23-3945,8 13-3602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0.9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24 551 8552,'0'0'9871,"-4"9"-8211,-16 27-288,20-36-1323,1 0 0,-1 0 0,0 0 0,0 0 0,0 0-1,1 0 1,-1 0 0,0 0 0,0 0 0,1 0 0,-1 0 0,0 0 0,0 0 0,0 0 0,1 0 0,-1 0 0,0 1-1,0-1 1,0 0 0,1 0 0,-1 0 0,0 0 0,0 0 0,0 0 0,0 1 0,1-1 0,-1 0 0,0 0 0,0 0 0,0 1-1,0-1 1,0 0 0,0 0 0,0 0 0,1 1 0,-1-1 0,0 0 0,0 0 0,0 0 0,0 1 0,0-1 0,0 0-1,0 0 1,0 1 0,0-1 0,0 0 0,0 0 0,-1 1 0,2-1 143,16-12 282,0 0 1,-1-1-1,-1-1 0,0 0 0,-1-1 0,18-25 1,-10 14-288,263-351 335,-246 321-424,-16 33 178,-23 23-267,0 0 1,1 0-1,-1 0 0,0 0 1,1 0-1,-1 0 0,0 0 1,1 0-1,-1 0 0,0 0 1,1 0-1,-1 0 0,0 0 1,1 0-1,-1 0 0,0 0 1,1 1-1,-1-1 1,0 0-1,1 0 0,-1 0 1,0 0-1,0 1 0,1-1 1,-1 0-1,0 0 0,0 1 1,0-1-1,1 0 0,-1 0 1,0 1-1,0-1 0,0 0 1,0 1-1,1-1 1,-1 0-1,0 0 0,0 1 1,0-1-1,0 0 0,0 1 1,1 8 108,0 0 0,-1 0 0,0 0 0,-2 13 1,-14 107 933,-3 32-145,17-132-829,1-1 1,1 0 0,2 0 0,1 0-1,1 0 1,1 0 0,17 49 0,7-19 453,-3-9-2884,-16-17-8502,-11-39 5986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1.3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 13869,'0'0'15439,"53"-19"-14735,-15 16 1,9 3-192,5 0-385,4 0-96,-2 9-96,-3 4-1282,-8-6-2305,-9-5-3524,-7-2-10538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2.0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0 7303,'0'0'12812,"0"76"-10538,-14-28-576,-3 7-481,4 4-448,-4 0-321,8-3-256,6-4-64,0-7-96,3-8-480,0-2-737,0-9-801,2-8-801,-2-8-1537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2.3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6 167 8552,'-1'-9'4516,"0"0"-3735,0 6-501,1 0 0,-1-1-1,0 1 1,1-1 0,0 1-1,0-1 1,0 1 0,0-1-1,0 1 1,1-1 0,0 1-1,-1-1 1,1 1 0,0 0-1,1-1 1,-1 1 0,1 0-1,-1 0 1,1 0 0,0 0 0,0 0-1,0 0 1,1 1 0,-1-1-1,1 1 1,-1 0 0,1-1-1,0 1 1,3-2 0,17-5 191,1 0 0,0 1 1,1 1-1,0 2 0,43-5 1,129 3 143,-189 7-615,0 1 1,0 0-1,0 0 0,-1 0 1,1 1-1,-1 0 0,1 1 1,-1 0-1,1 0 0,-1 0 1,-1 1-1,1 0 0,8 7 1,-12-9 85,-1 0 0,1 0 0,-1 1 0,0-1 1,0 1-1,0 0 0,0-1 0,-1 1 0,1 0 1,-1 0-1,1 0 0,-1 1 0,0-1 0,0 0 1,-1 0-1,1 0 0,-1 1 0,1-1 0,-1 0 1,0 1-1,0-1 0,-1 0 0,1 1 0,-1-1 1,1 0-1,-1 0 0,0 1 0,0-1 0,-1 0 1,1 0-1,0 0 0,-1 0 0,0-1 0,-2 4 1,-3 5 113,-1-1 1,0 0 0,-1-1-1,0 1 1,0-2 0,-1 1 0,0-1-1,-1-1 1,1 0 0,-1 0-1,-1-1 1,1-1 0,-1 0 0,0 0-1,-1-1 1,1-1 0,0 0 0,-1-1-1,-24 2 1,36-4-296,0 0-1,0 0 1,0 0 0,0-1-1,0 1 1,0 0 0,0-1-1,0 1 1,0 0 0,0-1 0,0 1-1,0-1 1,1 1 0,-1-1-1,0 0 1,0 1 0,0-1-1,1 0 1,-1 0 0,0 0-1,1 1 1,-1-1 0,1 0-1,-1 0 1,1 0 0,-1-2-1,0 2-523,1-1 0,-1 0 0,1 0 0,0 0-1,0 0 1,0 1 0,0-1 0,0 0-1,0 0 1,0 0 0,1 0 0,-1 1 0,1-1-1,-1 0 1,2-2 0,11-12-8985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42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14 381 4548,'0'0'17403,"-3"-4"-16810,0 0-799,-4-6 1649,7 9-1409,0 1-1,0 0 0,0-1 1,0 1-1,0 0 0,1-1 0,-1 1 1,0 0-1,0-1 0,0 1 1,1 0-1,-1 0 0,0-1 0,1 1 1,-1 0-1,0 0 0,0 0 1,1-1-1,-1 1 0,0 0 1,1 0-1,-1 0 0,0 0 0,1 0 1,-1 0-1,1-1 0,-1 1 1,0 0-1,1 0 0,-1 0 0,0 0 1,1 1-1,-1-1 0,0 0 1,1 0-1,-1 0 0,0 0 0,1 0 1,141 0 849,176-22 1,1170-131 1043,-653 107-1578,219-22-218,-697 9 1962,-303 50-1493,-45 10-785,-34 8-1084,6-5-2102,7-3-2147,6-1-5708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2.9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365 1 12300,'0'0'15609,"-12"5"-14077,-4 4-1280,-33 15 773,2 3-1,-72 52 1,117-78-1028,0 1 0,0-1 0,0 1 0,0 0-1,0 0 1,0 0 0,1 0 0,-1 0 0,1 0 0,-1 1 0,1-1 0,0 0 0,0 1-1,0-1 1,0 1 0,0-1 0,0 1 0,1 0 0,0-1 0,-1 1 0,1 0 0,0-1-1,0 5 1,2-4-6,-1 0-1,0-1 0,1 1 1,-1-1-1,1 1 0,0-1 1,-1 0-1,1 1 0,0-1 1,1 0-1,-1 0 0,0 0 1,1-1-1,-1 1 0,1-1 1,-1 1-1,1-1 0,0 0 1,-1 0-1,7 2 0,98 23-497,-86-22 467,1 0-1,-1 2 1,0 0 0,0 1-1,-1 1 1,35 20-1,-52-26 35,1 0 0,-1 0 0,0 0 0,0 0 0,0 1-1,0 0 1,-1-1 0,1 1 0,-1 0 0,1 0 0,-1 1-1,0-1 1,0 0 0,-1 1 0,1-1 0,-1 1 0,0 0 0,1-1-1,-2 1 1,1 0 0,0 0 0,-1 0 0,0-1 0,0 1 0,0 0-1,0 0 1,0 0 0,-1 0 0,-1 4 0,0-1 88,-1 1 0,-1-1 0,1 0 1,-1-1-1,0 1 0,-1-1 0,0 1 0,0-1 1,0-1-1,0 1 0,-1-1 0,0 0 0,-10 7 1,-3-1-76,-1 0 1,1-1 0,-2-1 0,1-1 0,-1-1-1,-1 0 1,1-2 0,-1-1 0,0 0 0,0-2-1,0 0 1,-32-3 0,46 1-554,-1-1 0,0-1 0,1 0 1,-1 0-1,-7-3 0,14 4 220,0 1 0,0-1-1,0 0 1,0 0 0,0 0 0,0 0 0,0 0 0,0 0 0,0 0-1,1-1 1,-1 1 0,1-1 0,-1 1 0,1-1 0,-1 1-1,1-1 1,0 0 0,0 0 0,0 0 0,0 0 0,0 0 0,0 0-1,1 0 1,-1 0 0,0-3 0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6.0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65 6790,'0'0'5141,"10"-9"-2109,35-30-603,-44 37-2186,1 1-1,0-1 0,-1 1 1,1 0-1,0 0 0,-1 0 1,1-1-1,0 2 0,0-1 1,0 0-1,0 0 0,0 1 1,0-1-1,0 1 0,0-1 1,3 1-1,-5 0-135,1 0 0,0 1-1,0-1 1,-1 1 0,1-1 0,-1 0 0,1 1-1,0-1 1,-1 1 0,1-1 0,-1 1 0,1 0 0,-1-1-1,1 1 1,-1-1 0,0 1 0,1 0 0,-1-1-1,0 1 1,1 0 0,-1 0 0,0-1 0,0 1-1,0 0 1,0 0 0,0-1 0,0 3 0,0 4 291,0 1 1,0 0 0,-1 0-1,-1 0 1,-3 12 0,-22 60 914,18-61-1242,2 1 0,0 1 0,1-1 0,1 1 0,1 0 0,1 0 0,0 0 0,2 1 0,1 26 0,1-46-131,-1 0 1,1 0-1,-1 0 0,1 0 0,0-1 1,-1 1-1,1 0 0,0 0 1,0 0-1,0-1 0,1 1 0,-1-1 1,0 1-1,1-1 0,-1 1 1,1-1-1,-1 0 0,1 0 0,-1 1 1,1-1-1,0 0 0,2 1 1,-2-2-365,1 1 0,-1 0 1,0-1-1,0 1 0,1-1 1,-1 0-1,0 0 0,0 1 1,1-2-1,-1 1 0,0 0 1,3-1-1,2-5-4808,-4-10-4014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6.3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19 9417,'0'0'9321,"53"-3"-7912,-15 2-224,4-1-736,3 2-353,-2-3-961,-3 0-4004,-8-3-8519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6.7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15086,'0'0'7271,"55"23"-5541,-6-22-353,14-1-800,7 0-353,6 0-128,-6 0 0,-3 0-96,-18 0-993,-13 4-1025,-17 4-1249,-16 2-609,-3-1-768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7.0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54 12236,'0'0'11242,"78"11"-9576,-21-21-1026,10-1-511,4 1-97,5-2-1025,-3 0-3331,-4 2-4068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7.4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0 556 16848,'0'0'7810,"7"-8"-5450,311-357-305,-273 306-2106,-32 39 29,2 0 0,0 1 0,1 1 1,31-27-1,-47 45 26,0-1 0,0 1 0,0 0 0,1 0 0,-1 0 0,0 0 0,0 0 0,0 0 0,0 0 0,1 0 0,-1 0 1,0 0-1,0 0 0,0 0 0,0-1 0,1 1 0,-1 0 0,0 0 0,0 0 0,0 0 0,0 0 0,1 1 0,-1-1 0,0 0 0,0 0 1,0 0-1,0 0 0,1 0 0,-1 0 0,0 0 0,0 0 0,0 0 0,0 0 0,0 0 0,1 1 0,-1-1 0,0 0 0,0 0 0,0 0 1,0 0-1,0 0 0,0 0 0,0 1 0,1-1 0,-1 0 0,0 0 0,0 0 0,0 1 0,2 13 124,-3 18 265,-11 75 558,-4 78-145,16-154-653,0 0 0,2-1 0,11 54 0,11-11-3296,-32-77-8937,7 3 10537,-16-14-9049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7.7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53 4676,'0'0'23190,"84"-32"-22933,-32 31-129,5 1-160,-2-3-1826,-3-3-3747,-2-4-8553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1.4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122 73 10762,'0'0'6524,"8"-10"-3492,-1-2-2240,-4 8-458,-1 0 0,1 0 0,-1 0 0,1 0 0,0 1-1,1-1 1,-1 1 0,1 0 0,-1 0 0,1 0 0,5-3 0,-9 5-276,1 1 0,0-1 1,0 1-1,0-1 0,0 1 0,0-1 0,0 1 0,0 0 0,0-1 1,0 1-1,0 0 0,0 0 0,0 0 0,0-1 0,0 1 0,0 0 0,0 1 1,0-1-1,0 0 0,0 0 0,0 0 0,0 0 0,0 1 0,0-1 1,0 1-1,0-1 0,0 1 0,1 0 0,-1 1 119,1-1 1,-1 1-1,1 0 0,-1 0 1,0 0-1,0 0 0,0 1 0,0-1 1,0 0-1,0 0 0,-1 0 1,1 4-1,2 10 998,-2 1 1,0 31-1,-1-38-1042,-4 25-133,-2-1 0,-1 0 0,-1 0 0,-2 0 0,-20 44 0,22-59 0,0 0 0,1 1 0,1 0 0,1 1 0,-4 36 0,3-115-73,-2 0 0,-17-61 0,25 117-207,-1 0-1,1 0 1,-1 0-1,0 0 1,0 1-1,0-1 1,0 0-1,0 0 1,0 0-1,0 1 1,0-1 0,-1 1-1,1-1 1,-1 1-1,1-1 1,-4-1-1,2 2-1138,0-1 0,-1 1 1,1 0-1,0 1 0,-1-1 0,1 0 0,0 1 0,-1 0 0,-4 0 1,-13 0-11822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2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23 106 15983,'0'0'11648,"12"-5"-10030,45-17-1227,1 3 0,1 3 0,1 2 0,0 2-1,1 4 1,0 2 0,0 2 0,76 6 0,-128-2-391,0 1 0,0 0 0,0 0 0,-1 1 0,1 0 0,0 0 0,-1 1 0,9 4 0,-57 2 0,-60 5 0,-291 35 0,368-47 0,-12 0 0,0 2 0,-62 15 0,82-11 0,23-1 0,27-1 0,46-6 0,0-4 0,121-20 0,-9 0 0,-168 23 0,-11 1 0,-24-1 0,-102 5 0,1 5 0,-145 29 0,249-37 0,-28 6 0,33-6 0,1-1 0,0 0 0,0 0 0,-1 1 0,1-1 0,0 0 0,0 1 0,-1 0 0,1-1 0,0 1 0,0 0 0,0-1 0,0 1 0,0 0 0,0 0 0,0 0 0,0 0 0,-1 1 0,37 1-58,-31-3-71,37 1-1343,103-6-11800,-89-3 4340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2.5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932 206 12236,'-44'-21'1780,"-2"2"0,0 2 1,-70-15-1,87 26-1209,1 1-1,-1 2 1,-1 1-1,1 1 1,0 2-1,0 1 1,-34 6-1,43-3-418,0 1 0,0 1 0,1 0 0,0 2-1,0 0 1,0 1 0,2 1 0,-1 1 0,1 0 0,1 2-1,1-1 1,-1 2 0,2 0 0,0 1 0,1 0-1,1 1 1,-15 28 0,11-18-60,2 0 0,2 1 0,0 1 1,2 0-1,1 0 0,1 1 0,2 0 0,1 0 0,1 1 0,2 0 0,1 40 1,4-49-95,0 0 1,1-1-1,1 1 1,1-1 0,1 0-1,1-1 1,1 1 0,1-2-1,0 1 1,2-1 0,0-1-1,1 0 1,0-1-1,2 0 1,0-1 0,1-1-1,0-1 1,1 0 0,1-1-1,34 19 1,-25-16 41,1-2 0,1-1 0,0-2 0,1 0 0,0-2 0,1-1 0,0-2 0,0-1 0,0-1 0,0-2 0,1-1 0,-1-1 0,1-2 0,34-7 0,-24 0 300,-1-3 0,0-1 1,0-3-1,-2-1 0,0-1 1,43-29-1,-29 13 174,-2-3-1,-2-1 1,74-75-1,-97 86-513,-1-2 0,-1-1 0,-1-1 0,-2 0 0,-1-2 0,-2-1 0,-1 0 0,-1-1 0,11-42 0,-22 59 0,-1 0 0,-1-1 0,0 0 0,-1 1 0,-2-1 0,0 0 0,-1 0 0,-5-33 0,2 37 0,0 0 0,-1 0 0,0 1 0,-2-1 0,1 1 0,-2 1 0,0-1 0,0 2 0,-1-1 0,-1 1 0,-20-21 0,15 20 3,0 0 1,-1 1-1,0 1 1,-1 0-1,0 1 0,0 1 1,-1 0-1,0 2 1,-1 0-1,-21-5 0,13 6 3,-1 2-1,0 0 0,0 2 1,0 1-1,-1 1 0,-43 6 1,29 1-44,1 2 1,0 2 0,1 1-1,0 3 1,1 1 0,0 2-1,2 1 1,0 2-1,-42 32 1,-3 14-2370,35-19-2291,9 2-4394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5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 12043,'0'16'5654,"-9"51"-4983,-3-1-1,-25 80 1,3-13-495,12-16 486,4 1-1,6 1 1,4 196-1,59 358 1806,-38-545-2102,17 541 190,-30-666-605,-1 11-223,1 0-1,-2 0 0,-3 19 1,4-30 36,1-1 0,-1 1 1,0-1-1,1 1 0,-1-1 1,0 0-1,0 1 0,-1-1 1,1 0-1,-1 0 0,1 0 1,-1 0-1,1 0 0,-1 0 1,0 0-1,0 0 0,0-1 1,0 1-1,0-1 0,0 0 1,-1 1-1,1-1 0,0 0 1,-1 0-1,-2 0 0,-20 1-4834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48.2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496 52 5958,'0'0'5610,"9"-6"-2428,2 0-2253,-7 5-555,0-1 0,0 0-1,0-1 1,-1 1 0,1-1-1,-1 1 1,1-1-1,-1 0 1,4-6 0,-7 3 4959,-11 3-3438,-20 3-1679,25 0 454,-22 1-432,0 2 1,0 1-1,0 2 0,0 0 1,1 2-1,0 1 0,1 1 1,-1 1-1,2 2 0,0 0 1,1 1-1,0 2 1,1 1-1,1 0 0,0 2 1,-29 32-1,45-44-197,1 1 1,0 0-1,0 0 1,0 0-1,1 1 1,0 0-1,-4 14 1,7-21-19,1 0 0,-1 0 0,1 1 0,-1-1 0,1 1 0,0-1 0,0 0 0,0 1 0,0-1 0,1 0 0,-1 1 0,0-1 0,1 0 0,0 1 0,0-1 0,-1 0 0,1 0 0,0 1 0,1-1 0,-1 0 0,0 0 0,1 0 0,-1-1 0,1 1 0,-1 0 0,1-1 0,0 1 0,0 0 0,0-1 0,0 0 0,0 0 0,0 1 0,0-1 0,4 1 0,11 3-13,-1 0 0,1-1 0,0-1 0,1 0 0,22 0 0,92-4-21,-106 0 10,-16 0-30,88-4-2891,-70 3 631,0-1-1,0-2 1,34-9 0,-35 3-8044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4.9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251 0 22549,'0'0'7373,"-1"12"-5420,-24 173-1201,13-113-682,-6 127 0,18-113-70,-34-133-2893,-62-122-11342,64 108 11951,-1 2 5008,53 69 9074,20-2-8900,41 2-2705,82-5-1779,-56-13-7553,-67 0 2060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5.4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1058 86 13581,'-29'-15'713,"-2"2"0,1 0 0,-1 3 0,-1 0 0,0 2 0,-55-6 0,65 12-225,-1 1 1,1 1-1,-1 1 0,0 1 0,1 1 1,0 1-1,0 1 0,0 1 0,0 1 0,-32 15 1,18-3-105,2 2 1,0 0 0,1 3-1,2 0 1,0 3 0,2 0-1,0 2 1,3 0 0,0 2-1,-32 52 1,38-52-242,2 2 1,1 1-1,1 0 1,2 0-1,1 2 1,2 0-1,2 0 0,1 1 1,2 0-1,1 0 1,1 50-1,5-67-136,1 1 0,0-1 0,2 0 1,1 0-1,0 0 0,1-1 0,1 0 0,1 0 0,1 0 1,0-1-1,2 0 0,0-1 0,1 0 0,0-1 0,1-1 0,1 0 1,24 20-1,-15-16 3,1-1-1,1-2 1,0 0 0,1-2-1,1 0 1,0-2 0,1-1 0,0-2-1,1 0 1,0-2 0,44 6 0,-27-9 115,0-3 0,1-1 0,-1-2 0,0-2 0,0-2 0,-1-2 0,0-2 0,0-2 0,-1-2 0,-1-2 0,0-2 0,-1-1 0,-2-3 0,0-1 1,-1-2-1,-1-1 0,-1-2 0,-2-2 0,-1-1 0,50-61 0,-61 63-125,-2-1 0,-2-1 0,0-1 0,-2-1 0,-2 0 0,-1-1 0,-1-1 0,-2 0 0,-2 0 0,-1-1 0,-1-1 0,-3 1 0,0-1 0,-3 0 0,-4-60 0,1 82 0,0 0 0,-1 1 0,0-1 0,-1 1 0,-1 0 0,0 0 0,-1 0 0,-1 1 0,0 0 0,0 0 0,-1 0 0,-1 1 0,0 1 0,-1-1 0,0 1 0,-1 1 0,0 0 0,-1 1 0,0 0 0,0 0 0,-1 2 0,1-1 0,-2 2 0,1-1 0,-29-7 0,7 6 0,0 2 0,-1 1 0,0 1 0,0 3 0,0 1 0,0 1 0,-62 11 0,8 5 0,-161 54 0,25 14-2397,5 15-4933,83-30-4884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0.0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0 822 5029,'0'0'20008,"11"-11"-18935,68-88-85,-4-3-1,-4-4 1,105-211-1,-159 283-849,4-6 487,25-73 0,-48 176-347,-29 156-123,-3 295 0,35-493-118,0 1 1,1-1-1,2 1 1,7 28-1,-8-41-127,0 0 0,0 0 0,1 0 0,0 0 0,1-1 0,0 1 0,0-1 0,1 0 0,0-1 0,0 1 0,0-1 0,9 6 0,0-4-1681,-6-8-863,-5-8-3349,-3-12-364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0.4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43 13036,'0'0'15215,"66"-16"-13069,-18 9-737,12 0-704,2-1-449,5 6-256,-3-1-769,-9 3-2434,-6 0-5925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4.0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126 0 17328,'-5'25'897,"-13"7"-192,3 16 1217,-6 8-641,1 10-160,2 3-256,3 2-513,6 0-288,5-4 0,4-8 0,0-11-64,5-11-608,8-12-770,-4-7 33,-2-9-801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4.6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8 132 18097,'-1'-9'2077,"-5"-28"181,6 35-2159,0 0 0,0 0 0,0-1 0,0 1-1,1 0 1,-1 1 0,1-1 0,-1 0 0,1 0 0,0 0 0,0 0 0,-1 0 0,1 0 0,1 1 0,-1-1-1,0 1 1,0-1 0,1 0 0,-1 1 0,1 0 0,-1-1 0,1 1 0,0 0 0,-1 0 0,1 0 0,0 0-1,0 0 1,0 0 0,2 0 0,8-3 211,0-1 0,1 2 0,17-3 1,-20 4-35,36-6 3,1 3-1,-1 2 1,1 1 0,85 10-1,-120-6-272,0 0 0,0 1 0,0 0 0,-1 1 0,16 7 0,-25-10-4,1-1 0,-1 1 0,0 0 0,0 0 0,0 1 0,0-1 0,0 0 0,0 1 0,0-1 0,0 1 0,0-1 0,-1 1 0,1 0 0,-1 0 0,1 0 0,-1 0 0,0 0 0,0 0 0,0 0 0,0 0 1,0 1-1,0-1 0,0 0 0,-1 1 0,1-1 0,-1 0 0,0 1 0,0-1 0,0 1 0,0-1 0,0 0 0,0 1 0,-1-1 0,0 4 0,0-4 11,1-1-1,-1 0 1,0 0-1,1 0 1,-1 0-1,0 0 1,0-1-1,0 1 1,0 0-1,1 0 0,-1 0 1,0-1-1,0 1 1,-1 0-1,1-1 1,0 1-1,0-1 1,0 0-1,0 1 1,0-1-1,-1 0 1,1 1-1,-2-1 1,-36-1 398,-1 2-140,39 1-306,0-1 0,0 1 0,0-1-1,1 1 1,-1 0 0,1 0-1,-1-1 1,1 1 0,-1 0-1,1 0 1,0 0 0,0-1-1,0 1 1,0 0 0,0 0 0,0 0-1,1 2 1,0 4-1433,-1-7 1740,0 3-2402,0-9-3491,0-5-2792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5.4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319 105 11979,'9'-7'2851,"26"-20"-363,19-15 2596,-22 13 1656,-78 75-6445,-179 194 1783,200-210-1899,3 1 0,0 1 0,2 1 0,1 1-1,2 1 1,-19 54 0,32-77-179,1 0 0,0 0 0,0 0 0,2 1 0,-1-1 0,1 22 0,1-30 0,1 0 0,-1-1 0,1 1 0,0 0 0,0-1 0,0 1 0,0-1 0,1 0 0,-1 1 0,1-1 0,0 0 0,0 0 0,0 0 0,0 0 0,1 0 0,-1 0 0,1-1 0,0 1 0,0-1 0,0 0 0,0 0 0,0 0 0,0 0 0,0 0 0,1-1 0,4 2 0,14 3-16,1-1-1,0-2 1,0 0-1,0-2 1,1 0-1,-1-2 1,0 0 0,0-1-1,0-2 1,0 0-1,0-2 1,28-10-1,12-13-2578,-54 24 876,0 0 0,-1-1 1,0-1-1,12-11 0,9-13-7473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5.8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361 17 18129,'0'0'4522,"-10"-3"-951,1 0-3168,1 0 0,-1 1 0,0 0 0,0 1-1,0 0 1,0 0 0,0 1 0,0 0 0,0 1 0,0 0-1,0 0 1,-16 5 0,7 2-249,0 1-1,0 1 1,1 0 0,0 1 0,-29 26-1,38-30-123,0 0 0,0 1-1,1 0 1,0 0 0,1 1-1,-1 0 1,2 0 0,-1 1-1,1-1 1,1 1 0,-1 0-1,-3 17 1,7-25-30,1 1 0,0-1 0,0 0 0,0 0 0,1 0 0,-1 0 0,0 1 0,1-1 0,-1 0 0,1 0 0,0 0 0,0 0 0,-1 0 0,1 0 0,1-1 0,-1 1 0,0 0 0,0 0 0,1-1 0,-1 1 0,1 0 0,-1-1 0,1 0 0,0 1 0,-1-1 0,1 0 0,0 0 0,0 0 0,0 0 0,0 0 0,0 0 0,0-1 0,0 1 0,0-1 0,4 1 0,11 2 0,-1 0 0,1-1 0,27-1 0,-23-1 0,18 1-19,63 6-139,-92-6 135,-1 0 0,0 1 0,1 1 0,-1 0 0,0 0 0,0 0 0,0 2 0,8 4 0,-13-7 22,-1 1 1,0-1 0,0 1 0,0-1 0,0 1 0,-1 0-1,1 0 1,-1 0 0,0 0 0,0 1 0,0-1 0,0 1-1,0-1 1,-1 1 0,1 0 0,-1-1 0,1 7 0,-2-4 12,1 0 1,-1 1 0,0-1-1,-1 0 1,0 1 0,0-1-1,0 0 1,0 0-1,-1 0 1,-3 7 0,-1 0 12,0-1-1,-1 1 1,0-1 0,-1-1 0,0 1 0,-1-1 0,0-1-1,-1 0 1,-12 10 0,10-10-25,-1-1 0,0 0 0,0-1 0,-1-1 0,0 0 0,-1-1 0,1 0 0,-1-1 0,0-1 0,0 0 0,-1-1 0,1-1 0,-1-1 0,-22 0 0,36 0-59,1-1 0,-1 0-1,1-1 1,-1 1 0,1 0 0,-1 0 0,1-1 0,-1 1-1,1 0 1,-1-1 0,1 0 0,-1 1 0,1-1 0,0 0-1,-1 0 1,1 1 0,0-1 0,0 0 0,0 0-1,-1-1 1,1 1 0,0 0 0,0 0 0,1 0 0,-1-1-1,0 1 1,0-1 0,1 1 0,-1 0 0,1-1-1,-1 1 1,1-1 0,-1 1 0,1-1 0,0 1 0,0-1-1,0 0 1,0 1 0,0-1 0,0-1 0,1-1-390,0 0 0,0 0 0,0 0 0,1 0 0,-1 0 0,1 0 0,0 0 0,0 0 0,0 1 0,0-1 0,1 1 0,0 0 0,5-6 0,16-10-8360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6.2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195 0 21813,'0'0'6779,"-7"11"-5145,-38 61-851,-39 65 424,74-117-1115,0 0-1,1 0 1,1 1 0,1 0 0,-4 23 0,10-39-92,0-1 0,0 0 0,1 1 0,-1-1 0,1 0 0,0 1 0,0-1 0,1 1 0,0-1 0,-1 0 0,1 1 0,1-1 0,2 7 0,-2-8 0,0-1 0,0 0 0,0 1 0,0-1 0,0 0 0,1-1 0,-1 1 0,1 0 0,-1-1 0,1 1 0,0-1 0,-1 0 0,1 0 0,0 0 0,0 0 0,0 0 0,0 0 0,0-1 0,0 0 0,5 0 0,11 2-112,1-2 0,-1 0 0,1-1 1,25-5-1,-34 4-115,-1 0 1,0-1-1,1-1 1,-1 0-1,-1 0 1,1 0-1,-1-1 1,1-1-1,12-9 1,-21 13-271,1 1 0,-1 0-1,1 0 1,-1-1 0,0 1 0,0-1-1,1 1 1,-1-1 0,0 0 0,0 1-1,0-1 1,-1 0 0,1 0 0,0 1 0,-1-1-1,1 0 1,-1 0 0,1 0 0,-1 0-1,0-3 1,0-14-8274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6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1 338 19699,'9'1'299,"93"10"511,1-4 1,122-8-1,216-33 1510,-227 14-922,1393-76 655,-137 11-449,-1123 59-1569,112-9-252,-155 9-3194,-304 26 3395,95-10-3754,-38-1-2533,-21-2-5143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6.6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77 442 15855,'0'0'3107,"-61"0"-481,45 0 2019,18 0-3108,26 0-768,10-1-449,14-10-160,15 1-192,7-3-32,6-2-2274,2-6-673,1-1-2434,0-6-12236</inkml:trace>
  <inkml:trace contextRef="#ctx0" brushRef="#br0" timeOffset="1">822 1 20115,'0'0'9961,"50"3"-9320,4-3-481,9-2-192,6 1-128,-1 1-320,-3 0-1378,-10 0-2562,-14 0-1602,-16 0-3523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6.9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 15 18097,'0'0'3043,"-47"28"-801,47-19-1121,7-4 353,31-3 383,14-2-640,16 0-896,12-3-225,9-6-256,-1-5-1282,-8-1-2882,-9-2-7175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7.5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1 672 13325,'0'0'8050,"12"-5"-5861,17-10-1238,-1-1-1,-1-2 1,0 0 0,43-40 0,100-106 80,-165 159-976,155-171 1156,-132 141-762,-2 0-1,-1-2 1,26-52-1,-78 173-90,7-28-366,3 1 1,3 1-1,2 0 0,3 0 1,2 1-1,1 78 1,6-130-503,0 0 0,0 0 0,-1 0 0,0 0 0,-2 10 0,2-15 84,0-1 0,1 1 0,-1-1 0,0 1 0,0-1 0,0 1 0,0-1 1,0 0-1,0 1 0,0-1 0,0 0 0,0 0 0,-1 0 0,1 0 0,-1 0 0,1 0 1,0 0-1,-1 0 0,0-1 0,1 1 0,-1-1 0,1 1 0,-1-1 0,0 1 0,1-1 1,-1 0-1,-3 0 0,-15 1-7117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7.9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1 227 15054,'0'0'11659,"57"-40"-11499,-13 40-63,12 0-1,7 0-673,8 0-1729,-2-9-2787,-3-4-4452</inkml:trace>
  <inkml:trace contextRef="#ctx0" brushRef="#br0" timeOffset="1">824 0 14478,'0'0'14573,"-25"67"-13932,14-37-481,1-1-128,3 0-32,5 1 32,2-1 0,0 0-128,0 0-1313,0-8-1922,-6-1-2210,-4-9-7848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8.2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1 288 19859,'0'0'5125,"79"-35"-3268,-35 25-639,8-1-898,6 1-256,8 1-64,4-1-1762,-1-2-1345,-4-2-2018,-4-5-7302</inkml:trace>
  <inkml:trace contextRef="#ctx0" brushRef="#br0" timeOffset="0.99">831 0 17585,'0'0'3811,"-24"65"-2498,12-35 225,1 2-417,2 1-576,4 1-353,3-1-96,0-2-32,2 1-32,0-1-545,0-5-1184,4-2-1891,-1-10-1953,-3-6-7399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8.6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0 124 15567,'10'-11'2925,"-3"1"-2505,1 1 0,0 0-1,1 0 1,-1 1 0,2 1 0,-1-1-1,1 1 1,0 1 0,1 0-1,-1 0 1,1 1 0,0 1 0,1-1-1,-1 2 1,15-3 0,1 3-61,-1 1-1,1 2 1,33 4 0,-51-4-292,-1 2 1,1-1-1,-1 1 0,0 0 1,1 1-1,-1 0 0,0 0 1,-1 0-1,1 1 0,-1 1 1,1-1-1,-1 1 0,0 0 0,6 7 1,-12-11-10,1 1 1,-1 0 0,0-1-1,1 1 1,-1 0 0,0 0-1,0 0 1,0 0-1,0 0 1,-1 0 0,1 0-1,-1 0 1,1 1-1,-1-1 1,0 0 0,1 0-1,-1 0 1,0 0-1,0 1 1,-1 3 0,-1-2 99,1 0 0,0-1 1,-1 1-1,0 0 0,0 0 0,0-1 1,-1 1-1,1-1 0,-1 0 0,-3 4 1,-7 5 255,-1-1 1,0 0-1,0-1 1,-17 8 0,-67 32-346,150-50-2556,-23 2 928,-18-2 1264,0 1 1,0 1 0,1 0 0,-1 0-1,0 1 1,-1 1 0,14 5 0,-22-8 316,0 0 1,1 1-1,-1-1 1,0 1-1,0-1 1,0 1-1,1 0 1,-2-1-1,1 1 0,0 0 1,0 0-1,-1 1 1,1-1-1,-1 0 1,2 4-1,-2-4 44,-1 0-1,0 1 0,0-1 1,0 0-1,0 0 0,0 0 0,0 0 1,0 0-1,-1 0 0,1 1 1,-1-1-1,0 0 0,0 0 0,1-1 1,-1 1-1,-1 0 0,1 0 1,0 0-1,0-1 0,-1 1 1,1 0-1,0-1 0,-3 2 0,-9 10 234,-2 0-1,1-2 0,-2 1 0,1-2 1,-1 0-1,-1-1 0,0-1 0,0 0 1,-1-1-1,0-1 0,0-1 0,0-1 1,-1 0-1,-35 2 0,53-6-395,0 0 1,0 0-1,0 0 0,0 0 0,0 0 1,0-1-1,0 1 0,0 0 0,0-1 1,0 1-1,0 0 0,0-1 0,0 1 1,0-1-1,0 0 0,0 1 0,1-1 1,-1 0-1,0 1 0,0-1 0,1 0 1,-1 0-1,0 0 0,1 1 1,-1-1-1,1 0 0,-1 0 0,1 0 1,0 0-1,-1 0 0,1 0 0,0 0 1,0 0-1,-1-2 0,1-1-679,0 1-1,0-1 0,0 0 1,1 1-1,-1-1 1,1 0-1,0 1 0,0-1 1,3-6-1,16-23-9659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9.0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208 0 17360,'0'0'7175,"5"70"-4740,-15-34-289,-1 4-449,1 0-928,3 0-353,7-3-352,0-4 0,2 1-416,7-8-1057,3-3-994,-7-10-1440,-1-8-1506</inkml:trace>
  <inkml:trace contextRef="#ctx0" brushRef="#br0" timeOffset="1">1 178 17296,'0'0'5606,"77"0"-4966,-26 0-544,15 0-832,9 0-3652,12 0-2467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9.4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253 0 8520,'0'0'19827,"-12"4"-18856,-5 2-828,-1 2 1,1 0-1,1 0 0,0 2 0,0 0 0,0 1 0,2 0 0,-17 17 0,23-21-43,1 0 0,0 0-1,1 1 1,0-1 0,0 1-1,0 1 1,1-1 0,1 1-1,-1 0 1,1 0 0,1 1-1,0-1 1,0 1 0,1-1-1,0 1 1,1 0 0,0 0-1,0 16 1,2-22-103,0-1 0,0 1 0,1 0-1,-1-1 1,1 1 0,0-1 0,0 1 0,0-1 0,0 0-1,0 1 1,1-2 0,0 1 0,-1 0 0,1 0 0,0-1 0,1 1-1,-1-1 1,0 0 0,0 0 0,1 0 0,0-1 0,-1 1-1,1-1 1,0 0 0,-1 0 0,7 1 0,11 3-512,0-2-1,1 0 1,29 0 0,-19-2-1800,-1-1-1,1-2 0,33-7 1,24-14-7919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9.8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0 19506,'0'0'7175,"-12"74"-6438,6-46-417,5 0-256,1-1 0,4-1 0,10-3-224,-1-3-1473,-7-7-1186,-5-6-2210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40.2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17873,'0'0'3491,"87"16"-1441,-29-10-769,12-2-608,11-1-545,7-3-96,0 0-1217,-7-2-3203,-13-13-4901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6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15759,'12'0'3801,"163"0"-296,180 5-1265,-287 0-2035,-1 2 1,0 4-1,78 22 0,-139-32-202,-1 1 1,1 0-1,0 0 1,-1 1-1,0-1 1,1 1-1,-1 1 0,0-1 1,-1 1-1,1-1 1,-1 1-1,1 1 0,-1-1 1,3 5-1,-5-5 9,0-1 0,0 1-1,-1-1 1,0 1 0,0 0-1,0-1 1,0 1-1,-1 0 1,1 0 0,-1-1-1,0 1 1,0 0 0,0 0-1,-1 0 1,1-1 0,-1 1-1,0 0 1,0 0 0,0-1-1,-1 1 1,1-1 0,-1 1-1,-2 4 1,-6 7 177,0 0 0,0 0 1,-1-1-1,-1 0 0,-17 15 0,-75 59 619,75-64-717,-70 53-323,-211 123 0,242-167-2332,23-21-2992,18-12-2980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40.6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421 119 13036,'0'0'2114,"-27"86"545,17-40-1154,5 2 321,3-1 224,2-5-609,0 2-896,6-4-353,5-4-96,-3-4-256,-3-9-2146,0-9-2339</inkml:trace>
  <inkml:trace contextRef="#ctx0" brushRef="#br0" timeOffset="1">1 50 16464,'0'0'2274,"8"-7"-37,1 1-1944,1 1 0,-1 0 0,1 0 0,0 1 1,0 0-1,0 1 0,0 0 0,1 1 1,-1 0-1,1 0 0,0 1 0,-1 1 0,13 0 1,27 0-9,-1 2 1,1 2 0,75 17-1,-91-13-282,0 2 0,-1 1-1,-1 1 1,0 2 0,58 35-1,-82-44 23,0 0 0,0 1 0,0 0 0,-1 1 0,0 0 0,-1 0 0,1 0 0,-1 1 0,-1 0 0,1 0 0,-2 0 0,1 1 1,5 13-1,-9-16 95,1 0 0,-1 0 0,0 0 0,0 0 0,-1 0 0,0 0 0,0 0 0,0 0 0,-1 0 0,0 0 0,0 0 1,0 0-1,-1 0 0,0 0 0,0 0 0,-1-1 0,1 1 0,-1-1 0,-1 0 0,1 0 0,-1 0 0,-4 6 0,-15 13 166,-1 0-1,0-2 0,-2-1 0,0 0 1,-1-2-1,-34 17 0,-5-2 425,-113 43 0,172-75-712,-15 7-478,-1-1 0,-26 4 0,45-11 55,-1 0-1,1 0 1,0 0-1,-1-1 1,1 0 0,-1 0-1,1 0 1,0 0 0,-1-1-1,1 1 1,-1-1 0,1 0-1,0-1 1,0 1 0,0-1-1,0 0 1,0 0 0,-7-4-1,-9-23-17980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41.3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14542,'0'0'9897,"32"79"-9416,-20-37-353,-4 1-32,-4 4-64,-4 0 32,0 1 0,-10-1-320,-4 0-289,-1-4-608,8-7-1249,-1-8-2627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8.1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17 14958,'0'0'8734,"10"4"-6989,8 2-1245,1-1 0,-1-1 0,1 0 0,1-2 0,-1 0 0,38-2 0,134-17 213,-113 8-436,158-9 534,-703 51 738,214-10-1069,235-21-480,20-2 0,31 0 0,136-13 17,346-12-167,-661 38-9625,92-13 3764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8.6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1251 185 13036,'-36'-18'142,"0"1"0,-2 2-1,-74-19 1,74 26 543,0 1-1,-1 3 1,0 1-1,1 1 1,-1 3-1,0 1 0,0 2 1,1 1-1,-1 2 1,2 2-1,-1 2 1,-38 16-1,29-8 30,1 2-1,1 2 0,1 2 1,1 2-1,-39 33 1,66-48-562,0 2 0,1 0 1,0 1-1,1 0 1,1 1-1,1 1 0,0 0 1,1 0-1,1 1 1,1 1-1,0 0 0,1 0 1,1 0-1,-8 40 1,14-45-146,0-1 0,1 0 1,0 1-1,1-1 0,1 0 1,0 0-1,1 0 0,0 0 1,1 0-1,0-1 0,1 1 1,0-1-1,1-1 0,1 1 1,0-1-1,0 0 0,1 0 1,1-1-1,-1 0 0,2 0 1,14 11-1,10 6 20,0-1 1,2-3-1,1 0 0,1-3 1,55 23-1,-24-16 28,1-2-1,1-4 1,1-2-1,1-4 1,0-3 0,1-3-1,0-4 1,83-4-1,-127-2 91,-1-2 0,1-1 0,-1-1 0,0-2 0,0 0-1,-1-2 1,0-2 0,-1 0 0,0-2 0,48-30 0,-55 28-53,0 0 0,-1-1 0,-1-1 0,0-1 0,-2-1 0,0 0 0,-1-1 0,-1 0 1,0-2-1,-2 1 0,-1-2 0,0 1 0,9-33 0,-8 15-92,-3 0 0,0 0 0,-3-1 0,-2 0 0,0-68 0,-5 84 0,0 1 0,-2 0 0,-1 0 0,-1 0 0,-1 0 0,0 1 0,-2 0 0,-1 0 0,-1 1 0,-23-39 0,25 50 2,-1 0 0,0 0 0,-1 1 0,0 0 0,-1 1 0,1 0 0,-2 1 0,1 0 0,-25-13 0,16 13 1,0 0 1,0 1-1,0 1 0,-1 1 1,-40-5-1,8 7-43,1 3 0,0 1 0,0 3 0,-77 16 0,-175 55-3558,105-13-4751,53-12-2766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06.5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832 1 14958,'0'0'13303,"-13"7"-12000,-100 68-452,2 4 0,-102 97 1,5-5-203,34-30-3959,185-149 1160,-1-1 0,0 0 0,12-16 0,17-23-4742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06.9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69 0 12460,'0'0'9246,"-1"10"-6700,-2 12-1026,-1 0 0,-1 0 0,-13 34 1,9-28-804,0 0 0,-8 53 0,16-62-699,0-1-1,1 1 1,0-1 0,2 1-1,0-1 1,1 1 0,1-1 0,1 0-1,0 0 1,2-1 0,0 0-1,0 0 1,2 0 0,0-1-1,16 21 1,-9-15-367,-11-17 2,-1 0-1,0 0 0,0 1 1,0-1-1,0 1 0,-1 0 1,0 1-1,-1-1 0,1 0 0,-1 1 1,0-1-1,1 13 0,-3-18 119,0-1-1,0 1 0,-1 0 0,1-1 1,0 1-1,0-1 0,-1 1 0,1 0 0,0-1 1,-1 1-1,1-1 0,-1 1 0,1-1 1,-1 1-1,1-1 0,-1 1 0,1-1 1,-1 1-1,1-1 0,-1 0 0,0 1 0,1-1 1,-1 0-1,1 0 0,-1 1 0,0-1 1,1 0-1,-1 0 0,0 0 0,1 0 1,-3 0-1,-27 1-4828,22-1 2702,-36 0-9078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07.2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59 93 14670,'0'0'3299,"-53"29"-1922,48-20 897,7-2-95,31-4-258,20-3-31,18-1-1025,18-12-353,11-4 129,8-2-161,0 0-287,-11 3-161,-7 2-224,-16 5-1378,-12 0-2113,-11-3-1058,-5 0-1633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07.6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84 14638,'0'0'7100,"0"9"-5344,-9 172 5474,2-95-6401,5 96 1,2-176-814,1 0 0,-1 0 0,1 0 0,1 0 0,-1 0 0,1-1 0,0 1 0,0 0 0,0-1 0,1 1 0,0-1 0,0 0 0,1 0 0,-1 0 0,7 7 0,-7-10-12,0 0 1,0 0 0,1 0-1,-1 0 1,0-1-1,1 0 1,-1 1-1,1-1 1,-1 0 0,1-1-1,-1 1 1,1-1-1,0 1 1,-1-1 0,1 0-1,0-1 1,-1 1-1,1-1 1,-1 1-1,1-1 1,0 0 0,-1 0-1,0-1 1,1 1-1,-1-1 1,0 1-1,4-4 1,9-5-5,0 0 0,-1-1 0,-1-1 0,0-1 0,0 0 0,-1 0 0,-1-1 0,20-30 0,-10 9 0,0-2 0,29-71 0,-23 31 0,-43 128 0,7-28 0,1 1 0,1 0 0,1 0 0,1 1 0,2-1 0,-1 36 0,3-57 0,1 1 0,-1-1 0,1 1 0,0-1 0,0 1 0,0-1 0,0 1 0,0-1 0,1 0 0,0 0 0,0 1 0,-1-1 0,2-1 0,-1 1 0,0 0 0,1 0 0,-1-1 0,1 1 0,0-1 0,-1 0 0,1 0 0,0 0 0,1 0 0,-1-1 0,0 1 0,0-1 0,1 0 0,-1 0 0,1 0 0,6 1 0,-4-1 0,1-1 0,-1 0 0,1 0 0,-1 0 0,0-1 0,1 0 0,-1 0 0,0-1 0,0 0 0,0 0 0,0 0 0,0-1 0,0 1 0,-1-1 0,1-1 0,9-7 0,0-3 0,-1-2 0,0 0 0,-1 0 0,-1-1 0,-1-1 0,0 0 0,-1 0 0,8-21 0,52-164 0,-60 172 0,-6 16 0,5-11 0,-2 1 0,6-45 0,-13 70-10,0 0 1,0 0-1,-1-1 1,1 1-1,0 0 1,0 0-1,-1 0 1,1 0-1,0 0 1,0 0-1,-1 0 1,1 0-1,0 0 0,0 0 1,-1 0-1,1 0 1,0 0-1,0 0 1,-1 0-1,1 0 1,0 0-1,0 0 1,-1 0-1,1 0 1,0 0-1,0 1 1,-1-1-1,1 0 0,0 0 1,0 0-1,0 0 1,-1 0-1,1 1 1,0-1-1,0 0 1,0 0-1,0 0 1,0 1-1,-1-1 1,1 0-1,0 0 0,0 1 1,0-1-1,0 0 1,0 0-1,0 1 1,0-1-1,-11 12-2954,0 1-5241,4-1-7202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0.2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14318,'0'0'5477,"60"2"-3523,-16 7-129,15 0-511,14-2-386,10-3-479,13-2-257,-2-2-128,-4 0-32,-8 0 0,-18 0-576,-16 0-609,-16 0-609,-19 0-1249,-29 0-7335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0.5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14318,'0'0'8680,"76"45"-6054,-11-42-832,16-2-1089,10-1-513,8 0-96,0 0-64,-8 3-448,-13 2-1987,-20-4-1793,-17-1-3907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6.9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0 800 15951,'0'0'4479,"11"-14"-3716,321-354 1802,-183 211-2428,-108 112-109,-3 2-4,2 1 1,82-64-1,-120 103-29,1 1 1,0-1-1,0 1 1,0 0-1,1 0 1,-1 1-1,0-1 1,1 1-1,-1-1 1,1 1-1,-1 0 0,1 0 1,0 1-1,-1-1 1,1 1-1,7 0 1,-9 1-1,0 0 0,0 1 1,0-1-1,-1 0 1,1 1-1,0 0 0,0-1 1,-1 1-1,1 0 0,-1 0 1,0 0-1,1 0 1,-1 0-1,0 0 0,0 0 1,0 0-1,-1 0 0,1 1 1,0-1-1,-1 0 1,0 1-1,1-1 0,-1 0 1,0 1-1,0 3 1,2 60 9,-3 0 1,-2 0 0,-18 95 0,-4 73-4994,24-167-1066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5.4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34 616 2498,'0'0'9113,"-6"11"-5045,-16 33-1266,21-42-2637,1-1-1,-1 1 0,0-1 0,1 1 0,-1 0 0,1-1 0,-1 1 1,1 0-1,0-1 0,-1 1 0,1 0 0,0 0 0,0-1 0,0 1 1,1 0-1,-1 0 0,0-1 0,1 1 0,-1 0 0,1-1 0,0 1 1,-1-1-1,1 1 0,0 0 0,0-1 0,0 0 0,0 1 0,0-1 0,0 0 1,0 1-1,1-1 0,-1 0 0,0 0 0,1 0 0,-1 0 0,1 0 1,-1 0-1,1 0 0,-1-1 0,1 1 0,2 0 0,3 1 151,0-1 0,-1 1-1,1-2 1,0 1 0,0-1 0,0 0 0,0 0-1,10-2 1,-1-2-45,-1 0-1,1-2 1,-1 0 0,0 0 0,-1-2-1,1 1 1,24-20 0,92-81 280,-107 86-482,212-203 103,-194 179-145,-3-1 1,-1-2 0,39-68 0,-59 78 7,-13 25 1,-8 19 18,-66 128 607,-95 267-1,161-391-637,-21 73 36,23-76-60,0 1 1,0 0-1,0-1 0,0 1 1,1 0-1,1 0 1,-1-1-1,1 1 1,2 11-1,-2-16-205,0-1 0,0 0-1,0 1 1,0-1 0,0 0 0,0 1 0,1-1 0,-1 0-1,0 0 1,0 0 0,1 0 0,-1 0 0,1 0-1,-1 0 1,1-1 0,-1 1 0,1-1 0,0 1 0,-1-1-1,1 1 1,0-1 0,2 0 0,41 2-8421,-35-2 6465,-29 0-5407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5.7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17328,'0'0'12108,"69"40"-11660,-23-40-320,8 0-64,5 0-64,6 0-960,-7-5-1827,-2-6-1922,-6-3-2946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6.1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445 14 18449,'0'0'9519,"-14"-4"-8414,9 3-1038,1-1-44,-1 0-1,1 1 0,-1 0 0,0 0 0,1 0 0,-1 1 1,0-1-1,0 1 0,1 0 0,-1 1 0,0-1 0,1 1 1,-1 0-1,0 0 0,1 0 0,-1 1 0,1 0 0,-1 0 1,1 0-1,0 0 0,-7 5 0,-23 21 199,2 0 0,2 2 0,0 1 0,2 2 0,1 1 0,2 1 0,2 1 0,1 0 0,-28 65 0,47-91-137,-1 0 0,1 1-1,1-1 1,0 1 0,-2 21 0,4-29-81,0 0 0,0 0 0,0 0 0,1 0 0,-1 0 0,1 0 0,0 0 0,-1 0 0,1-1 0,0 1 0,1 0 0,-1 0 0,0-1 0,1 1 1,0-1-1,-1 1 0,1-1 0,0 0 0,0 0 0,0 0 0,1 0 0,-1 0 0,0 0 0,1 0 0,4 2 0,4 0-193,0-1 0,0 0 0,0 0 1,0-1-1,0-1 0,1 0 0,-1 0 0,14-2 0,-5 0-1351,1-1 0,-1-1-1,34-10 1,10-10-4844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6.4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484 73 19891,'0'-9'2920,"0"4"-2722,0 3-36,1 0-1,-1 0 0,0 0 0,0 0 0,1 0 0,-2 0 0,1 0 0,0 0 0,0 0 0,0 0 0,-1 0 0,1 0 0,-1 1 0,0-1 0,0 0 0,1 0 0,-1 0 0,0 0 0,0 1 0,-1-1 0,1 1 0,0-1 0,-1 1 0,1-1 0,-1 1 0,1 0 1,-1-1-1,1 1 0,-1 0 0,0 0 0,0 0 0,1 0 0,-1 1 0,0-1 0,0 0 0,0 1 0,0 0 0,0-1 0,0 1 0,-3 0 0,-4 1-63,1 0 1,-1 0-1,0 1 1,1 0-1,-1 1 0,1 0 1,0 1-1,0-1 1,0 2-1,0-1 0,1 1 1,-1 0-1,1 0 1,1 1-1,-13 12 0,3 0 56,0 0 0,1 0 0,0 2 0,-19 35 0,31-50-134,1-1 0,0 1 1,0-1-1,0 1 0,0 0 1,1-1-1,0 1 0,0 0 1,0 0-1,0 0 0,1 0 1,0 0-1,1 8 0,0-10-22,-1-1 0,1 1 0,1-1 0,-1 1 0,0-1 0,1 0 0,-1 1-1,1-1 1,-1 0 0,1 0 0,0 0 0,0 0 0,0 0 0,0-1 0,1 1-1,-1-1 1,0 1 0,0-1 0,1 0 0,-1 0 0,1 0 0,0 0 0,-1 0-1,1-1 1,4 1 0,33 5-303,-33-6 215,1 0 0,-1 1-1,0 0 1,0 1 0,0-1 0,0 1-1,0 1 1,0-1 0,0 1 0,-1 0-1,7 4 1,-11-4 93,0-1 0,0 1-1,-1-1 1,1 1 0,-1 0 0,0-1-1,0 1 1,0 0 0,0 0 0,0 0-1,-1 0 1,1 0 0,-1 0-1,0 0 1,0 0 0,0 0 0,0 0-1,0 0 1,-1 0 0,1 0 0,-1 0-1,0 0 1,-1 3 0,-2 6 174,0-1 0,-1 1 0,0-1-1,-9 13 1,8-13-137,-1-1-1,0 0 0,0-1 0,-1 1 0,0-2 1,-1 1-1,1-1 0,-2 0 0,1-1 1,-1 0-1,-1-1 0,1 0 0,-1 0 0,0-1 1,0-1-1,0 0 0,-1 0 0,1-1 0,-1 0 1,0-1-1,0-1 0,0 0 0,0 0 1,0-1-1,-23-4 0,31 4-38,0-1 0,0 0 0,-1-1 0,1 1 0,0-1 0,0 0 0,-5-3 0,-18-7-41,26 12-542,16 0-11867,-2 0 2674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6.9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220 1 19891,'0'0'11349,"-2"9"-10068,-5 16-1242,-1-1-1,-1 0 0,-2-1 0,0 1 1,-1-2-1,-2 0 0,-22 30 0,16-25-50,2 1 0,1 1 0,1 0 0,-17 46 0,32-74 12,1 0 0,-1 0 0,1 0 0,-1 1 0,1-1 0,-1 0 0,1 0 0,0 1 0,-1-1 0,1 0 0,0 1 0,0-1 0,0 0 0,0 1 0,0-1 0,0 0 0,0 0 0,1 1 0,-1-1 0,0 0 0,1 1 0,-1-1 0,1 0 0,0 0 0,-1 0 0,1 0 0,0 0 0,-1 0 0,1 0 0,0 0 0,0 0 0,0 0 0,0 0 0,0 0 0,0 0 0,2 0 0,2 1 0,0-1 0,0-1 0,1 1 0,-1-1 0,0 1 0,1-1 0,7-2 0,-2 2 0,10-2-306,0-1-1,-1 0 1,0-1-1,0-2 1,0 0-1,-1-1 1,1 0 0,-2-2-1,25-14 1,-42 22 9,-1 1 0,1 0 0,-1 0 0,1-1 0,-1 1 1,1-1-1,-1 1 0,1 0 0,-1-1 0,1 1 0,-1-1 0,1 1 0,-1-1 1,0 1-1,1-1 0,-1 1 0,0-1 0,0 1 0,1-1 0,-1 0 0,0 1 1,0-1-1,0 1 0,0-1 0,0 0 0,0 1 0,0-1 0,0 0 0,0 1 1,0-1-1,0 1 0,0-1 0,0 0 0,0 1 0,-1-2 0,-9-8-7668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7.3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43 14125,'0'0'17585,"75"-20"-16528,-21 16-1057,2 2 0,3 1-192,-8-1-2242,-7-3-4133,-11-4-8935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9.6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36 17296,'0'0'8008,"53"5"-6246,-16-5 256,12-3-577,6-8-865,5-1-415,4 3-193,-3 3-929,-6 6-1057,-9 0-1410,-11 2-1857,-8 10-1569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0.5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398 63 5958,'12'-7'3795,"6"-6"-2302,17-12 542,-3 7 3320,-30 21-2501,-5 12-1667,-11 15-344,-1 0-1,-2-1 1,-35 47-1,22-33-624,16-23-131,-145 203 963,122-175-1344,-3-3 1,-67 62-1,107-107 173,0-1 0,0 1 0,0 0 0,0 0 0,0 0 0,0-1 0,0 1 0,0 0 0,0 0 0,0-1 0,0 1 0,0 0 0,0 0 0,0 0 0,0-1 0,0 1 0,0 0 0,0 0 0,-1 0 0,1 0 0,0-1 0,0 1 0,0 0 0,0 0 0,-1 0 0,1 0 0,0 0 0,0-1 0,0 1 0,0 0 0,-1 0 0,1 0 0,0 0 0,0 0 0,0 0 0,-1 0 0,1 0 0,0 0 0,0 0 0,-1 0 0,1 0 0,0 0 0,0 0-1,0 0 1,-1 0 0,1 0 0,0 0 0,0 0 0,0 0 0,-1 0 0,1 0 0,0 1 0,0-1 0,0 0 0,-1 0 0,1 0 0,0 0 0,6-22-4572,15-22-8130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0.9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91 1 19571,'0'0'1889,"-21"69"-800,-1-23 833,3 4-160,3-1-97,6 3-1184,7-5-417,3 3-96,1-5-449,11 0 33,2-1-193,-5-3-159,-5-1-289,-4-3-1057,0-10-1602,-11-6-3683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1.3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0 103 18674,'0'0'4676,"81"29"-2626,-19-34-416,12-14-1090,8-3-448,7-1-64,-1 2-160,-9 7-1089,-7 2-833,-11 4-3780,-14 0-5124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7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0 121 14958,'0'0'5157,"10"5"-3988,-5-3-1063,-1 1-1,0-1 1,1 1-1,-1 0 1,0 1 0,0-1-1,0 1 1,-1 0-1,1 0 1,-1 0 0,0 0-1,3 6 1,0 2 73,0 1 0,-1-1 0,-1 1 1,6 23-1,4 34-56,-4 0-1,3 74 1,-10 143 104,-3-256-224,0-4 159,-2 1 0,-8 47 0,10-187 2368,126-626-3646,-121 717 1104,11-44 19,-15 61-14,1-1 0,-1 1 1,1 0-1,0 0 0,0 0 1,1 1-1,-1-1 0,1 1 1,0-1-1,0 1 1,5-5-1,-7 7 2,0 0 1,0 0-1,1 0 0,-1 1 1,0-1-1,0 1 0,1-1 1,-1 1-1,0-1 1,1 1-1,-1 0 0,0-1 1,1 1-1,-1 0 0,0 0 1,1 0-1,-1 0 1,1 0-1,-1 1 0,0-1 1,1 0-1,-1 1 0,0-1 1,1 0-1,0 2 0,1-1-13,0 1 0,-1 0-1,1 1 1,-1-1-1,1 0 1,-1 1 0,0-1-1,0 1 1,0-1-1,2 5 1,1 2-28,-1 1 0,0-1 0,0 1 1,-1 0-1,4 19 0,-7-19 90,1 1 0,-2 0 0,0 0 0,0 0 1,0-1-1,-2 1 0,1 0 0,-1-1 0,-1 0 0,0 0 0,0 0 0,-1 0 0,0-1 1,-1 1-1,0-1 0,-1-1 0,0 1 0,0-1 0,0 0 0,-1-1 0,0 0 0,-1 0 1,0-1-1,0 0 0,0 0 0,-1-1 0,1 0 0,-1-1 0,0 0 0,-1-1 0,1 0 1,-1 0-1,1-1 0,-1-1 0,0 1 0,0-2 0,-20-1 0,29 1-147,1 0 1,-1 0-1,0 0 0,0-1 0,1 1 1,-1-1-1,0 1 0,1-1 0,-1 0 1,1 1-1,-1-1 0,0 0 0,1 0 0,0 0 1,-1-1-1,1 1 0,0 0 0,-1 0 1,1-1-1,0 1 0,0 0 0,0-1 0,0 0 1,-1-2-1,-2-28-6189,4 6-3275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1.8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1 12268,'0'0'3619,"-6"82"-896,-4-28-738,-1 6-159,0 3 64,1-3-641,2-3-512,2-5-417,5-10-224,1-12-64,0-5-256,0-10-737,0-10-608,-7-5-1346,-8-2-672,-3-17-3524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2.1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82 15503,'0'0'5279,"13"-8"-3613,-8 5-1489,5-4 211,1 0 0,-1 1 1,1 1-1,0 0 0,1 0 0,0 1 1,23-5-1,45-2 479,0 3 1,1 4-1,120 9 1,-187-4-878,-1 1 0,0 0 0,1 1 0,-1 1 0,0 0 0,17 8 0,-27-11 10,0 1 0,0-1 0,0 1 0,-1-1 0,1 1 0,0 0-1,-1 0 1,0 0 0,1 1 0,-1-1 0,0 0 0,0 1-1,0 0 1,-1-1 0,1 1 0,0 0 0,-1 0 0,0 0 0,0 0-1,0 0 1,0 0 0,0 0 0,-1 0 0,1 0 0,-1 0-1,0 1 1,0-1 0,0 0 0,0 0 0,0 0 0,-1 1 0,0-1-1,0 3 1,-2 0 80,0 0-1,0 0 1,-1 0-1,1-1 1,-1 1-1,-1-1 1,1 0-1,-1 0 1,1-1-1,-1 1 1,-1-1-1,1 0 1,-1 0-1,1-1 1,-9 4-1,-8 4 291,-1-1-1,-41 13 1,45-16-322,0-2 0,-1 0 0,0-1 0,0 0 0,0-2 0,0-1 0,0 0 1,-36-4-1,55 2-187,0 1 1,0 0-1,0-1 1,0 1-1,1-1 1,-1 1-1,0-1 1,0 1-1,1-1 1,-1 1-1,0-1 1,1 0-1,-1 1 1,0-1-1,1 0 1,-1 0-1,1 1 1,-1-1-1,1 0 1,0 0-1,-1 0 1,1 0-1,0 1 1,0-1-1,-1 0 1,1 0-1,0 0 1,0 0-1,0 0 1,0 0-1,0 0 1,0 0-1,0 0 1,1 0-1,-1 1 1,1-3-1,14-31-10218,5 10-1200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3.0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451 34 13261,'0'0'11103,"-13"-8"-9031,7 5-1881,1 0-118,1 0-1,-1 1 1,1-1 0,-1 1 0,0 0-1,0 1 1,0-1 0,0 1 0,0 0-1,0 0 1,0 0 0,0 1 0,-1 0-1,1 0 1,0 0 0,0 1 0,0-1-1,0 1 1,0 0 0,-7 3 0,-10 4 166,2 2 1,-1 0 0,1 1 0,1 1 0,0 0-1,1 2 1,0 0 0,1 1 0,1 1-1,0 1 1,-14 19 0,29-34-245,-1 0 0,1-1 0,0 1 0,0 0 0,0 0 0,0 1 0,0-1 0,0 0 1,1 0-1,-1 0 0,1 0 0,-1 1 0,1-1 0,0 0 0,0 0 0,0 1 0,0-1 0,0 0 0,1 3 0,0-3-16,0-1-1,0 1 1,0-1-1,0 1 1,1-1-1,-1 0 1,0 1-1,1-1 1,-1 0-1,1 0 1,-1 0 0,1 0-1,-1 0 1,1 0-1,0 0 1,-1-1-1,1 1 1,0-1-1,0 1 1,0-1-1,3 1 1,10 1-40,4 1-7,1 1 0,0 1 0,-1 1 0,35 14 0,-50-18 66,-1-1 1,1 1 0,-1 0-1,0 0 1,0 1 0,0-1 0,0 1-1,0-1 1,0 1 0,0 0-1,-1 0 1,0 0 0,1 0-1,-1 1 1,-1-1 0,1 1-1,0-1 1,-1 1 0,1 0-1,-1-1 1,0 1 0,-1 0 0,1 0-1,-1 0 1,1 0 0,-1 0-1,0 0 1,0-1 0,-1 1-1,1 0 1,-3 7 0,1-6 75,0 0 0,-1 0 0,0-1 1,1 1-1,-2 0 0,1-1 0,0 0 1,-1 0-1,0 0 0,0-1 0,0 1 1,0-1-1,-1 0 0,1 0 0,-1 0 1,0 0-1,0-1 0,-8 3 0,-2 1 194,-1-1 0,0 0 0,0-1-1,-32 3 1,44-7-268,-6 2 6,-1-2 0,1 1-1,-1-1 1,1-1 0,-15-3 0,23 4-11,0 0 0,0-1 0,0 0 0,0 1 1,1-1-1,-1 0 0,0 0 0,0 0 0,1 0 0,-1 0 1,1 0-1,-1-1 0,1 1 0,-1-1 0,1 1 1,0-1-1,0 1 0,0-1 0,0 0 0,0 1 0,0-1 1,0 0-1,0 0 0,1 0 0,-1 0 0,1 0 1,-1 1-1,1-1 0,0 0 0,0 0 0,-1 0 1,2 0-1,-1 0 0,0 0 0,1-3 0,0 2-250,-1 0 0,1 1 0,0-1 0,0 1 0,0-1 0,1 1 0,-1 0 0,1-1 0,-1 1 0,1 0 0,0 0 0,0 0 0,0 0 0,0 0 0,0 1-1,0-1 1,0 1 0,6-3 0,47-19-8757,-18 15 908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3.4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160 57 8584,'0'0'4874,"9"-8"-1826,1-3-1982,-7 7-540,0 0-1,1 0 0,0 0 0,0 1 0,0 0 0,0 0 0,0 0 0,10-5 0,-14 8-417,0 0-1,0 0 0,0 0 1,1 0-1,-1-1 0,0 1 0,0 0 1,0 0-1,1 0 0,-1 0 1,0 0-1,0 0 0,0 0 1,1 0-1,-1 0 0,0 0 0,0 0 1,0 0-1,1 0 0,-1 0 1,0 0-1,0 0 0,0 0 0,0 0 1,1 0-1,-1 0 0,0 0 1,0 0-1,0 0 0,1 0 1,-1 1-1,0-1 0,0 0 0,0 0 1,0 0-1,0 0 0,1 0 1,-1 1-1,0-1 0,0 0 0,0 0 1,0 0-1,0 0 0,0 1 1,0-1-1,1 0 0,-1 0 1,0 0-1,0 1 0,0-1 0,0 0 1,0 0-1,0 0 0,0 1 1,0-1-1,0 0 0,-4 20 1658,-12 20-853,-53 74-236,-15 30 25,73-123-641,2 0 0,0 1-1,1 0 1,-9 42 0,17-62-60,-1 0 0,0 0 0,1 0 0,-1 0 0,1 0 0,0 0 0,0 0 0,0 0 0,0 0 0,0 0 0,0 0 0,1 0 0,-1 0 0,0 0 0,1 0 0,0 0 0,-1 0 0,1 0 0,0-1 0,0 1 0,0 0 0,0 0 0,0-1 0,1 1 0,-1-1 0,0 1 0,3 1 0,1-1 0,0-1 0,-1 1 0,1-1 0,0 0 0,0-1 0,0 1 0,0-1 0,0 0 0,10-1 0,-7 0-301,1 0 0,-1 0 1,1-1-1,-1-1 0,0 1 0,0-1 0,1 0 1,-2-1-1,1 0 0,8-6 0,-9 6-264,0-1 0,-1 0 0,1 0 0,-1-1 0,-1 0 0,1 0 0,-1 0 0,0-1 0,0 0 0,-1 0 0,0 0 0,0 0 0,-1 0 0,1-1 0,-2 0 0,1 0 0,1-11 0,-2-15-7929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3.8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44 16720,'0'0'8232,"63"16"-6054,-10-16-769,12 0-993,2-5-287,-2-6-162,-8-2-1888,-8 0-3108,-10-5-5829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7.7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41 20339,'0'0'5766,"65"3"-5318,-21-4 225,9-5-353,5 2-256,4-1-1025,-2-1-3011,-4-4-2145,-13-2-8970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49.7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7 9353,'-8'3'9193,"3"-3"-3236,28 0-4804,13 0-320,12-3-385,14 1-191,10-1-193,3 1 32,-6 2-64,-4 0-192,-10 0-1186,-9 0-447,-13 7-193,-9 0-1025,-11-1-1153,-10-2-1729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0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15278,'0'0'6983,"67"12"-4581,-5-12-896,10 0-1186,10-1-224,5-1-96,-5 2-1697,-8 0-2339,-9-2-3203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5.3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72 0,'4'-9'8317,"-1"1"-6599,11-26 1000,1 14 2866,-14 26-1689,1 25-1832,-4-1-964,-2 0 0,-1 0 0,-1-1 1,-13 39-1,-11 52-1104,27-105-826,1 0-1,1 1 1,0-1-1,1 0 0,4 29 1,0-32-2151,1-6-2263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5.6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17296,'0'0'6695,"51"35"-5318,-8-27-512,14-5-577,7-3-192,5 0-64,2-3-801,-2-5-1825,-10-2-1730,-10 1-2434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9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2754 144 11307,'-7'-12'1441,"1"3"-1100,1-1 0,-2 1-1,0 0 1,0 1 0,0-1 0,-1 2-1,0-1 1,-1 1 0,0 0 0,0 1-1,-15-9 1,6 9-302,0 0 0,0 2 0,0 0 0,0 1 0,0 0 0,-1 2 1,-26 0-1,5 3-195,1 2 0,-55 11 0,4 8 186,2 3-1,1 4 0,2 4 0,1 4 0,1 3 0,3 4 0,-102 75 0,91-51 289,3 3 0,3 5 0,4 3 0,3 3 0,-104 147 0,119-135-208,4 3 0,4 2-1,-72 186 1,56-79-135,-45 215 1,-238 1352 494,317-1473 19,14 2 0,16 327 1,9-557-389,3 0 0,4 0 0,2 0 1,4-1-1,40 117 0,-44-160-15,2 1 0,1-2 0,1 0-1,1-1 1,2 0 0,0-2 0,2 0 0,1-1-1,0-1 1,2-1 0,1-1 0,1-1 0,0-1 0,1-1-1,47 23 1,-18-18-72,0-2 0,2-3-1,0-2 1,1-2 0,0-3 0,83 4-1,358-11 178,-490-4-184,119-9 261,-31 3-3008,-146 5-6698,17-5-475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8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17392,'0'0'577,"19"53"192,-2-12 928,8 8 193,6 7-256,3 3-770,5 1-511,2-1-257,-1-5 0,-2-6-96,-5-11 0,-6-9-512,-8-7-802,-11-11-479,-13-10-5703,-23-18-2401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6.2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210 49 18065,'0'0'8184,"-8"-8"-6252,3 4-1638,4 2-252,-1 0 0,1 0-1,-1 1 1,1-1 0,-1 0-1,0 1 1,0-1-1,0 1 1,0-1 0,0 1-1,0 0 1,0 0 0,0 0-1,0 0 1,0 1-1,-1-1 1,1 0 0,0 1-1,-1-1 1,1 1-1,0 0 1,-1 0 0,1 0-1,0 0 1,-1 1 0,1-1-1,0 0 1,-1 1-1,-3 1 1,-5 6 74,1 0-1,-1 1 1,2 0-1,-1 0 1,1 1-1,1 0 1,0 1 0,0 0-1,1 0 1,1 1-1,0 0 1,0 0-1,1 0 1,1 1 0,0-1-1,-4 23 1,8-33-112,-1 0 0,1 0 0,0-1 0,0 1 0,1 0 0,-1 0 0,0 0 0,0-1 0,1 1 0,-1 0 0,1 0 0,0-1 0,-1 1 0,1 0 0,0-1 0,0 1 0,0-1 0,0 1 0,0-1 0,0 0 1,1 1-1,-1-1 0,2 1 0,0 0 6,-1-1 1,1 0 0,0 0-1,0 0 1,0 0 0,0 0-1,0 0 1,0-1 0,0 0-1,0 0 1,0 1 0,5-2-1,3 0 18,1-1 1,-1 0-1,0-1 0,0-1 0,0 1 0,15-8 0,43-34-26,-54 34-9,0 1 0,1 0 0,27-12-1,-42 21 10,-1 1 0,1-1 0,0 1 0,0 0 0,0-1 0,0 1 0,-1 0 0,1 0 0,0-1-1,0 1 1,0 0 0,0 0 0,0 0 0,0 0 0,0 0 0,-1 1 0,1-1 0,0 0 0,0 0-1,0 0 1,0 1 0,0-1 0,-1 0 0,1 1 0,0-1 0,0 1 0,-1-1 0,1 1 0,0-1 0,0 2-1,0 0 10,0 0 0,0 0 0,0 0 0,0 0 0,-1 0-1,1 1 1,-1-1 0,0 0 0,0 0 0,1 0-1,-1 1 1,-1 2 0,-1 13 91,-1-1-1,-7 27 1,7-32-62,1 9 16,9-17-16,-5-5-38,0 0 0,-1 0 0,1-1 1,-1 1-1,1 0 0,-1-1 0,1 1 0,-1-1 0,0 1 0,0-1 0,1 0 1,-1 0-1,-1 1 0,2-4 0,5-14-2,-1-1 0,-2 1 0,0-1 0,0 0 0,-2 0 0,-1 0 0,-1-22 0,30 54 0,-20-9-82,0-1 0,0 0 1,1-1-1,-1 0 0,0-1 0,0 0 0,0-1 0,0 0 1,1 0-1,-1-1 0,0 0 0,17-7 0,-18 6 18,-1-1 0,0 0 0,0 0 0,0 0 0,0-1 1,0 0-1,-1 0 0,0-1 0,0 0 0,-1 0 0,0-1 0,0 0 0,0 0 0,8-14 0,-17 26 81,-11 23 529,-15 41-1,27-61-461,-1 0-1,1 0 0,0 0 0,1 1 0,0-1 0,0 1 0,1-1 1,0 1-1,0-1 0,3 12 0,-2-17-307,0 1 0,1-1 0,-1 0 0,1 0 0,0 1 0,0-1 0,0 0 0,0-1 1,0 1-1,4 3 0,-2-2-432,-1-1 0,1 0 0,0 1 0,0-1 0,1-1 0,-1 1 0,0-1 0,1 1 0,0-1 0,-1-1 0,9 3 0,-4-4-6081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6.6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56 16976,'0'0'5381,"-8"-56"-961,7 56-3619,0 0-801,1 10-32,0 1-224,0 2-1538,0-1-1665,5-2-2178,0 3-5574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7.2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179 61 14638,'0'0'3304,"2"-8"-271,1-1-2058,-1 5-612,-1 1-1,0 0 1,0 0 0,0-1-1,-1 1 1,1 0 0,-1-1-1,0 1 1,0-1 0,0-2-1,0 5-301,-1 1 1,1 0-1,0-1 0,-1 1 1,1 0-1,0 0 0,-1-1 0,1 1 1,-1 0-1,1 0 0,0 0 0,-1 0 1,1 0-1,-1-1 0,1 1 0,-1 0 1,1 0-1,-1 0 0,1 0 0,0 0 1,-1 0-1,1 1 0,-1-1 0,1 0 1,-1 0-1,1 0 0,0 0 1,-1 0-1,1 1 0,-1-1 0,1 0 1,0 0-1,-1 1 0,1-1 0,0 0 1,-1 0-1,1 1 0,0-1 0,-1 0 1,1 1-1,-18 12 32,7 0 95,0 1 0,1 0-1,0 0 1,1 1 0,1 0 0,1 0-1,0 1 1,1 0 0,0 0-1,1 1 1,1-1 0,-2 22 0,1 17 14,2 1 0,6 79 0,1-20-2245,-5-103 1857,0-1 0,0 1 0,-1-1 0,-1 1 0,0-1 0,0 0 0,-1 0 0,0 0 0,-1 0 0,0-1 0,-1 0 0,-12 16 0,19-62 212,16-60-3557,46-143 0,-50 194 3672,35-73-1,-42 104 39,1 1-1,1 0 1,0 0-1,1 1 1,0 0-1,1 1 0,0-1 1,1 2-1,18-15 1,-26 23-167,-1 1 0,1-1 0,0 0 0,0 1 1,0 0-1,1-1 0,-1 1 0,0 1 0,0-1 1,0 0-1,1 1 0,-1-1 0,7 1 0,-10 0 133,-8-19 478,6 15 2261,-13 183 1185,8 92-2230,5-160-1293,3-100-437,0-8-91,-1-1 1,1 1-1,-1 0 1,0-1-1,0 1 1,0 0-1,0 0 1,0-1-1,-1 1 1,1 0-1,-3 5 1,2-9-19,0 0 0,-1 0 0,1 0 0,0 0 0,0-1 0,0 1 0,0 0 0,0 0 0,0-1 0,0 1 0,0 0 0,0-1 0,1 1 0,-1-1 0,0-1 0,-6-14 0,-5-12 0,0 0 0,2-2 0,1 1 0,1-1 0,2 0 0,-3-36 0,9 66-1,1-1 1,-1 1-1,0-1 1,1 1-1,-1-1 0,1 1 1,-1 0-1,1-1 1,-1 1-1,1 0 0,0 0 1,0-1-1,0 1 1,0 0-1,0 0 0,0 0 1,0 0-1,0 0 0,0 0 1,1 0-1,-1 0 1,0 1-1,0-1 0,1 0 1,-1 1-1,1-1 1,-1 1-1,0 0 0,2-1 1,53-7-500,-36 6-66,28-6-2824,5-4-3058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7.6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23 16207,'0'0'9641,"67"20"-8391,-9-20-930,20-4-224,4-14-2242,0-3-4901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8.1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 1 15599,'0'0'11552,"-1"8"-10511,-1 41-173,-4 30 357,4 1 0,9 87 0,-6-160-1221,0 0 0,0-1 0,1 1 0,0-1 0,0 0 0,0 1 0,1-1 0,0 0 0,8 10 0,-10-14-4,1 0-1,0 0 1,-1 0 0,1 0 0,0-1-1,0 1 1,1-1 0,-1 1 0,0-1-1,0 0 1,1 0 0,-1 0 0,0 0-1,1 0 1,-1-1 0,1 1-1,-1-1 1,1 0 0,-1 1 0,1-1-1,0 0 1,-1-1 0,1 1 0,-1 0-1,1-1 1,-1 1 0,1-1 0,-1 0-1,4-1 1,2-2 0,0 0 0,0-1 0,0 0 0,-1-1 0,1 1 0,-1-1 0,-1-1 0,12-12 0,46-66 0,-57 75 0,18-27-13,-2 0 0,-1-1 1,-3-1-1,26-71 0,-41 104-2532,-3 3-1225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8.7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40 137 8200,'9'-2'3342,"2"0"-2532,6-2 1287,0 0 0,26-11 0,-40 14-1677,0 0 1,0 0-1,0 0 0,-1 0 1,1 0-1,0-1 1,-1 1-1,1-1 0,-1 0 1,0 0-1,0 0 1,1 0-1,-1 0 0,0-1 1,-1 1-1,1 0 1,0-1-1,-1 0 0,1 1 1,-1-1-1,0 0 1,0 1-1,0-1 1,0-4-1,-1 6-353,0 0 1,0 1 0,0-1-1,0 1 1,0-1-1,0 0 1,0 1-1,-1-1 1,1 1 0,0-1-1,0 1 1,-1-1-1,1 1 1,0-1-1,-1 1 1,1-1 0,-1 1-1,1-1 1,0 1-1,-1 0 1,1-1-1,-1 1 1,1-1 0,-1 1-1,1 0 1,-1 0-1,0-1 1,1 1-1,-1 0 1,0 0-1,-26-1 633,21 2-683,0 0-1,0 1 1,1 0-1,-1 0 0,0 0 1,-8 5-1,6-1 20,-1 1-1,1 1 1,1 0-1,-1 0 0,1 0 1,1 1-1,0 0 1,0 1-1,0-1 0,1 1 1,1 0-1,0 0 1,0 0-1,1 1 0,0-1 1,1 1-1,0 0 1,0 14-1,2-23-34,0-1 1,0 1-1,0-1 0,0 0 0,1 1 1,-1-1-1,0 0 0,1 1 1,-1-1-1,1 0 0,-1 0 0,1 1 1,0-1-1,-1 0 0,1 0 0,0 0 1,0 0-1,0 0 0,0 0 1,0 0-1,0 0 0,0 0 0,0 0 1,2 0-1,0 1 0,0-1 0,0 0-1,0 0 1,1 0 0,-1-1 0,1 1 0,-1-1-1,0 1 1,7-1 0,-1-1-2,0 0 0,1 0 0,-1-1-1,0 0 1,0-1 0,16-6 0,-15 3 1,0 0 0,-1 0 0,0-1 0,0 0 0,0-1 0,-1 1 0,0-2 0,0 1 0,-1-1 0,6-10 0,-9 13 0,0-1 0,-1 1 0,0 0 0,0-1 0,0 0 0,-1 1 0,0-1 0,-1 0 0,1 0 0,-1-1 0,-1 1 0,1 0 0,-1 0 0,0 0 0,-1 0 0,0 0 0,-2-8 0,3 12 0,-1 1 0,0-1 0,0 1 0,0 0 0,-1-1 0,1 1 0,-1 0 0,1 0 0,-1 0 0,0 0 0,1 0 0,-1 0 0,0 1 0,0-1 0,-1 0 0,1 1 0,0 0 0,0-1 0,-1 1 0,1 0 0,-1 0 0,1 1 0,-1-1 0,1 0 0,-1 1 0,1-1 0,-1 1 0,0 0 0,1 0 0,-1 0 0,1 0 0,-1 1 0,0-1 0,1 1 0,-1-1 0,-3 2 0,4-1 0,-1 0 0,0 0 0,0 0 0,0 0 0,0 1 0,1-1 0,-1 1 0,0 0 0,1-1 0,-1 1 0,1 0 0,0 1 0,0-1 0,0 0 0,0 1 0,0-1 0,0 1 0,1-1 0,-1 1 0,1 0 0,0 0 0,0-1 0,0 1 0,0 0 0,0 0 0,1 0 0,-1 0 0,1 0 0,0 0 0,0 1 0,0 5 0,1-8-120,-1 1 1,1-1-1,-1 1 0,1-1 0,0 0 1,0 1-1,-1-1 0,1 0 0,0 1 1,0-1-1,1 0 0,-1 0 0,0 0 1,0 0-1,0 0 0,1 0 1,-1 0-1,0-1 0,1 1 0,-1 0 1,1-1-1,-1 1 0,1-1 0,-1 1 1,1-1-1,-1 0 0,3 0 1,2 1-1221,0 0 1,0-1 0,0 0 0,0 0 0,0-1-1,9-2 1,21-9-14249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6:00.0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114 136 5157,'0'0'2621,"4"-9"-742,3-11-1252,14-36 4074,7 5 4027,-28 55-5486,-2 19-2688,-70 166 1040,0-2 822,65-163-2208,1 0 0,1 1 0,1 0 0,1 0 0,1 48 0,2-70-208,0 0 0,0 0 0,0-1 0,0 1 0,1 0 0,-1 0 0,1-1 0,0 1 0,0 0 0,0-1 0,0 1 0,0 0 0,0-1 0,1 0 0,-1 1 0,1-1 0,0 0 0,0 0 0,-1 0 0,1 0 0,1 0 0,-1 0 0,0 0 0,0-1 0,1 1 0,-1-1 0,1 0 0,-1 1 0,1-1 0,0 0 0,-1-1 0,1 1 0,0 0 0,-1-1 0,1 0 0,0 1 0,0-1 0,0 0 0,0 0 0,-1-1 0,1 1 0,4-2 0,4 0 0,0 0 0,0-2 0,-1 1 0,1-1 0,-1-1 0,0 0 0,0 0 0,-1-1 0,15-10 0,-6 0 0,-1-1 0,-1 0 0,0-1 0,-1 0 0,14-25 0,-22 32 0,0-1 0,-1 0 0,0 0 0,0-1 0,-2 0 0,1 1 0,-2-2 0,0 1 0,0 0 0,0-19 0,-3 32 0,0-1 0,0 1 0,0 0 0,0 0 0,0-1 0,0 1 0,0 0 0,0-1 0,0 1 0,0 0 0,0-1 0,0 1 0,0 0 0,0 0 0,0-1 0,0 1 0,0 0 0,0-1 0,-1 1 0,1 0 0,0 0 0,0-1 0,0 1 0,0 0 0,-1 0 0,1 0 0,0-1 0,0 1 0,-1 0 0,1 0 0,0 0 0,0 0 0,-1-1 0,1 1 0,0 0 0,0 0 0,-1 0 0,1 0 0,0 0 0,-1 0 0,1 0 0,0 0 0,-1 0 0,1 0 0,0 0 0,0 0 0,-1 0 0,1 0 0,0 0 0,-1 0 0,1 0 0,0 0 0,0 1 0,-1-1 0,1 0 0,0 0 0,-1 0 0,1 0 0,0 1 0,0-1 0,0 0 0,-1 0 0,1 1 0,-16 14 0,6-3 0,1 2 0,0-1 0,1 1 0,-8 20 0,13-27 0,1-1 0,-1 1 0,1 0 0,0 0 0,1 0 0,0 0 0,0 0 0,0 0 0,1 0 0,0 0 0,1 0 0,1 10 0,-1-15 0,0 0 0,0-1 0,0 1 0,0 0 0,0-1 0,1 1 0,-1 0 0,1-1 0,-1 0 0,1 1 0,0-1 0,-1 0 0,1 0 0,0 0 0,0 0 0,0 0 0,0 0 0,0 0 0,0-1 0,0 1 0,0-1 0,0 0 0,0 1 0,0-1 0,0 0 0,0 0 0,2 0 0,8 0 0,0-1 0,-1 0 0,20-4 0,-6-3 0,1-1 0,-2-1 0,0-1 0,0-1 0,-1-1 0,30-23 0,-8 8 0,-44 27 0,0 0 0,1 0 0,-1 0 0,1 0 0,-1 0 0,1 0 0,-1 1 0,1-1 0,0 0 0,-1 1 0,1 0 0,0-1 0,0 1 0,-1 0 0,1 0 0,0 0 0,1 0 0,-2 0 0,0 1 0,-1-1 0,1 1 0,0-1 0,-1 1 0,1 0 0,-1-1 0,1 1 0,-1-1 0,0 1 0,1 0 0,-1-1 0,1 1 0,-1 0 0,0-1 0,0 1 0,1 0 0,-1 0 0,0-1 0,0 1 0,0 0 0,0 0 0,0 0 0,0-1 0,0 1 0,0 1 0,-2 10 0,0 0 0,-1 0 0,-7 21 0,4-12 0,1 19 0,5-39 0,0 0 0,0 0 0,1 0 0,-1 0 0,0 0 0,1 0 0,-1 0 0,1 0 0,-1 0 0,1-1 0,-1 1 0,1 0 0,0 0 0,-1 0 0,1-1 0,0 1 0,-1 0 0,1-1 0,0 1 0,0-1 0,0 1 0,0-1 0,0 1 0,0-1 0,0 1 0,0-1 0,-1 0 0,1 0 0,0 0 0,0 1 0,0-1 0,1 0 0,-1 0 0,0 0 0,1-1 0,14 0 0,1 0 0,30-8 0,-34 6 0,0 0 0,0 1 0,0 0 0,0 1 0,23 2 0,-35-1 0,0 1 0,0-1 0,0 1 0,0-1 0,0 1 0,0 0 0,0 0 0,0-1 0,0 1 0,-1 0 0,1 0 0,0 0 0,0 0 0,-1 0 0,1 0 0,-1 0 0,1 0 0,-1 0 0,1 0 0,-1 1 0,0-1 0,0 0 0,1 0 0,-1 0 0,0 0 0,0 1 0,0-1 0,0 1 0,-1 45 0,0-34 0,2-12 0,-1 0 0,1 0 0,-1 0 0,1-1 0,0 1 0,-1 0 0,1 0 0,0-1 0,-1 1 0,1-1 0,0 1 0,0-1 0,0 1 0,-1-1 0,1 1 0,0-1 0,0 0 0,0 1 0,0-1 0,0 0 0,0 0 0,0 0 0,0 0 0,0 0 0,0 0 0,-1 0 0,1 0 0,0 0 0,0 0 0,0 0 0,0-1 0,2 1 0,35-8 0,-17-1 0,0-1 0,-1-1 0,0-1 0,23-19 0,-22 15 0,1 2 0,42-22 0,-63 36 0,-1 0 0,0-1 0,0 1 0,1 0 0,-1 0 0,0 0 0,0 0 0,1 0 0,-1 0 0,0 0 0,0 0 0,1 0 0,-1 0 0,0 0 0,0 0 0,1 0 0,-1 0 0,0 0 0,1 0 0,-1 0 0,0 1 0,0-1 0,0 0 0,1 0 0,-1 0 0,0 0 0,0 0 0,1 1 0,-1-1 0,0 0 0,0 0 0,0 0 0,0 1 0,1-1 0,-1 0 0,0 0 0,0 1 0,0-1 0,0 0 0,0 0 0,0 1 0,0-1 0,0 0 0,1 0 0,-1 1 0,0-1 0,0 0 0,0 0 0,0 1 0,0-1 0,-1 0 0,1 0 0,0 1 0,0-1 0,0 0 0,0 0 0,0 1 0,0-1 0,-4 16 0,4-15 0,-14 22 0,12-20 0,0 1 0,-1 0 0,1-1 0,0 1 0,1 0 0,-1 0 0,1 0 0,-2 6 0,3-9 0,0-1 0,0 0 0,1 0 0,-1 1 0,0-1 0,0 0 0,0 0 0,1 0 0,-1 1 0,0-1 0,0 0 0,0 0 0,1 0 0,-1 0 0,0 0 0,0 1 0,1-1 0,-1 0 0,0 0 0,1 0 0,-1 0 0,0 0 0,0 0 0,1 0 0,-1 0 0,0 0 0,1 0 0,-1 0 0,0 0 0,0 0 0,1 0 0,-1 0 0,0 0 0,1 0 0,-1 0 0,0-1 0,0 1 0,1 0 0,-1 0 0,0 0 0,0 0 0,0-1 0,1 1 0,12-6 0,-7 1-912,4-2-4894,-7 19-235,-3-8 158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6:00.4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118 156 15471,'0'0'16559,"11"-5"-15902,0-1-640,-1 0-1,1 0 1,-1-1 0,0 0-1,11-12 1,-16 15-18,-1 0 0,-1 0-1,1-1 1,0 1 0,-1-1 0,0 0 0,0 0 0,-1 0-1,1 0 1,-1 0 0,0-1 0,0 1 0,-1-1 0,0 1-1,0-1 1,0-6 0,-1 11 1,0 1 0,0-1 0,0 1 0,0-1 0,-1 1 0,1-1 0,0 1 0,0 0 0,-1-1 0,1 1 0,0 0 0,-1-1 0,1 1 0,0 0 0,-1-1 0,1 1 0,0 0 0,-1 0 0,1-1 0,-1 1 0,1 0 0,-1 0 0,1 0 0,0 0 0,-1-1 0,1 1 0,-1 0 0,1 0 0,-1 0 0,1 0 0,-1 0 0,1 0 0,-1 0 0,1 0 0,-1 1 0,1-1 0,-1 0 0,0 0 0,-22 7 0,5 7 0,0 0 0,0 1 0,1 1 0,1 1 0,1 0 0,0 1 0,1 1 0,1 0 0,-14 28 0,21-36 0,0 1 0,1-1 0,1 1 0,0-1 0,0 1 0,-2 14 0,6-24 0,-1 1 0,1 0 0,0-1 0,0 1 0,0 0 0,0 0 0,0-1 0,1 1 0,-1 0 0,1 0 0,-1-1 0,1 1 0,0-1 0,0 1 0,0-1 0,1 1 0,-1-1 0,1 1 0,-1-1 0,1 0 0,0 0 0,0 0 0,0 0 0,0 0 0,0 0 0,0-1 0,0 1 0,1-1 0,-1 1 0,0-1 0,1 0 0,-1 0 0,4 1 0,4 1-198,0-1 1,0 0-1,0 0 0,0-1 1,0-1-1,1 0 0,9-1 1,-10 1-485,0-2 1,1 0 0,-2 0 0,1-1 0,0 0 0,0 0-1,9-6 1,28-19-8495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5.4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97 1 5285,'7'-1'10581,"-3"5"-5002,-1 15-2150,-6 24-2236,-19 70 1863,13-74-2681,-7 59 1,14-46-207,7 74 0,-1-70-203,-10-64-6072,-27-36-1246,4 2-400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5.8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87 16271,'0'0'5766,"54"-19"-4069,-1 16 449,19 0-224,15-4-929,13-2-512,8-4-289,-1 0-128,-5 3 0,-12 3-192,-13 5-1217,-20 2-1826,-19 0-129,-19 3-1824,-15 4-5510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8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0 456 17424,'0'0'3844,"93"-46"-1858,-21 3-128,16-8-385,11-9-736,1-4-641,-5-2-1858,-16 3-3779,-17 0-10538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6.1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20980,'0'0'3747,"4"11"-1718,4 25-641,-1 0 0,-2 1 0,0 59 0,-4-74-1313,8 119 217,-8-128-282,1 0 0,1 0 1,0-1-1,1 1 0,1-1 0,0 0 1,0 0-1,11 16 0,-15-26-10,0 0 0,1-1 0,-1 1 0,0-1 0,1 1 0,-1-1 0,1 0 0,-1 1 0,1-1 0,-1 0 0,1 0 0,0 0 0,0 0 0,-1-1 0,1 1 0,0 0 0,0-1 0,0 1 0,0-1 0,0 0 0,3 1 0,-2-2 0,1 1 0,-1-1 0,1 0 0,-1 0 0,1 0 0,-1 0 0,0 0 0,0-1 0,0 0 0,0 0 0,4-2 0,7-8 0,-1 0 0,0 0 0,21-27 0,-27 31 0,37-44 0,36-43 0,74-112 0,-151 192-2616,-3 0-5466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7.2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166 1 6534,'0'0'15684,"-1"9"-14050,-7 26 308,-1 0 0,-26 61 1,19-58-1113,2 1 0,-14 64 0,14 20-319,13-109-506,1 1 1,1 0 0,0 0-1,1 0 1,0-1-1,6 18 1,-8-31-171,0 0-1,0 0 1,1 0 0,-1 0-1,0-1 1,0 1 0,1 0-1,-1 0 1,0 0 0,1-1-1,-1 1 1,1 0 0,-1 0 0,1-1-1,-1 1 1,1 0 0,0-1-1,-1 1 1,1-1 0,0 1-1,1 0 1,-4-23-4611,-24-37-1197,17 43 4130,-18-37-4237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7.6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23 5093,'0'0'21257,"18"-1"-19762,242 4 566,-82 4-1885,-81-5-376,97-2-2344,-166-2-479,1-1-1,36-10 1,-20-2-5668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7.9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52 14894,'0'0'3262,"2"-8"229,5-27-501,-2 27 2352,-2 18-4027,-1 18-787,-1 5-423,1 1 0,2-1 0,2 0 0,1 0 0,1 0 0,2-1 0,1-1 0,26 54 0,-36-84-105,-1 1 0,1 0 0,0 0 0,0-1 0,-1 1 0,1-1 0,0 1 0,1-1 0,-1 1 0,0-1 0,0 0 0,0 0 0,1 1 0,-1-1 0,1 0 0,-1 0 0,1 0 0,-1 0 0,1-1 0,-1 1 0,1 0 0,0-1 0,0 1 0,-1-1 0,1 1 0,0-1 0,0 0 0,-1 0 0,1 0 0,0 0 0,0 0 0,0 0 0,-1 0 0,1-1 0,0 1 0,0-1 0,-1 1 0,1-1 0,0 0 0,-1 1 0,1-1 0,-1 0 0,1 0 0,-1 0 0,1 0 0,-1-1 0,0 1 0,1 0 0,-1-1 0,0 1 0,2-3 0,28-38 0,-1-1 0,42-81 0,-41 67 0,44-61 0,-67 112-2031,-7 15-4346,-1-9 6281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8.7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15887,'0'0'4388,"55"0"-2690,-5 0 31,12 0 225,14 0-865,13 1-512,11-1-385,2 0-96,-1 2-32,-8 0-96,-16 0-1153,-22 5-1089,-21-2-417,-30-4-1409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9.1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54 15118,'0'0'6182,"98"32"-3940,-14-40-800,18-8-1058,13 1-256,0 3-64,-2 4-64,-13 1-1633,-19-3-3492,-21 1-7271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9.6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39 586 10154,'0'0'2178,"-6"10"731,-2-1-1893,6-5-645,-1-1 0,0 0 0,1 1 0,0-1-1,0 1 1,0 0 0,0 0 0,1 0 0,-1 0 0,1 0 0,-1 7 0,2-11-298,0 0 1,0 0 0,0 1 0,0-1 0,0 0 0,0 1 0,0-1 0,0 0 0,1 0-1,-1 1 1,0-1 0,0 0 0,0 0 0,0 0 0,1 1 0,-1-1 0,0 0 0,0 0-1,0 0 1,1 0 0,-1 1 0,0-1 0,0 0 0,1 0 0,-1 0 0,0 0 0,0 0-1,1 0 1,-1 0 0,0 0 0,0 0 0,1 0 0,-1 0 0,0 0 0,1 0 0,-1 0-1,0 0 1,0 0 0,1 0 0,-1 0 0,0 0 0,0 0 0,1 0 0,-1 0 0,0 0-1,0-1 1,1 1 0,-1 0 0,0 0 0,0 0 0,1 0 0,-1-1 0,0 1 0,0 0-1,0 0 1,0 0 0,1-1 0,-1 1 0,0 0 0,0 0 0,0-1 0,20-13 907,301-294 2920,-237 221-3536,133-146 361,-216 232-728,-1 0 1,1 0 0,-1 0 0,1 0-1,0 0 1,0 0 0,-1 0 0,1 1-1,0-1 1,0 0 0,0 0 0,0 1-1,0-1 1,0 1 0,0-1 0,0 1-1,0-1 1,1 1 0,-1 0 0,0-1-1,2 1 1,-3 1-2,1-1 0,-1 1 0,1 0-1,-1 0 1,0 0 0,1 0 0,-1-1-1,0 1 1,0 0 0,1 0 0,-1 0-1,0 0 1,0 0 0,0 0 0,0 0 0,0 0-1,0 0 1,0 0 0,-1-1 0,1 3-1,-17 67-59,14-58 99,-18 63 96,3 1 1,4 2-1,4-1 0,-2 83 1,12-153-111,0 0 1,1-1-1,0 1 1,0 0-1,3 12 1,-3-18-64,-1 1 1,1 0 0,0-1 0,-1 1 0,1-1 0,0 1-1,0-1 1,0 0 0,1 1 0,-1-1 0,0 0-1,0 0 1,1 1 0,-1-1 0,0 0 0,1 0-1,-1-1 1,1 1 0,0 0 0,-1 0 0,1-1-1,0 1 1,-1-1 0,1 1 0,0-1 0,2 0 0,-4 0-129,1 0 0,0 0 0,-1 0 0,1 0 0,0 0 0,-1 0 0,1 0 1,-1-1-1,1 1 0,-1 0 0,1 0 0,0-1 0,-1 1 0,1 0 0,-1-1 1,1 1-1,-1-1 0,1 1 0,-1-1 0,0 1 0,1-1 0,-1 1 0,0-1 1,1 1-1,-1-1 0,0 1 0,1-1 0,-1 1 0,0-1 0,0 0 0,0 1 1,0-1-1,1 1 0,-1-1 0,0 0 0,0 1 0,0-2 0,-3-25-5879,-12-9-1735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0.0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68 15983,'0'0'5798,"54"4"-3684,-14-4 32,8-8-993,10-2-929,4 1-160,3 0-192,-2-1-2274,-7-2-3172,-8-1-5092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0.3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1 21204,'0'0'3395,"-34"74"-2114,19-35 321,-2 3-225,6 1-864,8-3-353,3-3-96,6-4-32,9-4-384,4-7-1026,-4-4-1056,-3-9-577,-9-8-1697</inkml:trace>
  <inkml:trace contextRef="#ctx0" brushRef="#br0" timeOffset="1">1 151 15567,'0'0'7527,"59"-19"-5798,-19 14-575,11 1-866,10-1-256,6 1 0,6-2-1473,2-4-1923,-6-6-3618,-4-4-3012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0.7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115 0 17969,'0'0'2338,"-36"62"-32,14-25-896,2 2 351,2-2-704,6 0-768,6-2-193,6-3-128,4 0-1249,11-5-898,2-1-1248,-3-8-769,-4-6-2594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9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11787,'0'0'4314,"12"0"-3263,4 2-824,-1 1 0,1 0 0,-1 1 0,0 0 0,0 1 0,-1 1-1,25 13 1,63 42 780,110 85-1,-63-40-574,253 159 185,107 73 1718,310 169 1125,-390-256-3667,-250-138-6046,-101-56-2262,-61-42 4122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1.1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2 207 12588,'0'-13'989,"0"1"0,0-1 1,1 1-1,1-1 0,0 1 1,7-22-1,-6 29-714,-1 0 1,1 0-1,0 0 1,1 0-1,-1 1 1,1-1-1,0 1 1,0 0-1,0 0 1,0 1-1,1-1 0,-1 1 1,1 0-1,0 0 1,0 1-1,0-1 1,10-2-1,7-1 23,0 0 0,0 1 0,0 2 0,0 0 0,1 1-1,-1 2 1,1 0 0,-1 1 0,1 1 0,-1 2 0,0 0 0,0 1 0,0 1 0,22 10-1,-37-13-284,-1 0 0,0 0-1,0 1 1,-1 0-1,1 0 1,-1 0-1,0 1 1,0 0-1,0 0 1,-1 0 0,1 0-1,4 10 1,-7-12 9,0 0 0,-1 0 0,0 1 1,0-1-1,0 0 0,0 1 0,0-1 1,0 1-1,-1 0 0,0-1 0,0 1 0,0-1 1,0 1-1,-1-1 0,1 1 0,-1-1 1,0 1-1,0-1 0,0 1 0,0-1 0,-1 0 1,1 0-1,-1 1 0,0-1 0,0 0 1,-2 2-1,-8 7 140,0-1 0,0 0 1,-1-1-1,0-1 1,-1 0-1,0 0 0,0-2 1,-1 0-1,0 0 0,0-2 1,-1 0-1,1 0 0,-1-2 1,0 0-1,-1 0 0,-16-1 1,32-2-457,10 4-230,0-1-1,1-1 1,-1 1-1,18 1 1,9 2-30,-29-4 400,13 3-120,1 0 1,-1 2-1,27 13 1,-44-19 244,0 0 0,0 0 1,0 1-1,0 0 0,0-1 1,0 1-1,0 0 0,-1 1 1,1-1-1,-1 0 0,0 1 0,1-1 1,-1 1-1,0 0 0,0 0 1,-1-1-1,1 1 0,-1 1 1,1-1-1,-1 0 0,0 0 1,0 0-1,-1 1 0,1-1 1,0 0-1,-1 1 0,0-1 1,0 0-1,-1 6 0,0-5 105,-1 0 0,0 0 0,0 0 0,0 0 0,-1-1 1,1 1-1,-1-1 0,0 0 0,0 1 0,0-1 0,0-1 0,-1 1 0,1 0 0,-1-1 0,1 0 0,-8 4 0,-68 26 2037,46-22-1759,-2-1 0,1-2 0,-1-1-1,0-2 1,0-1 0,-53-3 0,82-1-502,0 1-1,1-1 1,-1-1 0,1 1-1,-1-1 1,1 0 0,0 0-1,0 0 1,0-1 0,0 0-1,0 0 1,0 0 0,-6-6-1,9 8 44,1-1 1,0 1-1,0-1 0,-1 1 0,1-1 0,0 1 0,0-1 0,1 0 0,-1 0 0,0 1 0,0-1 1,1 0-1,-1 0 0,1 0 0,0 0 0,0 0 0,-1 0 0,1 0 0,0 0 0,1 0 0,-1 1 0,0-1 1,0 0-1,1 0 0,-1 0 0,1 0 0,0 0 0,-1 1 0,1-1 0,0 0 0,0 0 0,0 1 1,0-1-1,1 1 0,-1-1 0,0 1 0,1 0 0,-1-1 0,1 1 0,-1 0 0,1 0 0,1-1 0,30-21-5852,8-3-2190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1.4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173 0 21845,'0'0'3075,"-2"56"-993,-4-26 352,2 4-640,2 2-962,2-2-639,10 2-97,8-1-64,3 3-128,1-5-1186,-6 0-1024,-6-6-1602,-7-7-544,-3-11-1698</inkml:trace>
  <inkml:trace contextRef="#ctx0" brushRef="#br0" timeOffset="1">1 209 4869,'0'0'16399,"56"-36"-15278,-14 33-544,8 0-513,7 0-513,5-2-3202,6-3-4517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1.8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386 5 17457,'0'0'2941,"-13"-2"-544,-2 1-1824,0 0 1,0 0 0,0 2-1,-1-1 1,2 2-1,-1 0 1,0 1 0,-24 8-1,14 0 124,1 0 1,1 1-1,-41 29 0,58-37-607,0 1-1,0 0 1,0 0-1,1 0 0,0 1 1,0-1-1,0 1 1,1 1-1,-1-1 1,2 1-1,-1-1 0,1 1 1,0 0-1,0 0 1,1 1-1,0-1 1,-3 15-1,5-19-79,0 1 0,1-1-1,-1 0 1,0 0 0,1 0 0,0 0 0,0 0 0,0 0-1,0-1 1,0 1 0,0 0 0,1 0 0,-1-1-1,1 1 1,0-1 0,0 1 0,3 3 0,0-2 6,1 1 0,-1-1 0,1 0 0,0 0 0,0-1 0,0 0 0,10 4 1,7 1 9,0-2 0,0 0 1,38 3-1,32 0-2381,-71-8 739,1-1 0,-1-1-1,0-1 1,32-6-1,1-11-6588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2.1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15182,'0'0'11820,"30"49"-10091,-30-14-704,0 0-608,0 0-353,0 0 32,8-3-192,7-4-993,3 1-1218,2-9-1088,-7-2-1217,-3-8-4453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2.5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0 216 11211,'0'0'12331,"52"-20"-11050,-6 13 161,15 2-770,6-2-543,10 2-97,2-3-1730,-2-1-2690,-5-3-4549</inkml:trace>
  <inkml:trace contextRef="#ctx0" brushRef="#br0" timeOffset="1">872 0 14446,'0'0'11050,"-15"68"-11018,7-23 0,5 3 0,3 0 0,0 3-32,11-3-1249,-1-2-1570,0-10-223,-3-11-3909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2.8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23 138 12236,'-4'-14'1868,"-11"-47"502,14 59-2256,0 0 0,1 0 0,-1 1-1,1-1 1,0 0 0,-1 0 0,1 0 0,0 0 0,0 1-1,0-1 1,1 0 0,-1 0 0,0 0 0,1 1-1,-1-1 1,1 0 0,-1 0 0,1 1 0,0-1-1,0 0 1,0 1 0,0-1 0,0 1 0,0-1-1,0 1 1,0 0 0,1-1 0,-1 1 0,0 0-1,1 0 1,-1 0 0,1 0 0,0 0 0,1-1-1,4 0 127,0 1 0,0-1-1,1 1 1,-1 1-1,0-1 1,14 2 0,-8-1 9,24 2 186,-1 1-1,0 2 1,0 1 0,59 18 0,-35-4-129,105 52 0,-143-61-309,-1 0 0,-1 2 0,0 1 0,29 25 0,-44-35 14,-1 0 1,0 1 0,0 0 0,0 0 0,0 1 0,-1-1 0,0 1 0,0-1 0,0 1-1,2 7 1,-5-10 37,1 1 0,0-1 0,-1 1 0,0-1 0,0 1 0,0-1 0,0 1 0,-1-1 0,1 1 0,-1-1 0,0 1 0,0-1 0,0 0 0,0 0 0,-1 1 0,1-1 0,-1 0 0,0 0 0,-4 5 0,-2 1 353,-1 0-1,0-1 1,-1 0 0,0 0 0,0-1 0,0 0 0,-1-1-1,-22 10 1,-4-1 713,-57 15-1,41-16-982,-2-2-1,1-3 0,-1-3 1,-80 0-1,97-11-1287,37 5 1005,0-1 1,0 0-1,0 1 0,0-1 0,0 0 0,0 1 0,0-1 0,1 0 1,-1 0-1,0 0 0,0 0 0,1 0 0,-1 0 0,1 0 0,-1 0 1,1 0-1,-1 0 0,1 0 0,-1 0 0,1-1 0,0 1 0,0 0 1,0 0-1,0 0 0,0 0 0,0-1 0,0 1 0,0-2 0,3-20-7611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3.3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88 20820,'0'0'5797,"88"-19"-4612,-19 9-96,18-1-704,14 1-353,4 1-1057,2-2-3107,-12-6-3075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4.6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1 702 8936,'0'0'13101,"9"-2"-11035,5-3-1595,0-1-1,-1-1 1,1 0 0,-1 0-1,-1-1 1,22-18 0,75-74 66,-71 64-403,78-74 128,159-196-1,-267 296-233,0 0 0,-1 0 0,-1 0-1,11-22 1,-18 23 147,-10 11-62,-11 13-11,7-1-51,1 2 0,1 0 0,0 0 0,1 1 0,1 1 0,1 0 0,0 1 0,1-1 0,1 2 0,1-1 0,-8 37 0,6-13 61,2-1-1,2 2 0,2-1 1,4 72-1,12-27-1465,-10-72 885,1 0 0,-2 0-1,0 0 1,-1 0-1,0 0 1,-2 1 0,-3 26-1,4-42 363,-1 0 1,1 0-1,0 0 0,0 0 1,-1 0-1,1-1 0,-1 1 1,1 0-1,-1 0 0,1-1 0,-1 1 1,0 0-1,1-1 0,-1 1 1,0 0-1,1-1 0,-1 1 1,0-1-1,0 1 0,1-1 0,-1 0 1,0 1-1,0-1 0,0 0 1,0 1-1,0-1 0,0 0 1,1 0-1,-1 0 0,0 0 0,0 0 1,0 0-1,0 0 0,0 0 1,0 0-1,0 0 0,0-1 1,1 1-1,-1 0 0,0 0 0,0-1 1,0 1-1,0-1 0,1 1 1,-1-1-1,0 1 0,0-1 1,0-1-1,-37-28-7215,10 2 969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4.9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 15086,'0'0'8360,"47"-4"-6790,-1 8-706,10 0-735,11-1-129,9-1-1474,3-2-2017,1 0-2146,-3-9-6663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5.3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80 22069,'0'0'5445,"67"-2"-4900,-13-12-353,7 0-160,6-1-2082,-4-2-2979,-5 0-4772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9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2195 11915,'0'0'4885,"7"-13"-4474,8-10-19,2 0 0,0 1 0,2 1 0,0 1 0,1 1 0,35-27 0,575-418 2579,-232 177-2899,890-638-72,-1253 901-247,176-127-1776,-80 44-4179,-80 58 36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6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0 139 14189,'0'0'5830,"48"29"-4549,26-34 0,19-16-608,19-5-417,15-1-224,3 1-64,-9 4-1153,-21 0-2370,-21 4-3556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7.0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0 193 13965,'0'0'5189,"76"16"-3715,3-31-1,18-13-640,18-4-193,6-2-415,-1 5-193,-4 4-1218,-13 2-4195,-12 0-9128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3.3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1 22197,'0'0'801,"-1"80"-545,-2-38-96,1 2-128,2 1-128,0-1-1794,5-5-2017,3-7-2628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3.8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52 17200,'8'-5'1671,"4"-2"-1021,0 1 0,0 0-1,1 1 1,0 0 0,0 2-1,0-1 1,0 1 0,23-1-1,-15 2 73,0 1-1,0 1 0,1 1 1,-1 0-1,29 7 0,-45-7-680,0 0-1,0 1 0,0 0 1,-1-1-1,1 2 1,0-1-1,-1 0 0,1 1 1,-1 0-1,0 0 1,0 0-1,0 1 0,0-1 1,-1 1-1,1 0 1,-1 0-1,0 0 0,0 1 1,-1-1-1,1 1 1,-1-1-1,3 7 1,-4-5-24,0 0 1,1 0-1,-2 0 1,1 0-1,-1 0 1,0 0 0,0-1-1,-1 1 1,0 0-1,0 0 1,0 0 0,0 0-1,-1-1 1,0 1-1,-1 0 1,1-1 0,-1 0-1,0 0 1,-4 6-1,-10 10 268,0-1 0,-2 0 0,0-1-1,-1-2 1,-24 17 0,44-33-286,0-1 1,0 0-1,0 0 1,0 0-1,0 0 0,0 0 1,0 0-1,-1 0 1,1 0-1,0 0 1,0 0-1,0 0 1,0 0-1,0 1 1,0-1-1,0 0 1,0 0-1,0 0 1,0 0-1,0 0 1,0 0-1,0 0 1,0 1-1,0-1 1,0 0-1,0 0 0,0 0 1,0 0-1,0 0 1,0 0-1,0 0 1,0 1-1,0-1 1,0 0-1,0 0 1,0 0-1,0 0 1,0 0-1,0 0 1,0 0-1,0 0 1,0 1-1,0-1 1,0 0-1,0 0 0,1 0 1,-1 0-1,0 0 1,0 0-1,0 0 1,0 0-1,0 0 1,0 0-1,0 0 1,0 0-1,1 0 1,-1 0-1,0 1 1,0-1-1,0 0 1,0 0-1,0 0 1,0 0-1,0 0 0,1 0 1,15 2-21,25-1-122,-35-1 75,0 0-16,16-1-88,-1 1 1,1 1-1,0 2 0,-1 0 1,32 8-1,-48-9 164,-1-1 0,0 1 0,1 0 0,-1 0 0,0 0 0,0 1 0,0 0 0,-1-1 0,1 1 0,-1 0 0,1 1 0,-1-1 0,0 1 0,0-1 0,-1 1 0,1 0 0,-1 0 0,0 0 0,0 0 0,0 1 0,0-1 0,-1 0 0,0 1 0,1-1 0,-2 1 0,1 0 0,-1-1 0,1 1 0,-1 0 0,0-1 0,-1 1 0,0 5 0,-1-2 78,0 0 0,-1 0-1,0 0 1,0-1 0,0 1-1,-1-1 1,0 0-1,-1 0 1,0 0 0,0-1-1,0 1 1,-1-1 0,1-1-1,-1 1 1,-1-1 0,-9 7-1,-2 0 130,0 0-1,-1-2 1,0 0 0,0-1-1,-25 8 1,31-12-199,0-1 0,0-1 0,0-1 0,0 1 0,-1-2 0,1 0 0,-1-1 0,1 0 0,-23-4 0,30 3 0,0 0 0,0-1 0,1 0 0,-1-1 0,0 1 0,1-1 0,-1 0 0,1 0 0,0-1 0,0 1 0,1-1 0,-1 0 0,1-1 0,-1 1 0,1-1 0,1 0 0,-1 0 0,1 0 0,0 0 0,0-1 0,0 1 0,1-1 0,-2-6 0,1 5-372,1 1-1,0-1 1,0 0 0,1 0-1,0 1 1,0-1 0,0 0-1,1 0 1,0 0-1,2-10 1,-1 14 123,-1 1 0,2-1 0,-1 0 0,0 1 0,0-1 0,1 1 0,0-1 1,-1 1-1,1 0 0,0 0 0,0 0 0,0 0 0,0 0 0,0 0 0,1 1 0,-1-1 0,1 1 0,-1-1 0,1 1 0,-1 0 0,1 0 0,0 0 0,-1 0 0,1 1 0,0-1 0,0 1 0,4-1 1,29-3-6965,4 0-4392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4.1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0 22838,'0'0'8039,"-32"60"-6597,16-25-994,0 2-448,8-1 0,4 0 0,4-1 0,0-2 0,14-1-1057,0-1-609,-2-4-640,-4-2-288,-3-7-2339,-5-7-2594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4.5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0 262 14638,'0'0'12043,"64"-30"-10441,-20 30-769,6 0-609,8 0-160,2 3-449,8 3-1729,4-6-3267,-1 0-576,-1-2-6951</inkml:trace>
  <inkml:trace contextRef="#ctx0" brushRef="#br0" timeOffset="1">887 1 19474,'0'0'2883,"-21"53"-641,21-26 64,0 1-640,4 3-1153,5 2-417,3 3-32,-3 0-96,0 1-737,-7 3-993,-2-1-992,0-3-898,-6-7-1601,-11-7-7527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4.8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1 102 17136,'3'-9'1442,"-2"4"-1227,1 1 0,-1-1-1,1 1 1,0 0 0,0 0 0,1 0 0,-1 0 0,1 0 0,0 0 0,0 1 0,0-1 0,1 1 0,-1 0 0,1 0 0,-1 0 0,1 1 0,0-1 0,0 1 0,1 0 0,-1 0 0,0 0 0,1 1 0,-1-1 0,1 1 0,6-1 0,20-3 416,0 1 1,1 1 0,0 2-1,0 1 1,48 7-1,-24 2-454,-1 2-1,67 23 1,-85-22 110,56 26 1,-84-34-215,0 1 0,0 0 0,-1 0 0,0 1 0,0 0 0,0 1 1,-1-1-1,0 1 0,0 1 0,0-1 0,9 16 0,-14-19-40,0 0-1,0 1 1,-1-1 0,1 0 0,-1 1 0,0 0 0,0-1 0,0 1 0,-1 0 0,1-1-1,-1 1 1,0 0 0,-1-1 0,1 1 0,-1 0 0,-2 7 0,1-6 63,-1 1 0,-1 0 0,1 0 0,-1-1 0,0 0 0,0 0 0,-1 0 0,0 0-1,-8 8 1,-6 1 123,0-1-1,0 0 1,-1-1-1,-1-2 1,-33 15-1,15-9-218,0-3 0,-1-1 0,0-2 0,-1-2 0,0-2 0,-1-1 0,0-3 0,1-1 0,-53-4 0,87 1-70,-1 0 0,1 0 0,0-1 0,0 0 0,0 0 0,0-1 1,0 0-1,0 0 0,1 0 0,-8-6 0,9 5-360,0 0-1,1 0 1,0 0-1,0-1 1,0 1 0,0-1-1,-5-9 1,-4-11-8971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9.3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14798,'0'0'8520,"5"64"-7207,23-44 609,14-4-128,10-6-609,11-4-833,8-6-320,4 0-929,-3-1-1569,-12-12-1442,-11-5-1313,-18-2-4259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9.6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20 10025,'10'-2'8291,"57"-7"-5536,1 2-1,117 5 1,-177 2-2680,-1 1 0,0-1 0,0 1 0,1 1 0,-1 0 0,0 0 0,0 0 0,-1 0 0,1 1 0,0 0 0,7 6 0,-11-7-43,0 1 1,0-1 0,-1 1 0,1 0 0,-1 0-1,0 0 1,0 0 0,0 0 0,0 1 0,0-1-1,-1 0 1,1 1 0,-1-1 0,0 1 0,0 0-1,0-1 1,-1 1 0,0 0 0,1 0 0,-1-1-1,0 1 1,-1 0 0,0 6 0,-2 6 109,-1-1 0,0 0 0,-1 0 0,-1-1 0,-1 1 0,1-1 0,-2-1 0,0 1 0,-16 19 0,-10 8 117,-56 55 0,42-50-512,-2-2 0,-82 57 1,99-83-3923,12-15-3769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0.5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19571,'0'0'64,"0"63"288,0-18 961,-6 5 96,-3 4-384,5-1-800,3-3-193,1 0-449,1-5-928,11-9-1281,-2-9-2371,-2-11-8360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0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3683,'0'0'9802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0.8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59 15567,'11'-6'1067,"7"-3"-596,1 1-1,0 1 1,0 1-1,1 1 1,-1 0-1,1 2 1,21-2-1,-1 2 403,1 2 1,0 1-1,75 11 1,-105-9-824,0 0 0,0 0 0,-1 1 0,1 1 0,-1-1 0,1 2 0,-1-1 0,0 2 0,-1-1 0,0 1 0,1 1 0,-2-1 0,1 2 1,-1-1-1,0 1 0,-1 0 0,0 1 0,0 0 0,7 12 0,-11-15 3,0 1 1,0-1-1,-1 1 0,0 0 0,0 0 1,-1 0-1,0 0 0,0 0 1,0 1-1,-1-1 0,0 0 1,0 0-1,-1 0 0,-2 8 1,1-5 190,-2 0 0,1 0 0,-1-1 0,0 1 0,-1-1 0,-1 0 0,1 0 0,-13 15 0,2-7 237,0-1 0,0-1 0,-2 0 0,0-1-1,0-1 1,-1-1 0,-1-1 0,-26 12 0,28-15-431,0-1 0,0-1 0,-1 0 0,0-1 0,0-1 0,-1-1 0,1-1 0,-1 0 0,1-2 0,-25-2 0,39 1-213,1 0 1,0 0-1,-1-1 1,1 0-1,0 0 1,0 0-1,0 0 1,0-1-1,0 0 1,1 1-1,-1-1 0,1-1 1,-1 1-1,1 0 1,0-1-1,1 0 1,-1 1-1,1-1 1,-1 0-1,1 0 1,0-1-1,1 1 1,-3-6-1,2 1-420,-1 0 1,1 0 0,1 0-1,-1-1 1,2 1-1,-1 0 1,1-1-1,1 1 1,-1-1-1,5-14 1,9-5-5237,5 7-2141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1.2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0 182 10570,'10'-3'7335,"35"-13"-3128,63-34 0,6-3-2217,-89 43-1819,-8 4 5,0-1 1,-1-1-1,16-10 0,-31 18-152,-1 0 1,0 0-1,0 0 0,0 0 1,1 0-1,-1 0 0,0 0 1,0 0-1,1 0 0,-1 0 1,0 0-1,0 0 0,0 0 1,1 0-1,-1 0 0,0-1 1,0 1-1,0 0 0,1 0 1,-1 0-1,0 0 0,0 0 1,0-1-1,0 1 0,0 0 1,1 0-1,-1 0 0,0-1 1,0 1-1,0 0 0,0 0 1,0 0-1,0-1 0,0 1 1,0 0-1,0 0 0,0 0 1,0-1-1,0 1 0,0 0 1,0 0-1,0-1 0,0 1 1,0 0-1,0 0 0,0 0 1,0-1-1,0 1 0,0 0 1,0 0-1,0 0 0,-1-1 1,1 1-1,0 0 0,0 0 1,0 0-1,0-1 0,0 1 1,-1 0-1,1 0 0,0 0 1,-22-1 687,-29 9-210,27 0-417,0 1 1,1 2 0,0 0 0,1 1 0,1 1 0,-1 1 0,2 1 0,0 1 0,-19 21 0,37-35-86,0 0 0,0 0 0,0 0 0,0 0 0,1 0 0,-1 1 0,1-1 0,-1 1 0,1-1 0,0 1 0,0-1 0,0 1 0,1 0 0,-1 0 0,1-1 0,-1 1 0,1 0 0,0 0 0,0 0 0,0-1 0,0 1 0,2 5 0,-1-6 0,1 1 0,-1-1 0,1 0 0,0 0 0,0 0 0,0 0 0,0 0 0,1 0 0,-1 0 0,0-1 0,1 1 0,-1-1 0,1 1 0,-1-1 0,1 0 0,0 0 0,0 0 0,-1-1 0,1 1 0,0-1 0,5 1 0,14 2-970,0-1 0,24-1 0,-24-2-787,0-1 0,-1-1 0,1-1 0,-1-1 0,0 0 0,0-2 1,35-16-1,-16 3-4532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1.5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197 255 5189,'0'0'2755,"7"-8"752,22-26 427,-28 34-3842,-1 0-1,0-1 1,0 1-1,1 0 1,-1 0-1,0 0 1,0 0-1,1-1 1,-1 1-1,0 0 1,0 0-1,0-1 1,1 1-1,-1 0 1,0 0-1,0-1 1,0 1-1,0 0 1,0 0-1,1-1 1,-1 1-1,0 0 1,0-1-1,0 1 1,0 0-1,0-1 1,0 1-1,0 0 1,0 0-1,0-1 1,0 1-1,0 0 0,0-1 1,0 1-1,-1 0 1,1-1-1,0 1 1,0 0-1,0 0 1,0-1-1,0 1 1,-1 0-1,1 0 1,0-1-1,0 1 1,0 0-1,-1 0 1,1 0-1,0-1 1,0 1-1,-1 0 1,1 0-1,0 0 1,0 0-1,-1-1 1,1 1-1,0 0 1,-1 0-1,1 0 1,0 0-1,-1 0 1,1 0-1,0 0 1,-1 0-1,1 0 1,-21 2 612,19-2-443,-10 3 172,1 1 0,-1 0 1,1 1-1,-1 0 0,1 0 0,1 1 0,-1 1 0,1 0 0,-12 10 1,14-10-152,0 0 1,0 0 0,1 1 0,0 0-1,0 0 1,1 1 0,0-1 0,0 2 0,1-1-1,0 0 1,-3 12 0,7-20-265,0 1 0,1 0 1,-1 0-1,1-1 0,0 1 1,-1 0-1,1 0 0,0 0 0,0 0 1,0 0-1,0-1 0,1 1 1,-1 0-1,0 0 0,1 0 1,-1-1-1,1 1 0,0 0 0,0 0 1,-1-1-1,1 1 0,0-1 1,0 1-1,1-1 0,-1 1 0,0-1 1,0 0-1,1 1 0,-1-1 1,1 0-1,-1 0 0,1 0 1,-1 0-1,1 0 0,0 0 0,-1-1 1,1 1-1,0-1 0,0 1 1,-1-1-1,1 1 0,0-1 0,0 0 1,0 0-1,0 0 0,-1 0 1,4 0-1,6 0 14,1-1 1,-1 0-1,1 0 1,-1-1-1,0-1 0,19-6 1,-11 1-18,-1-1 0,0-1 0,-1-1 0,0 0 0,0-1 0,-1-1 0,-1-1 0,0 0 0,-1-1 0,15-21 1,-11 12-10,-1 0 0,-1-2 0,-1 0 0,-2-1 0,0 0 0,11-39 0,-18 38 15,-7 14 64,-4 12-23,-3 8 80,-3 6-88,0 0 0,1 0 0,1 1 1,0 1-1,0-1 0,2 1 0,-1 1 1,2 0-1,0 0 0,1 0 0,0 0 0,1 1 1,1 0-1,1 0 0,0 0 0,1 0 1,0 0-1,3 17 0,-1-29-280,0 0 1,1 1-1,0-1 0,0 0 0,0 0 1,0 1-1,1-2 0,-1 1 0,1 0 1,0-1-1,0 1 0,1-1 0,-1 0 1,1 0-1,-1 0 0,1 0 0,0-1 1,0 1-1,0-1 0,1 0 1,-1-1-1,0 1 0,1-1 0,-1 1 1,1-1-1,-1-1 0,7 2 0,18-2-7322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2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301 293 10730,'2'-5'1296,"0"1"0,0-1 1,-1 1-1,0-1 0,0 1 0,1-10 0,-2 12-819,0-1 0,0 0 0,0 1-1,-1-1 1,1 1 0,0-1 0,-1 1 0,0-1 0,0 1-1,0 0 1,-1-4 0,0 4-328,0 0 0,1 0 0,-1 0 0,0 0 0,0 0 0,0 1 0,-1-1 0,1 1 0,0-1 0,-1 1 0,1 0 0,-1 0 0,1 0 0,-1 0 0,1 0 0,-1 0 0,0 1 0,1-1 0,-1 1 0,0 0 0,0 0 0,1 0 0,-1 0 0,0 1 0,-3 0-1,-5 1-50,0 1-1,0 0 1,1 1-1,-1 0 1,1 0-1,0 1 0,0 1 1,1 0-1,-1 0 1,1 1-1,-11 10 0,6-4 25,1-1-1,0 2 0,1 0 1,1 0-1,0 1 0,-10 20 0,20-32-99,-1 0-1,0 0 0,1 1 0,0-1 1,0 1-1,0-1 0,0 1 0,0-1 1,1 1-1,0-1 0,-1 1 0,1 0 1,1-1-1,0 6 0,-1-7-16,1 0 1,0-1-1,0 1 0,0 0 0,0-1 0,0 1 1,0 0-1,0-1 0,0 1 0,1-1 0,-1 0 1,1 0-1,-1 1 0,1-1 0,-1 0 0,1 0 1,0 0-1,0 0 0,-1-1 0,1 1 0,0 0 1,0-1-1,0 0 0,0 1 0,0-1 0,-1 0 1,4 0-1,10 1 10,0 0 1,0-1 0,0-1-1,0-1 1,0 0 0,-1-1-1,1 0 1,-1-1 0,26-11-1,-19 5 29,-2 0-1,0-1 0,0-2 0,-1 1 0,-1-2 1,20-20-1,-16 13-4,-1-1 0,-1-1-1,-1-1 1,-1 0 0,-2-1 0,0-1 0,-2-1 0,0 0-1,-2 0 1,9-36 0,-16 39-39,-12 30 0,-14 38 0,11-20 0,2 0 0,1 1 0,1 0 0,1 0 0,2 1 0,0 0 0,0 39 0,4-60-164,0 0-1,1 0 1,-1 0-1,1 0 1,1 0 0,-1 0-1,1-1 1,-1 1 0,1 0-1,0-1 1,1 1-1,-1-1 1,5 5 0,-3-4-273,-1-1 1,1-1 0,0 1-1,0 0 1,0-1 0,1 0-1,-1 0 1,1 0 0,0-1-1,0 1 1,0-1 0,0 0 0,0-1-1,1 1 1,-1-1 0,0 0-1,1 0 1,9 0 0,9-1-7999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3.7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45 18834,'0'0'2391,"-8"10"407,3-4-2430,0-2 25,1 1-1,-1 1 1,1-1-1,0 0 1,0 1-1,1 0 1,0 0-1,0 0 1,0 0-1,1 0 1,0 1-1,0-1 1,0 1-1,1-1 1,0 1 0,0 7-1,1-12-377,1-1 0,0 0 0,-1 1 1,1-1-1,0 0 0,0 0 0,-1 1 0,1-1 0,0 0 0,0 0 0,0 0 1,1 0-1,-1 0 0,0 0 0,0 0 0,0-1 0,1 1 0,-1 0 1,0-1-1,1 1 0,-1-1 0,1 1 0,-1-1 0,0 0 0,1 0 0,-1 1 1,1-1-1,1 0 0,48 1 88,-44-2-68,4 0-14,-1-1 1,1 0-1,-1-1 1,1 0 0,-1-1-1,0 0 1,0-1-1,-1 0 1,0 0 0,1-1-1,-2 0 1,1-1 0,-1 0-1,0 0 1,0-1-1,-1 0 1,0 0 0,0 0-1,-1-1 1,8-16-1,-32 67 106,13-34-88,0 0 0,1 1 0,0-1 0,1 1 0,0 0 0,0 0 0,1 1 0,0-1 0,1 0 0,0 1 0,0-1 0,1 1 0,1 13 0,0-22-39,-1 1 0,1 0 0,-1-1 0,1 1 0,0 0 0,0-1 0,0 1 0,0-1 0,0 1 0,0-1 0,0 1 0,0-1 0,1 0 0,-1 0 0,0 0 0,1 0 0,-1 0 0,1 0 0,-1 0 0,1 0 0,0 0 0,-1-1 0,1 1 0,0 0 0,0-1 0,-1 0 0,1 1 0,0-1 0,0 0 0,-1 0 0,1 0 0,0 0 0,0 0 0,0-1 0,-1 1 0,1 0 0,0-1 0,2 0 0,1-1 0,1 1 0,-1-1 0,1 0 0,-1 0 0,0-1 0,0 0 0,0 0 0,-1 0 0,1 0 0,0-1 0,3-4 0,0-4 0,-1 0 0,0-1 0,-1 0 0,0-1 0,7-27 0,-13 41 0,0 1 0,0 1 0,1-1 0,-1 1 0,0-1 0,1 1 0,0-1 0,-1 0 0,1 1 0,0-1 0,0 0 0,-1 0 0,1 0 0,0 0 0,0 1 0,0-1 0,1 0 0,-1-1 0,0 1 0,0 0 0,0 0 0,1 0 0,-1-1 0,0 1 0,1-1 0,-1 1 0,1-1 0,-1 1 0,0-1 0,1 0 0,-1 0 0,3 0 0,53 3 0,-46-3 0,-2 0 0,1-1 0,-1 0 0,0-1 0,1 0 0,-1 0 0,0-1 0,0 0 0,-1-1 0,1 0 0,-1 0 0,9-6 0,-13 8 0,-1-1 0,1 1 0,-1-1 0,0 0 0,0 0 0,0 0 0,0 0 0,0 0 0,-1-1 0,1 1 0,-1-1 0,0 0 0,0 1 0,0-1 0,-1 0 0,1 0 0,-1 0 0,0-1 0,0 1 0,-1 0 0,1 0 0,-1-1 0,0 1 0,0 0 0,0 0 0,-2-7 0,2 9 0,-1 1 0,1 0 0,-1 0 0,0-1 0,0 1 0,1 0 0,-1 0 0,0 0 0,0 0 0,0 0 0,0 0 0,0 0 0,0 0 0,0 0 0,-1 1 0,1-1 0,0 0 0,0 1 0,-1-1 0,1 1 0,0-1 0,-1 1 0,1 0 0,0 0 0,-1-1 0,1 1 0,-1 0 0,1 0 0,0 0 0,-1 1 0,1-1 0,0 0 0,-1 0 0,1 1 0,0-1 0,-1 1 0,1-1 0,-2 2 0,-3 0 0,-1 0 0,1 0 0,0 1 0,0 0 0,0 0 0,-8 6 0,7-2 0,0 0 0,0 0 0,1 0 0,0 1 0,0 0 0,1 0 0,-7 14 0,11-20 0,0 0 0,0 0 0,0 0 0,0 0 0,0 0 0,1 0 0,-1 0 0,1 0 0,-1 0 0,1 0 0,0 0 0,0 1 0,0-1 0,0 0 0,0 0 0,0 0 0,1 0 0,-1 0 0,1 0 0,-1 0 0,1 1 0,0-2 0,0 1 0,0 0 0,0 0 0,0 0 0,0 0 0,1-1 0,-1 1 0,0 0 0,1-1 0,-1 1 0,1-1 0,0 0 0,0 1 0,-1-1 0,1 0 0,0 0 0,4 1 0,4 1 0,1 0 0,-1 0 0,1-2 0,0 1 0,0-1 0,0-1 0,0 0 0,0 0 0,0-1 0,0-1 0,0 1 0,-1-2 0,1 0 0,-1 0 0,1-1 0,-1 0 0,0-1 0,0 0 0,-1 0 0,0-1 0,10-8 0,-13 9 0,0 0 0,0-1 0,-1 0 0,0 0 0,0 0 0,0-1 0,-1 0 0,0 0 0,0 0 0,-1 0 0,0-1 0,0 1 0,-1-1 0,2-10 0,-7 13 0,-4 10 0,-4 8 0,5-5 0,2 1 0,-1 0 0,1-1 0,0 1 0,1 1 0,0-1 0,0 0 0,-2 18 0,5-24 0,0 1 0,0-1 0,0 1 0,0-1 0,0 0 0,1 1 0,-1-1 0,1 0 0,0 1 0,0-1 0,0 0 0,0 0 0,1 0 0,-1 0 0,1 0 0,0 0 0,0 0 0,0 0 0,0-1 0,1 1 0,-1-1 0,1 0 0,-1 1 0,1-1 0,0 0 0,0-1 0,5 4 0,29 8-3797,-35-12 3399,0-1 1,0 0-1,0 1 1,-1-1-1,1 0 0,0 0 1,0 0-1,0 0 0,0 0 1,0 0-1,-1-1 0,1 1 1,0-1-1,0 1 0,0-1 1,-1 0-1,1 1 1,0-1-1,1-1 0,8-11-9376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4.0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21300,'0'0'11467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5.6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202 464 8584,'1'-10'2947,"3"-136"10404,-4 145-13286,0 1 0,0 0 0,1 0 1,-1 0-1,0-1 0,0 1 0,0 0 0,0 0 0,0 0 0,0-1 0,0 1 0,0 0 0,0 0 0,0 0 0,0-1 0,0 1 1,0 0-1,0 0 0,0 0 0,-1-1 0,1 1 0,0 0 0,0 0 0,0 0 0,0-1 0,0 1 0,0 0 0,0 0 1,-1 0-1,1 0 0,0-1 0,0 1 0,0 0 0,0 0 0,-1 0 0,1 0 0,0 0 0,0 0 0,0 0 0,-1 0 0,1-1 1,0 1-1,0 0 0,0 0 0,-1 0 0,1 0 0,0 0 0,-1 0 0,-9 9 779,-9 18-793,12-12-9,1-1 1,0 1-1,0 1 1,2-1-1,0 0 0,1 1 1,0 0-1,1 0 1,1 0-1,1 0 0,0 0 1,1 0-1,0 0 1,2 0-1,0 0 0,7 22 1,29 108-11,-36-131-38,-1 0-1,0 1 0,-1-1 0,-1 1 1,-1 0-1,0-1 0,-5 27 0,4-37 9,0 0-1,0 0 0,0-1 1,0 1-1,-1-1 0,0 1 0,0-1 1,0 0-1,-1 0 0,1 0 1,-1 0-1,0-1 0,0 1 0,0-1 1,0 0-1,-6 3 0,7-5 38,1 0 0,-1 1 0,1-1 0,-1 0-1,1-1 1,-1 1 0,0 0 0,1-1 0,-1 1-1,0-1 1,0 0 0,1 0 0,-1 0 0,0 0-1,0-1 1,1 1 0,-1-1 0,0 1 0,1-1 0,-1 0-1,1 0 1,-1 0 0,1-1 0,-1 1 0,1-1-1,0 1 1,0-1 0,-1 0 0,1 1 0,0-1-1,1 0 1,-3-3 0,-2-4 38,0 0 1,1 0 0,1-1-1,-1 1 1,1-1-1,1 0 1,0 0-1,1-1 1,-1 1-1,2 0 1,0-1-1,0 1 1,1-1-1,0 0 1,1 1-1,2-13 1,-1 6-78,2-1 1,0 1 0,1 0 0,1 0-1,0 0 1,2 1 0,-1 0-1,19-27 1,3 8-1,1 2 0,1 2 1,1 0-1,55-38 0,48-45-89,-118 97 59,-1 0 0,0-1 0,-2-1 1,0 0-1,15-30 0,-26 45 29,-1 0 0,0-1 1,0 1-1,0-1 0,-1 0 0,1 0 0,-1 1 0,0-1 1,-1 0-1,1 0 0,-1 0 0,-1-10 0,1 14-4,0 1 0,-1-1 0,1 0-1,-1 0 1,1 1 0,-1-1 0,1 0-1,-1 1 1,1-1 0,-1 0-1,1 1 1,-1-1 0,0 1 0,1-1-1,-1 1 1,0-1 0,0 1 0,1-1-1,-1 1 1,0 0 0,0 0 0,0-1-1,0 1 1,1 0 0,-1 0 0,0 0-1,0 0 1,0 0 0,0 0 0,0 0-1,1 0 1,-1 0 0,0 0 0,0 0-1,0 1 1,0-1 0,1 0 0,-1 1-1,-1 0 1,-33 15-105,25-5 113,0-1 0,1 1-1,0 1 1,0 0 0,1 0 0,1 1 0,0 0 0,1 0-1,0 0 1,1 1 0,1 0 0,0 0 0,1 0 0,0 1-1,1-1 1,0 17 0,2-30-14,0 0 1,0 0-1,1 0 0,-1 0 0,0 0 1,0 0-1,1 0 0,-1-1 1,1 1-1,-1 0 0,1 0 0,-1 0 1,1 0-1,-1-1 0,1 1 0,0 0 1,-1 0-1,1-1 0,0 1 1,0-1-1,0 1 0,-1-1 0,1 1 1,2 0-1,31 7-483,35-10 44,-58-2 456,-2-1 0,1 0 1,0-1-1,-1 1 0,0-2 0,0 1 0,-1-1 0,0-1 0,13-15 0,-12 14 3,3-2-1,-2 0 1,1-1 0,-1-1 0,-1 1 0,0-2-1,-1 1 1,-1-1 0,0 0 0,-1-1 0,0 0-1,-1 0 1,-1 0 0,0 0 0,-1-1 0,-1 0-1,1-27 1,-3 43-11,0 0 1,0 0-1,0-1 0,0 1 1,0 0-1,0-1 0,0 1 0,0 0 1,0-1-1,0 1 0,0 0 1,0-1-1,0 1 0,0 0 0,0 0 1,0-1-1,0 1 0,0 0 1,-1-1-1,1 1 0,0 0 1,0 0-1,0-1 0,-1 1 0,1 0 1,0 0-1,0 0 0,0-1 1,-1 1-1,1 0 0,0 0 0,-1 0 1,1 0-1,0-1 0,0 1 1,-1 0-1,1 0 0,0 0 1,-1 0-1,1 0 0,0 0 0,-1 0 1,1 0-1,0 0 0,0 0 1,-1 0-1,1 0 0,0 0 0,-1 0 1,1 0-1,0 0 0,-1 0 1,1 1-1,0-1 0,-1 0 0,-14 13-121,7 0 159,1 0 0,1 0 0,0 0 0,0 1 1,2 0-1,0 0 0,-4 25 0,3-1 249,-2 67 1,7-90-263,0-1 1,0 0-1,2 0 1,-1 1-1,2-1 1,0 0-1,1 0 1,0-1-1,1 1 1,0-1-1,1 0 1,1 0-1,0-1 1,14 18-1,-33-79-1171,-28-44 453,-45-122 851,85 214-146,-1 1-1,1-1 1,-1 0-1,1 0 1,-1 1-1,1-1 1,0 0-1,0 0 1,-1 0-1,1 1 1,0-1-1,0 0 1,0 0-1,0 0 1,0 0-1,0 1 1,0-1-1,0 0 1,0 0-1,0 0 1,0 0-1,1 1 1,-1-1 0,0 0-1,1 0 1,-1 1-1,0-1 1,1 0-1,-1 0 1,1 1-1,-1-1 1,1 0-1,0 1 1,-1-1-1,1 1 1,-1-1-1,1 1 1,0-1-1,0 1 1,-1-1-1,1 1 1,0 0-1,0-1 1,-1 1-1,1 0 1,0 0-1,0 0 1,0-1-1,0 1 1,-1 0-1,1 0 1,0 0 0,0 0-1,0 1 1,0-1-1,-1 0 1,1 0-1,0 0 1,0 1-1,0-1 1,-1 0-1,2 1 1,51 21-81,29 27-1366,-29-17-5540,-30-18-1452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6.6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80 0 15919,'0'0'9187,"-2"16"-7601,-31 157 1084,19-118-1974,3 0 1,3 0-1,-3 89 1,11-140-688,0 1 0,0 0 1,0 0-1,1-1 0,-1 1 0,1 0 1,1-1-1,-1 1 0,1-1 0,-1 1 1,1-1-1,0 0 0,1 0 1,-1 0-1,1 0 0,0 0 0,0 0 1,0-1-1,0 1 0,1-1 0,-1 0 1,1 0-1,0 0 0,0-1 1,0 1-1,0-1 0,0 0 0,1 0 1,-1-1-1,1 1 0,-1-1 0,1 0 1,0 0-1,-1 0 0,1-1 1,0 0-1,8 0 0,-4 0-313,1 0 0,-1-1 1,1 0-1,-1-1 0,0 0 0,1-1 0,12-4 0,-10 1-1181,1 0 1,-1-1-1,0 0 0,17-15 0,12-13-5177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7.0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158 55 18481,'-13'12'1597,"6"-6"-1521,-17 16 2085,-33 36 1,51-50-1576,0 0 0,0 0 1,0 0-1,1 0 0,0 1 0,1 0 0,0 0 1,0 0-1,1 1 0,-4 16 0,7-24-566,-1-1 0,1 0 0,0 0 0,0 1 0,0-1 0,1 0 0,-1 0 0,0 1 0,0-1 0,1 0 0,-1 0 0,1 0 0,-1 1 0,1-1 1,-1 0-1,1 0 0,0 0 0,-1 0 0,1 0 0,0 0 0,0 0 0,0-1 0,0 1 0,0 0 0,1 1 0,1-1 1,0 1 0,0-1 0,1 0 0,-1 1 0,0-1 1,1-1-1,-1 1 0,1 0 0,3-1 0,5 1 9,1-1 0,-1-1-1,1 0 1,16-4 0,-19 2-17,0 0-1,1-1 1,-1 0 0,-1-1-1,1 0 1,-1-1-1,0 0 1,0 0 0,0-1-1,-1 0 1,0 0-1,-1-1 1,9-11 0,-10 12 3,-1 0 0,0 0 0,-1-1 0,1 1 0,-1-1 0,-1 0 0,0-1 0,0 1 0,0 0 0,-1-1 0,-1 0 0,1 1 0,-1-1 0,-1 0 0,1 0 0,-3-14 0,1 20-6,0 0 0,-1 0 0,1 0 0,-1 0 0,0 0 1,0 0-1,0 0 0,0 1 0,0-1 0,0 1 0,-1-1 1,0 1-1,1 0 0,-1 0 0,0 0 0,0 0 0,0 1 1,0-1-1,0 1 0,0-1 0,-1 1 0,1 0 0,0 1 1,-1-1-1,1 1 0,0-1 0,-1 1 0,-3 0 0,4-1-69,0 1 0,0 0-1,0 0 1,1-1 0,-1 1-1,0 1 1,0-1-1,0 0 1,0 1 0,1 0-1,-1-1 1,0 1-1,1 0 1,-1 0 0,0 1-1,1-1 1,-1 1-1,1-1 1,0 1 0,-1 0-1,1-1 1,0 1-1,0 1 1,0-1 0,1 0-1,-1 0 1,0 1 0,1-1-1,-1 1 1,1-1-1,0 1 1,0-1 0,-1 4-1,2-4-140,0-1 0,0 0 1,0 1-1,0-1 0,0 0 0,0 1 0,1-1 0,-1 0 0,0 1 1,1-1-1,-1 0 0,1 0 0,-1 1 0,1-1 0,0 0 0,-1 0 0,1 0 1,0 0-1,0 0 0,0 0 0,0 0 0,0 0 0,0 0 0,0 0 1,0-1-1,0 1 0,1 0 0,-1-1 0,0 1 0,0-1 0,1 1 0,1 0 1,48 5-6534,-48-6 6251,41 1-6533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7.3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232 2 8296,'0'0'17702,"-9"-1"-15417,0 2-2040,0 0 1,-1 0-1,1 1 1,0 0 0,1 0-1,-1 1 1,0 1-1,1-1 1,-1 1-1,1 1 1,0-1 0,1 2-1,-1-1 1,1 1-1,-10 10 1,8-9-97,-31 29 219,39-34-371,-1 0-1,0-1 0,1 1 1,-1 0-1,1 0 1,0 0-1,-1 0 0,1 0 1,0 0-1,1 1 0,-1-1 1,0 0-1,0 0 0,1 1 1,0-1-1,-1 1 1,1-1-1,0 3 0,1-4-66,-1 0-1,1 0 0,0-1 1,0 1-1,-1 0 1,1 0-1,0-1 0,0 1 1,0-1-1,0 1 1,0-1-1,0 1 0,0-1 1,0 1-1,0-1 1,0 0-1,0 0 0,0 1 1,0-1-1,1 0 1,-1 0-1,1 0 0,34 1-924,-25 0 630,9 0-249,6-1 171,0 2 1,0 0 0,0 2-1,0 1 1,-1 1 0,1 1-1,31 13 1,-55-19 510,0 0 0,-1 0 0,1 0 0,0 0 0,-1 0 0,1 0 0,0 0 0,-1 1 0,1-1 0,-1 0 0,0 1 0,1-1 0,-1 1 1,0 0-1,0-1 0,0 1 0,0 0 0,1 3 0,-2-4 39,0 1 1,0-1 0,0 0-1,-1 1 1,1-1 0,0 0-1,0 1 1,-1-1-1,1 0 1,-1 0 0,1 1-1,-1-1 1,0 0 0,1 0-1,-1 0 1,0 0 0,0 0-1,0 0 1,0 0-1,-1 1 1,-5 4 297,0-1-1,0-1 1,0 1-1,-1-1 1,0-1-1,-15 6 1,-9 2-283,0-2 1,-1-2 0,0-1 0,-1-1-1,1-2 1,-46-1 0,79-2-169,-1 0-1,1 0 1,-1 0 0,1 0-1,0 0 1,-1 0 0,1 0-1,-1 0 1,1 0 0,-1 0-1,1 0 1,-1 0-1,1-1 1,0 1 0,-1 0-1,1 0 1,-1 0 0,1-1-1,0 1 1,-1 0 0,1 0-1,0-1 1,-1 1 0,1 0-1,0-1 1,-1 1 0,1-1-1,0 1 1,0 0 0,0-1-1,-1 1 1,1-1 0,0 1-1,0 0 1,0-1 0,0 1-1,0-1 1,0 1-1,0-1 1,0 1 0,0-1-1,0 1 1,0 0 0,0-1-1,0 1 1,0-1 0,0 1-1,0-1 1,0 1 0,1-1-1,-1 1 1,0 0 0,0-1-1,1 0 1,17-20-4473,41-15-5186,-21 14 2615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1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278 254 7783,'4'-7'437,"18"-25"3114,19-39 1,-36 61-2613,0 0 0,-1 0-1,-1-1 1,1 1 0,-2-1 0,0 0-1,0 0 1,1-20 0,-3 30-852,0 0 1,0 0-1,0 0 1,-1-1-1,1 1 1,0 0-1,0 0 1,-1 0-1,1 0 1,-1 0-1,1-1 1,-1 1-1,1 0 1,-1 0-1,0 0 1,1 0-1,-1 1 1,0-1-1,0 0 1,0 0-1,0 0 1,0 1-1,0-1 1,0 0-1,0 1 1,0-1-1,0 1 1,0-1-1,0 1 1,0-1-1,0 1 0,0 0 1,-1 0-1,1-1 1,0 1-1,0 0 1,0 0-1,-1 0 1,1 0-1,0 1 1,0-1-1,0 0 1,0 0-1,-1 1 1,1-1-1,0 1 1,0-1-1,-2 2 1,-5 1-20,0 0 1,0 1-1,0 0 1,0 0-1,-12 9 1,-5 8 3,0 1 1,2 2 0,-41 49 0,51-55-42,0 1 0,1 0-1,1 0 1,1 1 0,1 1 0,-12 37 0,20-53-35,-1 0 0,1 0 0,0 0 0,1 0 0,-1 0 0,1 1 0,0-1 0,0 0 0,2 9 0,-1-12-4,-1-1-1,1 1 1,0 0-1,0-1 1,0 1 0,0-1-1,0 1 1,0-1 0,1 1-1,-1-1 1,0 0-1,1 0 1,-1 0 0,1 1-1,-1-1 1,1-1-1,0 1 1,-1 0 0,1 0-1,0-1 1,-1 1-1,1 0 1,0-1 0,0 0-1,0 0 1,0 1 0,-1-1-1,4 0 1,16 0-27,1-1 1,-1-1-1,0-1 1,23-5-1,-20 3 5,1 1 1,37-2-1,-60 6 23,0 0 0,0 0 1,0 0-1,0 0 0,0 0 0,0 0 0,0 0 0,-1 0 0,1 1 0,0-1 0,0 1 0,0 0 1,0-1-1,0 1 0,0 0 0,-1 0 0,1 0 0,0 0 0,-1 1 0,1-1 0,-1 0 1,1 1-1,-1-1 0,0 1 0,0-1 0,1 1 0,-1 0 0,0-1 0,-1 1 0,1 0 1,0 0-1,0 0 0,-1-1 0,1 1 0,-1 0 0,1 0 0,-1 0 0,0 0 0,0 0 0,0 0 1,0 0-1,0 0 0,0 0 0,-1 0 0,0 3 0,-1 3 69,0 0-1,-1 1 1,0-2 0,0 1-1,-1 0 1,0-1-1,0 1 1,-1-1 0,-8 11-1,-4-1 191,1-1 0,-2 0 0,0-2 0,-1 0 0,0-1 0,-1 0 1,-1-2-1,0-1 0,0 0 0,-1-2 0,0 0 0,-1-1 0,-29 4 0,30-10-1105,18-2-3727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7.7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357 16 19795,'0'0'3491,"-11"-3"-48,2 0-3016,1 1-1,0 0 0,-1 0 0,0 0 1,1 2-1,-1-1 0,0 1 0,0 0 1,1 0-1,-1 1 0,0 1 0,-15 3 1,11 1-356,0 0 0,0 0 1,0 1-1,1 1 1,-13 11-1,20-16-67,1 0 0,0 1 0,0 0 0,1 0 0,-1 0 0,1 0 0,0 1 0,0-1 0,0 1 0,0 0 0,1-1 0,0 1 0,0 1 0,0-1 0,1 0 0,-2 10 0,3-12-4,1 0 0,-1-1 0,1 1 0,0 0 0,0-1 0,0 1 0,0-1 0,1 1 0,-1-1 0,0 0 0,1 1 0,0-1 0,0 0 0,-1 0 0,1 0 0,0 0 0,1 0 0,-1-1 0,0 1 0,0-1 0,1 1 0,-1-1 0,1 0 0,-1 0 0,1 0 0,0 0 0,4 1 0,14 4 0,-1-1 0,34 4 0,-38-7 0,51 6-193,-43-7 41,-1 2 0,1 1 0,44 13 0,-68-17 154,1 0 0,0 0 0,0 0 0,-1 0 0,1 0 0,0 0 1,-1 1-1,1-1 0,0 0 0,-1 1 0,1-1 0,0 0 0,-1 1 0,1-1 0,-1 1 0,1-1 0,0 1 0,-1-1 0,0 1 0,1 0 0,-1-1 0,1 1 0,-1-1 0,0 1 0,1 0 0,-1-1 0,0 1 0,0 0 0,1 0 0,-1-1 1,0 1-1,0 0 0,0 0 0,0-1 0,0 1 0,0 0 0,0-1 0,0 1 0,0 0 0,0 0 0,-1-1 0,1 1 0,0 0 0,0-1 0,-1 1 0,1 0 0,0-1 0,-1 1 0,1 0 0,-1-1 0,1 1 0,-1-1 0,1 1 0,-1-1 1,1 1-1,-2 0 0,-36 25 351,-23 1-330,-76 23 1,-1-15-5265,56-22-3327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20.9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761 1 16111,'0'0'3401,"-14"-1"-2051,-5 1-1044,-1 2-1,1 0 1,0 1-1,0 0 1,0 2-1,0 0 1,1 2-1,-1 0 0,2 0 1,-24 15-1,-178 114 1434,171-102-889,-71 63 1,104-83-583,1 0-1,1 1 1,0 1 0,1 0-1,0 0 1,1 1 0,1 1-1,-10 26 1,18-41-255,0 0-1,1 1 1,-1 0 0,1-1 0,0 1-1,0 0 1,1 0 0,-1-1-1,1 1 1,0 0 0,0 0-1,0 0 1,0 0 0,1-1-1,-1 1 1,1 0 0,0 0-1,0-1 1,1 1 0,-1-1-1,1 1 1,-1-1 0,1 1-1,0-1 1,1 0 0,-1 0-1,0 0 1,1 0 0,0 0-1,-1-1 1,1 1 0,0-1 0,1 0-1,-1 1 1,0-2 0,0 1-1,1 0 1,0-1 0,-1 1-1,1-1 1,6 1 0,17 4 3,-1-1 1,1-2 0,-1 0-1,51-3 1,-52-1 24,49 0-456,79-11 1,-106 4-1382,55-15 1,10-12-3950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4:26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260 126 7015,'0'0'8685,"-2"9"-8493,-12 58 1014,-7 115 0,10 83-1225,10-229 103,3 359 298,3-127-182,-5-266-199,-1 0 1,1 0-1,0 0 0,0 0 0,1 0 1,-1 0-1,0 0 0,1 0 0,-1 0 1,1-1-1,-1 1 0,1 0 0,0 0 1,0-1-1,0 1 0,0 0 0,0-1 1,0 1-1,0-1 0,1 1 0,-1-1 1,1 0-1,-1 1 0,1-1 0,1 1 0,2 0 7,1 0-1,-1-1 0,0 0 0,0 0 0,1 0 0,-1-1 0,8 0 0,15 2 11,77 17 73,-75-12-88,-1-2 1,61 4-1,-46-12 3,-1-2 0,1-1 0,-1-3 0,0-2 0,62-23 0,-87 28-15,61-17 12,2 3 0,0 4-1,133-8 1,253 15 49,-109 6 77,-219 2-3,217 25-1,561 3 239,-629-30-279,-38-12 77,0-1-68,23 19-68,369-10 978,-617 4-937,-1-2 0,0 0-1,0-1 1,0-1 0,22-11 0,26-7 242,-34 20-178,-36 5-129,0 0 0,1 0 0,-1 0 1,1 0-1,-1 0 0,0 0 1,1 0-1,-1-1 0,0 0 1,1 1-1,-1-1 0,0 0 1,0 0-1,0 0 0,1 0 1,-1 0-1,0-1 0,-1 1 1,1-1-1,0 1 0,0-1 1,-1 0-1,1 0 0,-1 1 0,1-1 1,-1 0-1,0 0 0,2-4 1,5-16 40,0-1 0,-1-1 0,-2 1 0,5-46 0,-2-99 11,-8 157-51,-5-228 63,2 203-53,-1-1-1,-3 1 0,-1 1 1,-18-54-1,22 82 3,1 0 0,-1 0-1,-1 0 1,1 1 0,-1 0 0,0 0 0,0 0-1,-9-7 1,-22-27 50,15 7-50,19 28-11,0 0 0,-1-1 0,0 2 0,-1-1 0,1 0 0,-1 0 0,1 1 0,-1 0 0,-1 0 1,1 0-1,-1 0 0,1 1 0,-1 0 0,0 0 0,0 0 0,0 0 0,-1 1 0,1 0 0,-7-2 0,-32-3 9,0 2 1,-76 0-1,5 1 11,-294-38 102,-94-7 47,380 41-176,-547-23-80,475 31 54,-278 36 0,302-12 5,-505 55 149,339-52 98,-307 11 323,349-42-174,-236 5-2244,485 0-4374,2-1-9551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4:44.4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428 10 10025,'-13'-2'710,"-19"-2"-495,1 1-1,-45 3 0,64 0-152,0 1-1,0 1 1,0 0 0,0 0-1,0 2 1,0-1 0,1 1-1,0 1 1,0 0 0,0 1-1,-11 7 1,12-5 6,0 1 1,0 1-1,1 0 0,0 0 0,0 0 1,1 1-1,1 0 0,0 1 0,1 0 1,0 0-1,0 0 0,2 1 0,-4 13 1,3-7 16,1 0-1,1 1 1,0-1 0,2 0 0,0 1 0,1 0-1,2-1 1,4 29 0,-4-37-67,1 0 0,0 0 0,0-1 0,1 1 0,1-1 0,0 0 0,0 0 0,1-1 0,0 0 0,0 0 0,1 0 0,1-1 0,8 9 0,-4-7 45,2 0 1,-1-1-1,1 0 1,0-1-1,1 0 1,-1-1-1,2-1 1,15 5 0,18 0 137,0-1 1,1-3-1,-1-1 1,87-3-1,-58-4 761,143-20-1,-184 14-729,-1-1 0,0-1-1,0-2 1,-1-2 0,0-1-1,33-19 1,-63 30-178,0 0 0,1-1 0,-1 0 0,-1 1 0,1-2 0,0 1 0,-1 0 1,0-1-1,0 0 0,0 0 0,-1 0 0,0 0 0,0-1 0,0 1 0,-1-1 0,3-6 0,-4 7 59,0-1-1,0 1 1,-1 0 0,0 0-1,0-1 1,0 1-1,-1 0 1,1 0-1,-1-1 1,0 1 0,-1 0-1,1 0 1,-1 0-1,0 0 1,-1 1 0,1-1-1,-1 0 1,1 1-1,-5-5 1,-10-11 50,-1 1 0,0 1 0,-1 1 0,-1 0-1,-1 2 1,0 0 0,-1 1 0,-1 2 0,0 0 0,0 1 0,-46-13 0,-23-3-127,-169-25 1,253 50-26,-262-25-1088,90 27-6830,131 4 860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5:15.7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9815 33 993,'0'0'8056,"-9"0"-7186,-36 0 2109,45 0-2919,0 0 0,0 0 0,-1 0 0,1 0 0,0-1 0,0 1 0,-1 0 0,1 0 1,0-1-1,0 1 0,0 0 0,-1 0 0,1-1 0,0 1 0,0 0 0,0-1 0,0 1 1,0 0-1,0-1 0,0 1 0,0 0 0,0-1 0,0 1 0,0 0 0,0-1 0,0 1 0,0 0 1,0 0-1,0-1 0,0 1 0,0 0 0,0-1 0,0 1 0,0 0 0,0-1 0,1 1 1,-1 0-1,0 0 0,0-1 0,0 1 0,1 0 0,-1 0 0,0-1 0,1 1 0,9-14 940,-7 12-947,0 1 1,0 0-1,0 0 0,1 1 0,-1-1 0,0 1 0,0-1 0,1 1 0,-1 0 0,0 0 0,1 1 0,-1-1 0,0 0 1,0 1-1,0 0 0,1 0 0,-1 0 0,0 0 0,0 1 0,5 2 0,7 5-28,-1 1 1,26 21-1,-8-5 140,207 115 291,-164-101-96,-2 3 1,75 58 0,300 254 226,-363-282-531,-3 3 0,-3 3 0,110 143 0,-170-196-27,1 0 0,1-2 0,2 0 1,35 29-1,-43-42 11,0-1-1,0 0 1,1-2 0,0 1 0,1-2 0,0 0 0,0-1 0,0-1 0,26 5 0,11-4 59,-36-5-75,0 1 1,-1 1 0,21 6-1,-101-27 87,0 3-1,0 3 1,-101-6 0,-202 8-559,-426-21 491,157 3-574,0 45-103,550-14 667,-973 11-64,437-12 19,-257 35-300,179-4 512,11-27-91,-161 6-95,-1316 8 237,1688-46-248,36 1 549,-261 20 81,635 5-561,45 1-73,0 2 0,0 0 0,1 1 1,0 1-1,0 1 0,-37 16 0,57-22-1,0 1 0,0-1 0,-1 1 0,1-1 0,0 0 0,-1 1 0,1-1 0,0 0 0,-1 0 0,1 0 0,-1 0 0,1 0 0,0-1 0,-1 1 0,1 0 0,0-1-1,0 1 1,-1-1 0,1 1 0,0-1 0,0 1 0,-1-1 0,1 0 0,0 0 0,0 0 0,0 1 0,0-1 0,-1-1 0,0-2-13,-1 0 1,1 0-1,0 0 0,-1 0 1,2 0-1,-1 0 1,1 0-1,-3-9 0,1-6-51,0-1 0,0-40 0,4 13-189,-3-1 1,-1 1 0,-2 0 0,-18-71 0,12 76 263,1-2 0,-7-70 0,16 92-14,0-1 0,2 1 1,1 0-1,0 0 0,2 0 1,0 1-1,10-27 0,99-242 27,-112 289-20,1 2 0,-1-1 0,1 0 0,0 0 0,-1 0 1,1 1-1,-1-1 0,1 1 0,-1-1 0,1 1 0,-1 0 0,1 0 1,-1-1-1,0 1 0,2 2 0,10 3-559,-9-5 169,1 0 1,0 0-1,0 0 1,-1-1 0,1 0-1,0 0 1,0 0 0,-1 0-1,1-1 1,0 0 0,0 0-1,-1 0 1,1 0-1,-1-1 1,6-2 0,29-19-4503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5:32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178 147 9929,'0'0'8024,"-4"4"-7661,-1 3-233,1 1-1,0-1 1,0 1-1,0 0 1,1 0 0,0 0-1,-3 16 1,-9 73 567,5-28-397,-70 561 1387,63-489-1447,9-80-197,-3 77-1,48-135 418,-17 2-312,0 2 1,-1 1-1,1 0 1,-2 2-1,1 0 1,-1 1 0,22 18-1,36 19-71,-51-35-27,1-1 0,0-1 0,1-2 0,0 0 0,0-2 1,32 4-1,171 6 645,-171-12 33,77 16-1,-81-11-715,100 5 0,-34-14 5,176 5 170,-223 0-158,145 29-1,-121-13-242,0-4-1,1-5 0,148 2 0,661-16-1509,-756-8 1537,249-49 1,-70 6 78,-236 36 115,142-42 0,-17 2 1,-132 42 2,-1 5 0,97 1 1,-180 8-10,9-2 31,0 1 0,-1-2 1,1 0-1,-1 0 1,1-1-1,-1-1 0,15-8 1,79-47 220,-103 58-253,110-82-49,6-3-19,-115 84 78,1-1 0,-1 1 1,0-1-1,1-1 1,-2 1-1,1 0 1,0-1-1,-1 0 1,0 0-1,0 0 0,-1 0 1,1 0-1,-1-1 1,2-6-1,2-13 15,0 1 0,2-28 0,-1 3-38,6-14 27,-4-2 0,-2 1-1,-3-103 1,-6 128 26,-2 1 1,-2-1 0,-1 1-1,-2 1 1,-2 0-1,-1 0 1,-23-46 0,-74-160 220,108 241-245,0 0-1,1 0 1,-1 0-1,0 0 1,0 0-1,0 1 1,0-1-1,0 0 1,0 0 0,-1 1-1,1-1 1,-1 1-1,1-1 1,-1 1-1,1 0 1,-1 0-1,0 0 1,0 0-1,1 0 1,-1 0 0,0 0-1,0 0 1,0 1-1,0-1 1,0 1-1,0-1 1,0 1-1,0 0 1,0 0-1,-1 0 1,1 0 0,0 0-1,-3 1 1,2 0 7,0 1 0,0-1 0,0 1 0,1 0 1,-1 0-1,1 0 0,-1 1 0,1-1 1,0 0-1,0 1 0,0 0 0,0-1 0,0 1 1,1 0-1,-1 0 0,1 0 0,0 0 1,0 0-1,-2 6 0,3-8-13,0-1 0,-1 0 1,1 1-1,-1-1 0,1 1 0,0-1 1,-1 0-1,1 1 0,-1-1 0,1 0 0,-1 0 1,1 1-1,-1-1 0,1 0 0,-1 0 0,1 0 1,-1 0-1,0 0 0,1 1 0,-1-1 1,1 0-1,-1 0 0,1 0 0,-1-1 0,1 1 1,-1 0-1,0 0 0,1 0 0,-1 0 0,1 0 1,-1-1-1,1 1 0,-1-1 0,-29-10-133,12 4-48,-21 2-278,1 2 0,-1 1 0,0 1 0,-74 11-1,-5-2 59,-405-17 211,126-2-1225,-205 26 388,38 0 1575,-399 32-371,617-24-171,-70-8 445,-238 21 444,588-27-908,18-1-103,-1-3 1,-87-1-1,133-4-152,-1-1 0,1 1 1,0-1-1,0 0 0,0 1 0,0-1 1,0-1-1,0 1 0,0 0 1,0-1-1,0 0 0,0 1 0,1-1 1,-1 0-1,1 0 0,-1-1 1,-2-2-1,-17-24-6463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5:52.2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879 105 7655,'0'0'1671,"-11"-8"-699,-5-5-441,-2 1 1,1 0 0,-2 2-1,1 0 1,-1 1 0,-28-9-1,40 15-473,-1 1 0,1 0 0,0 0 0,-1 1-1,1 0 1,-1 0 0,1 1 0,-1 0 0,1 0-1,-1 1 1,1 0 0,-1 0 0,1 1 0,0 0-1,-1 0 1,1 0 0,0 1 0,0 0 0,1 1-1,-1 0 1,1 0 0,0 0 0,-9 8 0,-6 11-61,0 1 0,2 1 0,1 0 0,-18 34 0,-54 119 81,88-173-83,-66 139 3,7 4-1,6 1 0,-64 290 1,110-393-24,3-1-1,1 1 1,2 0 0,3 0 0,1 0 0,8 46 0,-6-74 3,1-1-1,1 0 1,0-1 0,2 1 0,-1-1-1,2 0 1,0 0 0,11 14-1,-11-19 12,1-1 0,0 0 0,0 0-1,1-1 1,1 0 0,-1-1 0,1 0-1,1 0 1,0-1 0,-1-1 0,22 8-1,-21-9 21,1-1-1,0-1 0,0 0 0,0-1 0,0 0 1,0-1-1,1 0 0,-1-1 0,0-1 0,16-2 1,-10-1 23,1-1 0,-1 0-1,0-2 1,0 0 0,0-1 0,17-11 0,10-9 191,-2-2-1,-2-3 1,-1-1 0,43-46-1,-12 6 105,-3-3-1,-4-4 0,-4-2 0,87-155 0,-112 170-157,-3-2 1,-3-1-1,-3-1 0,-4-1 0,-2-1 0,20-153 0,-37 197-139,-2-1 1,-1 1-1,-2-1 0,0 1 0,-2-1 1,-14-55-1,15 77-45,-1 0 0,-1 0 0,0 0 0,0 0 0,-1 0-1,0 1 1,0 0 0,-1 0 0,0 0 0,0 1 0,-1-1 0,0 2 0,0-1 0,-1 1 0,0 0-1,0 1 1,0-1 0,-1 2 0,1-1 0,-1 1 0,0 1 0,-1-1 0,1 2 0,-1-1 0,-10 0 0,-2-1-115,0 2-1,0 1 1,0 1 0,-1 1 0,1 1 0,0 0 0,0 2 0,1 1 0,-1 0 0,1 2 0,-33 14 0,9 1-1189,1 3 0,1 1 0,2 2 0,-40 33-1,10-3-4866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5:58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24 163 3555,'0'0'5510,"-4"-8"-5126,0-1 53,1 0 0,0 0 0,0 0 0,1-1 0,1 1 0,-1 0 1,1-19 303,8 38-757,-5-10 30,0 0 0,0-1 0,0 0 0,0 1 0,-1-1 0,1 0 0,0 0 0,0 0 0,0 0 0,-1 0 0,1 0 0,-1-1 0,1 1 0,-1 0 0,1-1 0,1-2 0,-2 3-22,0-1 1,0 1 0,0-1 0,1 1 0,-1 0-1,1 0 1,-1 0 0,1 0 0,-1 0 0,1 0 0,-1 0-1,1 0 1,0 1 0,-1-1 0,5 0 0,-6 2-5,0 0 0,1 0 1,-1 0-1,0 0 0,0 0 1,0 0-1,0 0 0,0 0 1,0 0-1,0 0 0,0 0 1,0 0-1,-1 0 0,1 0 1,0 0-1,-1 0 0,1 0 1,-1 1-1,-3 9 238,4-12 720,14-25-832,-12 23-84,0 0 0,0 0 0,0 1 0,0-1 1,-1-1-1,1 1 0,-1 0 0,0 0 0,0 0 0,0-1 0,0-3 0,-1 7 103,0 1-181,0 1 54,0-2 319,-32 37-245,32-42-71,0 5-14,0 0-1,0 0 0,0 0 1,0 0-1,-1 0 1,1 0-1,0 0 0,0 0 1,0 0-1,0 0 1,0 0-1,0 0 0,0 0 1,0 0-1,0 0 1,-1 0-1,1 0 1,0 0-1,0 0 0,0 0 1,0 0-1,0 0 1,0 0-1,0 0 0,0 0 1,0 0-1,0 0 1,0-1-1,-1 1 1,1 0-1,0 0 0,0 0 1,0 0-1,0 0 1,0 0-1,0 0 0,-10 11 55,4-1 166,16-11 16,3-1-1525,-13 2 1208,1 0 0,-1 0-1,0 0 1,0 0 0,0 0 0,1 0-1,-1 0 1,0 0 0,0 0-1,0 0 1,0 0 0,1 0 0,-1 0-1,0 0 1,0 0 0,0 1-1,0-1 1,1 0 0,-1 0-1,0 0 1,0 0 0,0 0 0,0 1-1,0-1 1,0 0 0,1 0-1,-1 0 1,0 0 0,0 1 0,0-1-1,0 0 1,0 0 0,0 0-1,0 1 1,0-1 0,0 0 0,0 0-1,0 0 1,0 1 0,0-1-1,0 0 1,0 0 0,0 0 0,0 0-1,0 1 1,0-1 0,0 0-1,0 0 1,-1 1 0,-3 10-3443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01.7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3702 88 480,'0'0'6967,"8"3"-6732,-4-1-190,-1-1-12,0 1 0,0-1 0,0 1 1,0-1-1,0 0 0,1 0 1,-1-1-1,0 1 0,0-1 1,1 1-1,-1-1 0,0 0 0,1 0 1,-1 0-1,0-1 0,1 1 1,-1-1-1,0 0 0,0 0 0,0 0 1,1 0-1,-1-1 0,0 1 1,0-1-1,-1 1 0,1-1 1,3-3-1,-4 4 246,-1-1 0,0 1 0,0 0 0,1-1 0,-1 1 0,0-1 0,0 1 1,0-1-1,-1 0 0,1 1 0,0-1 0,0 0 0,-1 0 0,1 1 0,-1-1 0,0 0 0,0 0 0,1 0 0,-1 0 1,0 1-1,-1-1 0,1-3 0,-1 3-165,0 1-1,0-1 1,0 0 0,0 0 0,-1 1-1,1-1 1,0 0 0,-1 1 0,1 0 0,-1-1-1,0 1 1,1 0 0,-1 0 0,0 0-1,0 0 1,-3-2 0,-4 0-34,-1 0-1,1 0 1,-1 0-1,0 1 1,0 1-1,-18-1 1,-46 5 81,-95 17 1,-2 1 422,-191 29 852,16 0-1169,233-40-193,-402 19 551,-120-39 347,379-7-991,-17-1 203,160 19 155,0 5-1,-155 28 0,230-28-180,-49 11 179,80-15-227,0 1 0,1-1 0,-1 1 0,0 0 0,1 0 1,-1 1-1,1 0 0,0 0 0,-7 7 0,7-3-91,1 0 0,1 1 0,-1-1-1,1 1 1,1 0 0,-1 1 0,2-1 0,-1 0 0,1 1 0,1 0 0,-1 17 0,-6 20 16,-10 42-55,4 1 0,-6 181 1,22-249 1,0 1 0,2-1 0,0 0 0,2 0 0,0 0 0,1 0 0,2-1 0,0-1 0,1 1 0,24 34 0,-30-49 0,0-1-1,1 0 1,0-1 0,0 1-1,0-1 1,1 0-1,-1 0 1,1 0 0,0-1-1,0 0 1,0 0-1,1-1 1,-1 0-1,10 3 1,10 0 12,0-2 0,40 2-1,29 4 19,278 56-26,-304-58 8,0-2 0,0-4 1,102-11-1,-70 2-38,0 5 0,0 3 1,-1 5-1,154 28 0,-233-29 91,0-1 0,0-1 1,0-1-1,0-1 0,25-3 0,-38-5 172,-8-14-5376,0 12 2344,0-13-5739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08.0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3235,'0'0'2210,"56"-21"-2114,-32 21-32,-2 0-64,5 3 32,0 2-32,5-1 0,3 0 0,4-1-32,7-2-448,4-1-289,3 0-288,5 0-1762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2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52 113 8168,'5'-13'3011,"4"-7"-1627,10-24 1251,-5 8 3131,-23 77-1544,1 0-3842,-13 25-277,4 0 1,2 2-1,3-1 1,-5 125-1,17-189-353,0 0 0,1 0 0,-1 0-1,1 0 1,-1 0 0,1 0 0,0 0-1,0-1 1,0 1 0,1 0 0,2 4-1,-4-7 151,0 1-1,1-1 0,-1 0 0,0 1 0,0-1 0,1 0 0,-1 0 0,0 1 0,1-1 1,-1 0-1,0 0 0,1 1 0,-1-1 0,0 0 0,1 0 0,-1 0 0,0 0 0,1 0 1,-1 0-1,1 1 0,-1-1 0,0 0 0,1 0 0,-1 0 0,1 0 0,-1 0 0,0-1 0,1 1 1,-1 0-1,0 0 0,1 0 0,11-19-2983,-5-15-1769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08.8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71 108 7335,'0'0'1601,"-14"-55"-1120,11 42-257,1 3-160,-2 3-32,-6 2-96,-5-1-1025,-7-6-1922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11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84 4805,'0'0'2914,"46"-51"-3106,-4 46-641,4-4-576,1-10-1217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11.6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50 9385,'0'0'64,"-62"-15"577,43 1-577,14 6 64,5 4-64,20 4-128,22 0 0,9 0-1282,5-9-2721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13.4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156 254 13196,'0'0'-1996,"-5"-10"2103,-16-26-11,22 36-95,-1 0-1,0 0 1,0 0 0,1 0 0,-1 1 0,0-1 0,1 0 0,-1 0-1,0 0 1,1 0 0,-1 0 0,0 0 0,0 0 0,1 0 0,-1 0-1,0 0 1,1 0 0,-1 0 0,0 0 0,1 0 0,-1 0 0,0 0-1,1 0 1,-1 0 0,0 0 0,1 0 0,-1 0 0,0-1 0,0 1-1,1 0 1,-1 0 0,0 0 0,0 0 0,1-1 0,-1 1 0,0 0-1,0 0 1,0-1 0,1 1 0,-1 0 0,0 0 0,0-1 0,0 1-1,0 0 1,0-1 0,0 1 0,1 0 0,-1-1 0,0 1-1,0 1 6,1 0 0,-1 0 0,1 0 0,-1 0 0,0 0 0,0 0-1,1 0 1,-1 0 0,0 0 0,0 1 0,0-1 0,0 0 0,0 0-1,0 0 1,-1 0 0,1 0 0,0 0 0,0 0 0,-1 1-1,1-1 1,-1 0 0,1 0 0,-1 0 0,1 0 0,-1-1 0,0 1-1,1 0 1,-1 0 0,0 0 0,0 0 0,0-1 0,0 1-1,1 0 1,-1-1 0,0 1 0,0-1 0,0 1 0,0-1 0,-1 1-1,1-1 1,0 0 0,0 1 0,0-1 0,0 0 0,0 0-1,0 0 1,0 0 0,-1 0 0,-1 0 0,-3-1 145,0 0 0,0 0 0,0-1 0,0 0 0,1 0 0,-1 0 0,-10-6 0,12 6-120,0-1 1,0 1-1,1-1 0,-1 0 1,0 0-1,1 0 1,0 0-1,0-1 1,0 1-1,0-1 1,0 0-1,1 0 1,0 0-1,-1 0 1,2 0-1,-1 0 1,0-1-1,1 1 1,0-1-1,0 1 1,0-1-1,1 1 1,-1-1-1,1 0 1,0 1-1,0-1 0,1 0 1,0-4-1,5-3-24,-1 1-1,1 0 0,1 0 0,0 0 0,0 1 0,15-14 0,-20 22-8,0 0-1,0 1 1,0 0-1,0-1 0,1 1 1,-1 0-1,0 0 1,1 0-1,-1 0 1,1 1-1,0-1 1,-1 1-1,1-1 0,3 1 1,45 1-65,-29 0 44,-22-1-14,1 0-20,0 0 1,0 1-1,0-1 1,0 1-1,0-1 1,0 1 0,-1-1-1,1 1 1,0 0-1,0-1 1,-1 1-1,1 0 1,0-1 0,-1 1-1,1 0 1,-1 0-1,1 0 1,-1 0-1,1 0 1,-1 1 0,1-2 30,-1 0 0,0 1 1,0-1-1,1 1 1,-1-1-1,0 0 1,1 0-1,-1 1 1,0-1-1,1 0 1,-1 1-1,0-1 0,1 0 1,-1 0-1,0 0 1,1 1-1,-1-1 1,1 0-1,-1 0 1,1 0-1,-1 0 1,0 0-1,1 0 0,-1 0 1,1 0-1,-1 0 1,1 0-1,-1 0 1,1 0-1,-1 0 1,0 0-1,1 0 1,-1-1-1,1 1 0,-1 0 1,0 0-1,1 0 1,0-1-1,0 1 16,-1-1-1,1 1 1,0 0-1,0-1 0,0 1 1,0 0-1,0 0 1,0 0-1,0 0 1,0 0-1,-1 0 1,1 0-1,0 0 0,0 0 1,0 0-1,0 0 1,0 1-1,0-1 1,0 0-1,-1 1 0,1-1 1,0 1-1,0-1 1,0 1-1,-1-1 1,1 1-1,0-1 0,-1 1 1,2 1-1,16 29-2460,-17-30 2228,0 0 0,1 0 1,-1-1-1,0 1 0,0 0 0,1-1 0,-1 1 0,1-1 0,-1 1 0,0-1 0,1 1 0,-1-1 0,1 0 0,-1 0 0,1 0 0,-1 0 1,1 0-1,-1 0 0,1 0 0,-1 0 0,3-1 0,5-3-2026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14.7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 4484,'0'0'1191,"-6"3"-3225,1 0 2133,1 0-1,0-1 1,0 2 0,0-1 0,0 0-1,1 1 1,-1 0 0,1 0 0,0 0-1,0 0 1,0 0 0,1 1 0,0-1-1,-1 1 1,2-1 0,-1 1 0,0 0-1,1 0 1,-1 6 0,0-2 43,3-7-82,-1-1 0,0 1 0,0 0 0,0-1 0,-1 1 0,1-1-1,0 1 1,0 0 0,-1-1 0,1 1 0,-1-1 0,0 1 0,1-1 0,-1 1 0,0-1-1,0 1 1,0-1 0,0 0 0,0 0 0,0 1 0,0-1 0,0 0 0,-1 0 0,1 0 0,0 0-1,-1 0 1,1-1 0,-3 2 0,4-2-17,-1-12-3505,1 24-16,-4-12 3163,4 0 32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20.2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619 55 3011,'0'0'-118,"-10"-7"204,1 1 256,0 0 0,-1 1 0,1 0 0,-1 1 1,0 0-1,0 0 0,-1 1 0,1 1 0,-1 0 0,-18-2 0,-1 3 407,3 0-196,0 1 0,-44 5 0,62-3-515,0 0 0,0 0-1,0 1 1,1 0 0,-1 1 0,1 0 0,0 0-1,0 1 1,0 0 0,0 0 0,-11 12 0,3-1-38,1 2-1,0 0 1,2 1 0,0 0 0,1 1-1,2 1 1,0 0 0,-8 23 0,-6 26 35,-17 86 1,32-120-41,2 1 0,2 0 0,2 1 1,1-1-1,1 1 0,2 0 0,8 41 0,-6-59-9,1 0 1,2 0-1,0-1 0,1 0 0,1 0 0,0 0 1,2-1-1,0-1 0,1 0 0,0 0 1,2-1-1,0 0 0,1-1 0,26 22 1,-30-28-7,0-2 1,1 1-1,0-2 1,0 1-1,1-2 1,0 1 0,0-2-1,0 1 1,1-2-1,-1 0 1,1 0-1,25 1 1,-21-4 26,0 0 0,1-2 0,-1 0-1,0-1 1,1-1 0,-2 0 0,1-2 0,27-11 0,-9-1 25,0-2-1,-2-1 1,0-2 0,-2-1 0,0-2 0,-2 0 0,46-55 0,-48 48-9,-2 0 1,-1-2-1,-1 0 1,-3-2-1,0 0 1,-3-2 0,-1 1-1,-2-2 1,-1 0-1,-3-1 1,-1 0-1,-2-1 1,-2 1-1,-1-1 1,-3 0-1,-4-50 1,3 83 14,-2 0-1,1 0 1,-1 0-1,-1 0 1,0 0 0,0 0-1,0 0 1,-1 1 0,-1 0-1,1-1 1,-1 2-1,-1-1 1,1 1 0,-1-1-1,-8-6 1,7 9 0,0 0 0,0 0 0,0 1 0,0 0 0,-1 0 0,0 1 0,1 0 0,-1 0 1,0 1-1,-1 0 0,1 0 0,0 1 0,-1 0 0,1 0 0,0 1 0,-17 2 0,9 0-50,-1 1-1,1 1 0,0 0 0,1 2 1,-1 0-1,1 0 0,0 1 1,0 1-1,1 1 0,0 0 0,1 1 1,-19 17-1,-12 15-1037,2 2 1,-39 53-1,43-50-723,-22 24-2167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5:45.2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2580 1890,'0'0'7441,"-7"0"-7280,-20-1-108,27 1-47,0 0 0,-1 0 0,1 0 0,0 0 0,0 0 1,-1 0-1,1-1 0,0 1 0,-1 0 0,1 0 0,0 0 0,0 0 0,-1 0 0,1-1 0,0 1 0,0 0 0,-1 0 1,1 0-1,0-1 0,0 1 0,0 0 0,-1 0 0,1-1 0,0 1 0,0 0 0,0 0 0,0-1 0,0 1 0,0 0 1,-1-1-1,1 1 0,0 0 0,0 0 0,0-1 0,0 1 0,0 0 0,0-1 0,0 1 0,0 0 0,0-1 1,1 1-1,-1 0 0,0-1 0,0 1 0,0 0 0,0 0 0,0-1 0,0 1 0,1 0 0,-1 0 0,0-1 0,0 1 1,0 0-1,1 0 0,-1-1 0,0 1 0,0 0 0,0 0 0,1 0 0,-1 0 0,0 0 0,1-1 0,-1 1 0,0 0 1,0 0-1,1 0 0,-1 0 0,18-13 66,211-123 898,-100 56-899,4-12 76,-21 12-91,224-169 25,21-12 425,-11 26 330,164-94-236,-197 134-550,-8 4-9,-132 99-116,264-187 0,-366 231 52,2 4 1,130-59-1,-63 35 0,-118 57 39,-14 9-21,-1-1 1,0-1-1,-1 1 0,1-1 0,-1 0 0,1 0 0,-1-1 1,-1 1-1,1-2 0,8-9 0,-14 15 9,0 0 0,-1-1 0,1 1 0,0 0 0,0-1-1,-1 1 1,1 0 0,0-1 0,-1 1 0,1 0 0,-1 0 0,1 0 0,0-1 0,-1 1 0,1 0-1,-1 0 1,1 0 0,-1 0 0,1 0 0,0 0 0,-1 0 0,1 0 0,-1 0 0,1 0 0,-1 0-1,1 0 1,0 0 0,-1 0 0,1 0 0,-1 0 0,1 0 0,-1 1 0,1-1 0,0 0 0,-1 0-1,0 1 1,-21 5 28,-88 60-643,-98 54-1869,-12 7 861,77-36-2717,133-84 3837,-42 26-1577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5:45.6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1040 1 641,'-53'27'704,"-3"0"-351,-1 3-225,-2 1-96,3 2 0,-2-1-224,4 4-961</inkml:trace>
  <inkml:trace contextRef="#ctx0" brushRef="#br0" timeOffset="1">425 362 448,'-58'38'1602,"-1"0"-193,-1-2-736,-1 5-513,-1-1-96,1 3-448,-2 0-1218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5:46.2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1753 1478 1089,'-263'162'2915,"-265"172"-4111,121-39 1982,70-47 1092,254-195-1481,41-27 846,-41 32 0,73-48-821,15-8-263,20-13-25,398-260 1195,-267 163-1195,564-437-258,-246 175 440,-84 103 83,-46 34 136,-144 101-478,256-123 0,-320 183-550,16-6 275,78-32-4258,14-7 3271,-113 38 1535,-114 67-308,-17 12 53,0 0 0,0 0-1,0 0 1,0 0-1,-1 0 1,1 0-1,0 0 1,0 0 0,0 0-1,0-1 1,-1 1-1,1 0 1,0 0 0,0 0-1,0 0 1,0 0-1,0 0 1,0 0-1,0-1 1,-1 1 0,1 0-1,0 0 1,0 0-1,0 0 1,0 0-1,0-1 1,0 1 0,0 0-1,0 0 1,0 0-1,0 0 1,0 0-1,0-1 1,0 1 0,0 0-1,0 0 1,0 0-1,0 0 1,0-1 0,0 1-1,0 0 1,0 0-1,0 0 1,0-1-1,-23 5-273,18-4-545,2 0-2117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28.4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 11755,'0'0'-1954,"80"-14"-4580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2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53 189 15375,'0'0'3790,"9"-9"-2765,8-7-569,0 0 0,1 2 0,1 0 0,0 2 0,1 0 0,1 0 1,-1 2-1,2 1 0,-1 1 0,25-7 0,-3 4-137,0 1 1,1 2-1,0 2 1,74 0-1,-108 6-317,1 0-1,0 1 1,0 1-1,-1-1 1,1 2-1,-1-1 1,0 2-1,1-1 1,-1 1-1,-1 1 1,13 7-1,-16-8-6,0 0-1,-1 1 1,0 0-1,1 0 1,-2 1-1,1-1 1,-1 1 0,1 0-1,-1 0 1,-1 0-1,0 1 1,0-1-1,0 1 1,0 0-1,-1 0 1,0 0-1,1 12 1,-1-1 183,-1 1-1,-1-1 1,-1 1 0,-1-1 0,0 0-1,-2 1 1,0-1 0,0 0 0,-2-1-1,0 1 1,-1-1 0,-1-1 0,-1 1-1,0-1 1,-1-1 0,-16 20-1,-9 8 428,-2-2-1,-2-1 0,-1-2 1,-55 39-1,70-58-604,-1-1 0,0-1 0,-46 21 0,60-32 0,0-1 0,-1-1 0,0 0 0,0-1 0,0 0 0,0-1 0,-1 0 0,1-1 0,0-1 0,-27-2 0,33 1-132,0-1 0,1 0 0,-1 0 0,1 0 0,0-1 1,0 0-1,0 0 0,0 0 0,1-1 0,-1 0 0,1 0 0,0-1 0,0 0 0,0 1 0,1-1 1,0-1-1,0 1 0,0-1 0,0 1 0,1-1 0,0 0 0,0-1 0,-1-5 0,-1-3-565,0 0-1,2 0 0,0 0 0,0 0 1,2-1-1,0 1 0,0-1 1,2 1-1,2-17 0,8-16-8377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30.4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26 6118,'6'-9'-2018,"-1"-1"2530,4 3-255,3 7-289,3 0 32,5 0-225,3 5-447,0 4-97,-3-1-672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30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3619,'0'0'1121,"66"0"-2690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29.6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 7399,'0'0'2247,"10"3"-3619,3 1 1275,0 1-1,0 0 0,0 1 1,-1 1-1,0 0 0,0 0 1,0 2-1,-1-1 0,10 12 1,-24-79 2211,3 59-1890,-1-1-240,0 1 0,0 0-1,0-1 1,0 1 0,0 0 0,0 0 0,0 0 0,0 0 0,0 0-1,-1 0 1,1 0 0,0 0 0,0 0 0,0 0 0,0 1 0,0-1 0,0 0-1,0 1 1,0-1 0,0 1 0,0-1 0,0 1 0,0-1 0,1 1-1,-1 0 1,0-1 0,0 1 0,0 0 0,1 0 0,-1 0 0,0-1 0,1 1-1,-1 0 1,1 0 0,-1 0 0,1 0 0,0 0 0,-1 0 0,1 0 0,0 0-1,-1 0 1,1 0 0,0 0 0,0 1 0,0 0 325,0-2-282,0-12-30,0 9-8,-1 1 0,1-1-1,0 1 1,0-1 0,1 0 0,-1 1 0,0-1 0,1 1-1,0-1 1,-1 1 0,3-5 0,-1 6-14,-1 0 0,1 0 1,0 0-1,-1 0 0,1 0 1,0 0-1,0 1 0,0-1 0,0 0 1,0 1-1,0 0 0,0-1 1,0 1-1,0 0 0,0 0 1,0 0-1,3 1 0,42-1-5222,-32 0 2631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31.3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102 20 4548,'0'0'993,"-59"-20"-1025,48 27 0,1 9-480,-1 6-577,4-1-257,4 0-415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31.7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8456,'0'0'-2434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6:36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8489 189 10218,'-10'-1'1574,"-319"-46"-68,-785-35-289,750 59-1106,-374-12 766,-82 67-506,1 42-208,53-3 114,-66 4 282,7 57 185,246 2-537,9 36 1155,475-135-885,-148 76 0,206-91-453,1 2 0,0 2 0,2 1 0,1 1 0,1 2-1,-46 52 1,66-65-32,1 0 1,1 0-1,0 1 0,1 0 0,1 1 1,0 0-1,1 0 0,1 1 0,-7 32 1,12-40-4,-1 0 1,1 0 0,1 0 0,0 0-1,0 0 1,1 0 0,0 0 0,1-1-1,0 1 1,1 0 0,0 0-1,0-1 1,1 0 0,0 0 0,0 0-1,1 0 1,1-1 0,-1 1 0,12 11-1,0-4 13,0-1-1,1-1 0,1-1 0,0 0 1,0-2-1,2 0 0,-1-1 1,1-1-1,1-1 0,29 8 0,31 3 70,119 14 0,-189-32-72,757 56 178,4-55-109,-408-3 18,1149-32 236,0-38-223,-1024 46-45,514-39-9,-5-49-31,-657 50 53,-288 50-60,-2-3 0,0-2 0,-1-2 0,62-35-1,-98 47 21,0-1 0,0-1 0,-1-1-1,-1 0 1,0 0 0,0-1 0,-1-1 0,-1 0-1,19-28 1,-25 31 88,0 1-1,0-1 1,-1 0-1,-1-1 1,1 1 0,-2-1-1,1 0 1,-2 1-1,1-1 1,-1 0-1,-1 0 1,0 0 0,-1 0-1,0 0 1,0 0-1,-7-20 1,2 14-1,0 0 0,-2 1 0,0-1 0,-1 2 0,0-1 0,-2 1 0,0 1 0,0 0 0,-18-17 0,-11-6 146,-79-59 0,43 45-256,-2 3 0,-3 3-1,-159-63 1,-274-62-4171,399 136 2137,-118-37-3613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10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2306,'0'0'16784,"-1"61"-15695,-15-16 513,1 9-641,-1 5-513,2 1-384,5-3 0,9-6-705,0-7-1729,3-9-2434,7-14-4261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10.6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24 122 17681,'0'0'907,"1"-10"337,-1 6-1121,1 1-1,-1-1 0,1 1 1,0-1-1,0 1 1,0-1-1,0 1 0,0 0 1,1 0-1,0 0 1,-1-1-1,1 1 0,5-4 1,-3 3 29,0 0 1,1 1-1,0-1 0,0 1 1,0 0-1,0 1 0,1-1 1,-1 1-1,1 0 1,7-1-1,30-6 113,1 1-1,-1 3 1,1 1-1,0 3 1,0 1 0,79 11-1,-98-7-257,-1 1 0,0 1-1,0 1 1,-1 1 0,0 0 0,24 14-1,-40-18-7,1 0-1,-1 0 1,0 1 0,-1-1-1,1 2 1,-1-1-1,0 1 1,0 0 0,-1 0-1,1 0 1,-2 1-1,1 0 1,-1 0 0,0 0-1,0 0 1,0 1-1,-1 0 1,-1-1 0,1 1-1,-1 0 1,1 14-1,-3-14 95,-1 0 0,0 0-1,0-1 1,-1 1 0,0-1 0,-1 1-1,0-1 1,0 1 0,0-1-1,-1 0 1,0-1 0,0 1-1,-1-1 1,1 0 0,-2 0 0,1 0-1,-1 0 1,1-1 0,-13 8-1,-8 6 650,-1-1 0,0-1-1,-43 19 1,17-12-147,-1-3 0,-56 16-1,81-30-415,0 0 0,0-2-1,-1-1 1,1-2-1,-52-1 1,76-1-253,-1-1 0,1 1 0,0-1 1,-1 0-1,1-1 0,0 1 0,0-1 0,0 0 0,0 0 1,0-1-1,0 1 0,1-1 0,-1 0 0,1-1 0,0 1 0,-1-1 1,-5-6-1,7 5-159,0 0-1,0-1 1,0 1 0,1-1 0,0 0-1,0 0 1,0 1 0,1-1 0,0-1 0,0 1-1,0 0 1,1 0 0,0 0 0,0 0-1,1-9 1,12-46-6531,13-3-5145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11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906 128 8264,'4'-8'9673,"0"2"-9026,-1 0 1,0 0-1,0 0 0,-1-1 1,0 1-1,0 0 0,2-12 1,-4 16-521,0 0-1,0 0 1,0 0 0,0 0 0,-1 0-1,1 0 1,0 0 0,-1 0 0,0 0-1,1 0 1,-1 0 0,0 0 0,0 1 0,0-1-1,0 0 1,0 0 0,0 1 0,-1-1-1,1 1 1,0-1 0,-1 1 0,0 0 0,1-1-1,-1 1 1,0 0 0,1 0 0,-1 0-1,0 0 1,0 0 0,0 1 0,0-1-1,0 1 1,0-1 0,0 1 0,-2-1 0,-14-2 136,-1 1 0,1 1 0,-1 0 0,1 1 0,-1 1 0,1 1 0,0 1 0,-36 9 0,10 2 104,0 2 1,-56 28-1,90-40-290,1 1-1,-1 1 1,1-1-1,0 2 1,1-1-1,-13 13 1,19-17-78,0 0 1,1 0-1,-1 0 1,1 0-1,-1 0 0,1 1 1,0-1-1,0 0 1,0 1-1,0-1 1,0 1-1,0-1 1,1 1-1,-1 0 1,1-1-1,0 1 1,0 0-1,0-1 1,0 1-1,0-1 1,1 1-1,-1 0 1,1-1-1,-1 1 0,1-1 1,0 1-1,0-1 1,0 1-1,1-1 1,-1 0-1,0 0 1,3 3-1,7 8-73,0 0-1,1-1 0,0-1 0,1 0 1,23 15-1,-17-12 68,-1 0 0,17 17 0,-33-29 4,-1-1 0,1 1 0,0 0 0,0 0 0,-1 0 1,1 1-1,-1-1 0,0 0 0,0 1 0,0-1 1,0 1-1,0-1 0,0 1 0,0-1 0,-1 1 1,1-1-1,-1 1 0,0 0 0,0-1 0,0 1 1,-1 2-1,0-1 21,0-1 0,0 1 0,-1-1-1,1 1 1,-1-1 0,0 0 0,0 0 0,-1 0 0,1 0 0,0 0 0,-1-1 0,0 1 0,-3 2 0,-11 7 177,-1-1 1,0 0 0,0-1 0,-26 9 0,36-16-94,-56 23-77,-1-3-1,-1-3 1,0-2-1,-88 10 1,147-27-478,-13 1-513,12-4-4774,6-6-4125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17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 12268,'0'0'3881,"9"8"-3668,1 0-28,1 0 0,0-1-1,1 0 1,-1 0 0,1-1-1,1-1 1,-1 0 0,1-1 0,20 5-1,61 5 1252,1-4 0,139-4-1,90 8-270,-99 16 106,-48-5 602,183 2 1,-249-30-1342,0-4-1,177-35 1,212-79-93,-172 48 46,-261 63-184,0 3 0,132 4 0,-187 4-193,0 0 1,0 1-1,1 1 0,-2 0 0,1 0 1,17 8-1,-25-10-286,-1 1 0,1 0 0,0 0 0,-1 0 0,1 1-1,-1-1 1,0 1 0,0 0 0,0 0 0,0 0 0,0 0 0,-1 0 0,1 0 0,-1 1-1,0 0 1,0-1 0,0 1 0,-1 0 0,1 0 0,-1 0 0,2 7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9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20083,'0'0'1345,"88"14"-1537,-34-14 192,11 0-641,8 0-448,4 0 0,3-1-672,-3-3-289,-4-1-288,-9 3-417,-5 0-2114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3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811 40 8904,'-19'0'350,"-1"0"0,1 2-1,-1 0 1,1 1 0,0 1-1,0 0 1,0 2 0,1 0-1,0 2 1,0-1 0,0 2-1,1 1 1,-25 18 0,0 4-174,2 2 0,1 2 0,2 2 0,1 1 0,2 2 0,3 1 0,0 1 0,3 2 1,2 1-1,2 1 0,-20 56 0,19-35-19,3 0 0,3 1 0,3 2 0,3-1-1,3 1 1,4 1 0,3 120 0,5-159-147,2 0 1,0 0-1,3 0 0,0-1 0,2 0 0,2 0 1,0-1-1,33 58 0,-36-74-5,1-1 0,1 0 1,0 0-1,1-1 0,1-1 1,0 0-1,0 0 0,1-2 1,1 1-1,-1-2 0,2 0 0,-1 0 1,1-1-1,1-1 0,-1-1 1,1 0-1,1-1 0,-1 0 0,24 2 1,-12-5 171,1-1 0,-1-2 1,1 0-1,-1-2 0,0-2 0,0 0 1,0-2-1,-1-1 0,0-1 0,0-1 1,39-22-1,-5-1 229,-1-4 1,-2-2-1,83-74 1,-87 66-74,-3-2 0,-2-3 0,-2-2 0,-3-2 0,-2-1 0,48-88 0,-70 108-87,-2-1 0,-1-1-1,-2-1 1,-2 0 0,-2-1-1,-1 0 1,-3-1 0,-1 1-1,-1-2 1,-3 1 0,-2 0-1,-5-48 1,0 62-218,-1 0 1,-1 0-1,-2 1 0,-1 0 1,-1 0-1,-1 2 0,-1-1 1,-1 1-1,-1 1 0,-2 1 1,0 0-1,-1 1 0,-2 1 1,0 1-1,-1 1 0,-1 0 1,0 2-1,-2 0 0,-34-17 1,34 20-103,1 2 1,-2 1 0,0 1 0,0 1-1,-1 2 1,0 0 0,0 1 0,-1 2-1,1 1 1,-1 1 0,0 1 0,0 1-1,0 2 1,1 0 0,-1 2 0,1 1-1,0 1 1,0 2 0,0 0 0,-42 21-1,29-6-1208,1 2 0,1 2 0,1 1 0,2 2 0,1 1 0,-40 48 0,3 7-5294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7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16560,'-1'10'96,"-11"99"650,6 199-1,34 120 142,-13-238-628,-9 779 404,-9-170 2811,24-560-1735,1 58 1695,-23-300-3987,1-1 0,-1 1 0,0-1 0,0 1 0,0 0 1,0-1-1,0 1 0,-1 0 0,1 0 0,-3-3 0,-6-12-3764,-11-34-12093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8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15471,'0'0'3998,"-9"3"-3037,6-2-906,0 0 1,-1 1-1,1-1 1,0 1-1,0 0 1,0 0-1,0 0 1,1 0-1,-1 0 1,0 1-1,1-1 0,0 1 1,-4 4-1,3-1 15,0 0 0,0 0 0,1 1-1,0-1 1,0 1 0,0 0 0,1-1-1,-1 9 1,-10 114 861,9 207 1,5-170-441,-20 1025 150,18-1182-653,-20 1093 1262,20-1092-1276,2 33 89,-2-42-83,0 1 1,0 0-1,0-1 0,0 1 1,1 0-1,-1-1 1,1 1-1,-1 0 0,1-1 1,-1 1-1,1-1 0,0 1 1,0-1-1,0 0 1,0 1-1,0-1 0,0 0 1,1 2-1,0-6-322,-1 1-1,0 0 1,0-1-1,0 1 1,0 0-1,-1-1 1,1 1 0,-1-1-1,1 0 1,-1 1-1,0-1 1,0 1 0,0-4-1,0-42-4835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9.1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16912,'0'0'2466,"-7"87"-1505,-6-32 160,1 9-448,-4 4-353,3 1-224,3-3-32,2-7 0,6-5-64,1-8-576,1-11-930,0-10-1440,0-9-4549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9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0 132 17809,'0'0'3203,"91"14"-1730,-21-28 1,18-10-321,15-2-609,15-4-448,1 6-32,-2 6-64,-9 8-800,-19 10-802,-17 0-1281,-26 13-384,-22-1-2562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9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1 138 17040,'0'0'2242,"64"-34"-1281,-6 15 609,19-3-674,14-2-95,14 5-352,2 6-385,3 6-769,-11 7-2786,-12 0-3876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40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261 133 19314,'-4'7'28,"-177"373"2543,165-337-2289,1 1 1,3 1-1,2-1 1,1 2-1,3-1 0,1 1 1,3 50-1,2-92-267,0 0-1,0 0 1,1 0-1,0 0 1,0 0-1,0 0 1,0 0-1,1 0 0,2 4 1,-4-7-7,0-1-1,0 1 1,1-1-1,-1 0 1,0 1 0,1-1-1,-1 0 1,0 1-1,1-1 1,-1 0 0,0 1-1,1-1 1,-1 0-1,1 0 1,-1 1 0,0-1-1,1 0 1,-1 0-1,1 0 1,-1 0 0,1 0-1,-1 0 1,1 0 0,-1 0-1,1 0 1,-1 0-1,0 0 1,1 0 0,0 0-1,1-1 17,-1 0 0,0 0-1,1 0 1,-1 0 0,0 0-1,0 0 1,0 0 0,1-1-1,-1 1 1,0 0 0,-1-1-1,1 1 1,1-3 0,8-17 93,-1 0 1,-1 0 0,-1-1-1,0-1 1,5-39-1,5-121-155,-14 147 49,6-388-1358,-9 398 1439,-1 37 63,2 1-1,0-1 0,0 1 0,1-1 0,0 1 0,1-1 1,6 18-1,-7-25-108,0 0 1,1 0 0,-1 0-1,1 0 1,0 0 0,0-1-1,0 1 1,0-1 0,1 0-1,-1 1 1,1-2-1,0 1 1,0 0 0,0-1-1,0 0 1,0 0 0,0 0-1,1 0 1,-1-1 0,1 1-1,-1-1 1,8 0-1,3 0-23,0-1-1,0 0 0,0-1 0,-1-1 1,1 0-1,0-1 0,-1-1 0,0 0 1,1-1-1,-2-1 0,1 0 0,-1-1 1,13-8-1,23-16 27,85-73 1,-128 99-49,29-26-29,-23 19-7,1 1 0,0 0 0,1 1 0,19-11 0,-33 21 32,1-1 0,-1 1 0,1 0 0,-1-1 0,1 1 0,-1 0 0,0 0 0,1-1 0,-1 1 0,1 0 0,-1 0 0,1 0 0,-1 0 0,1 0 0,-1 0 0,1 0 0,-1 0 0,1 0 0,-1 0 0,1 0 1,-1 0-1,1 0 0,-1 0 0,1 0 0,-1 0 0,1 1 0,-1-1 0,1 0 0,-1 0 0,1 1 0,-1-1 0,1 0 0,-1 1 0,0-1 0,1 0 0,-1 1 0,0-1 0,1 0 0,-1 1 0,0-1 0,0 1 0,1-1 0,-1 1 0,0-1 0,0 1 1,0-1-1,1 1 0,0 29-60,-1-22 81,-4 54 738,-17 89-1,-3 45 1407,23-167-1985,1 0 1,2 1 0,0-1-1,2 0 1,1 0 0,2-1-1,12 36 1,-9-40-1301,0-2 0,2 1 0,0-2 0,1 1 0,21 24 0,-4-11-5412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45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 84 9577,'-52'-33'-961,"-12"5"-128,-9 6-6054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46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2112 57 4324,'-98'16'1129,"1"3"0,1 6 0,1 3 0,-161 71 0,192-67-505,1 2 0,2 3-1,2 3 1,1 2-1,2 3 1,2 2 0,-67 76-1,65-58-622,3 3-1,3 3 1,-69 125 0,97-152 12,2 0-1,2 1 1,2 1 0,2 0 0,2 1-1,2 1 1,2 0 0,-2 50 0,10-69 71,1 1 1,1-1 0,1 0-1,2 0 1,1 0 0,2 0 0,0-1-1,2 0 1,17 33 0,-9-27 14,1-1 1,2 0-1,1-2 0,2-1 1,0-1-1,47 42 1,-27-34 38,1-2 0,2-1 0,1-3 1,2-2-1,1-2 0,1-2 0,1-3 1,1-2-1,92 21 0,-44-21 348,1-6-1,1-3 1,0-6-1,177-12 0,-129-9 61,-1-6-1,232-65 0,-242 45-342,-2-6 0,172-84 0,-247 100-101,-1-4 0,-1-2 0,-3-3 0,-1-2 0,-2-3 0,85-89 0,-118 108 39,-1-1-1,-2-1 0,0 0 0,-2-2 0,-2 0 0,0-1 0,-3 0 0,0-1 0,-2-1 0,10-54 0,-16 59-87,-2 0 0,-1-1-1,-1 1 1,-1-1 0,-2 0 0,-1 1-1,-1 0 1,-2 0 0,0 0-1,-3 0 1,0 1 0,-25-51 0,7 31-38,-2 1 0,-3 1 1,-1 2-1,-2 2 0,-2 0 0,-2 3 1,-1 1-1,-51-35 0,14 17 0,-2 5 0,-2 2 0,-171-72 0,140 78-82,-2 5 0,-2 6 0,-1 4-1,-1 6 1,-1 5 0,0 5 0,-1 5 0,-123 9-1,79 11-1076,0 6-1,2 7 0,1 8 0,1 6 0,-209 83 0,-15 42-2933,-11 35-1180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3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80 7495,'0'0'8739,"0"10"-5643,-15 155 1041,-1 10-1382,16-44-625,3-121-1475,3-17-261,5-18 25,7-62-86,-4 0-1,-4-1 0,-3-173 0,-7 260-308,1 1 0,-1-1 0,0 1-1,0-1 1,0 0 0,0 1-1,0-1 1,0 1 0,0-1-1,0 1 1,0-1 0,0 1-1,0-1 1,-1 0 0,1 1-1,0-1 1,0 1 0,0-1 0,-1 1-1,1-1 1,0 1 0,-1 0-1,1-1 1,0 1 0,-1-1-1,1 1 1,-1-1 0,1 1-1,-1-1 1,-9 18 429,-9 63-302,3 2 1,-10 152-1,24-215-151,1-12 0,0 0 0,0 0 0,1 0 0,0 1 0,0-1 0,1 0 0,2 11 0,-2-18 0,0 0 0,0-1 0,0 1 0,0-1 0,0 1 0,0-1 0,0 0 0,-1 1 0,1-1 0,0 0 0,0 1 0,-1-1 0,1 0 0,0 0 0,-1 0 0,1 0 0,-1 0 0,1 0 0,-1 0 0,1 0 0,0-2 0,8-21 0,0-1 0,-2 0 0,0-1 0,-2 1 0,-1-1 0,1-27 0,-4-160 0,-6 194 0,-4 32 0,-4 33 0,-2 20 0,-59 328 0,71-346-1886,4 84 0,2-42-2638,-3-42-4925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0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3203,'0'0'3331,"52"12"-3075,-29-7 801,0-4 1346,1 0 608,-2-1-321,1 0-672,3 1-769,-1-1-384,4 0-737,1 0-64,5-2-32,-2-10-384,0-6-1474,-4-3-1345,-2 0-5509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4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6 1217,'0'0'11729,"-9"-1"-9642,8 0-2003,-1 0 0,0 1-1,0-1 1,0 1 0,1-1 0,-1 1 0,0 0 0,0 0-1,0 0 1,0 0 0,0 0 0,0 0 0,1 1 0,-1-1-1,0 1 1,0-1 0,0 1 0,1 0 0,-1-1 0,0 1-1,1 0 1,-1 0 0,1 0 0,-1 0 0,1 1 0,-1-1-1,1 0 1,0 1 0,0-1 0,-1 0 0,1 1 0,0 0 0,0-1-1,1 1 1,-1 0 0,0-1 0,0 1 0,1 0 0,-1 0-1,1-1 1,0 1 0,-1 0 0,1 3 0,-3 11 141,1 0 1,1 0-1,1 0 1,0 0-1,0 0 1,2 0-1,0 0 0,1 0 1,1 0-1,0-1 1,1 0-1,0 0 1,2 0-1,-1 0 1,2-1-1,0 0 1,1-1-1,0 0 1,18 19-1,-11-15-157,1-1 1,1 0-1,1-2 0,0 0 0,0-1 1,2-1-1,-1-1 0,2-1 1,-1-1-1,1 0 0,1-2 1,43 9-1,-14-9 89,0-2 1,0-2-1,1-2 1,-1-3 0,74-12-1,257-69 1390,31-4-1060,-360 79-434,1 3 0,1 1 1,-1 4-1,69 7 1,-118-6 9,1 0 1,-1 0-1,1 1 1,-1 0 0,0 0-1,0 0 1,0 1 0,0 0-1,0 0 1,-1 1 0,1-1-1,-1 1 1,0 1 0,0-1-1,0 1 1,5 6 0,-6-4 105,0 0 0,0 0 0,-1 1 1,0-1-1,0 1 0,-1 0 1,0 0-1,0 0 0,-1 0 1,0 0-1,0 0 0,-1 13 1,-17 97-1040,17-118 696,0 1 0,1-1 0,-1 1 0,0-1 0,1 1 0,-1-1 0,0 0 0,1 1 0,-1-1 0,0 0 0,1 1 0,-1-1 0,1 0 1,-1 0-1,1 1 0,-1-1 0,1 0 0,-1 0 0,1 0 0,-1 1 0,1-1 0,-1 0 0,1 0 0,-1 0 0,1 0 0,-1 0 1,1 0-1,-1 0 0,1 0 0,-1-1 0,1 1 0,0 0 0,18-3-4256,-2-8-1021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4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1 474 11307,'0'0'10153,"10"-12"-9016,33-34-735,1 2 0,3 2 0,1 3 0,2 1 0,2 2 0,1 3 0,1 2 0,2 3 0,81-29 0,-119 50-255,1 2-1,1 0 0,-1 2 1,0 0-1,1 1 0,24 0 1,-34 3-122,-1 0 1,0 0-1,-1 1 0,1 0 1,0 0-1,0 1 0,-1 0 1,1 1-1,-1-1 1,0 2-1,0-1 0,-1 1 1,1 0-1,-1 1 0,9 9 1,48 58 170,-42-46 162,40 38 0,-54-58-257,1 1 1,1-1-1,-1-1 1,1 0-1,0 0 1,1-1 0,-1 0-1,21 5 1,-3-4 44,0-1 1,0-2-1,0-1 1,1-1 0,-1-2-1,1 0 1,-1-2 0,0-1-1,0-2 1,0 0-1,0-2 1,-1-1 0,-1-1-1,49-26 1,-60 27-50,-1-1-1,0 0 1,0-1-1,-1-1 1,0 0 0,14-18-1,-20 22-104,-1 0 0,0 0 0,-1-1 0,1 0 0,-2 0 0,1 0 0,-2 0 0,1-1-1,-1 0 1,0 0 0,-1 0 0,1-10 0,-3 18-202,0 1 0,0 0-1,0 0 1,0 0 0,0 0-1,0-1 1,0 1 0,-1 0-1,1 0 1,0 0 0,-1 0-1,1 0 1,-1 0 0,1 0-1,-1 0 1,1 0 0,-1 0-1,0 0 1,0 0 0,1 0-1,-1 0 1,0 1 0,0-1-1,0 0 1,0 1 0,0-1-1,0 0 1,0 1 0,0-1-1,0 1 1,0 0 0,0-1-1,0 1 1,-1 0 0,1 0-1,0-1 1,0 1 0,0 0-1,-2 0 1,-29-6-9415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5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587 185 10858,'4'-14'2712,"-1"5"-2433,0-3 537,1 0 0,-1-1-1,-1 1 1,0 0 0,-1-18 0,0 27-629,-2 0 1,1 0 0,0 0 0,0 1 0,-1-1-1,0 0 1,1 0 0,-1 1 0,0-1 0,0 0-1,-1 1 1,1-1 0,0 1 0,-1-1 0,0 1-1,1 0 1,-1 0 0,0 0 0,0 0 0,0 0-1,-1 0 1,1 0 0,0 1 0,-1-1 0,1 1-1,-1-1 1,1 1 0,-1 0 0,0 0 0,1 1-1,-1-1 1,-6-1 0,-4 1-29,0 1 0,0 0 0,0 1 0,0 0 0,0 1 1,0 0-1,0 1 0,0 0 0,1 1 0,0 1 0,-1 0 0,2 0 0,-1 2 0,1-1 1,-16 12-1,-3 5 60,0 1 0,2 1 0,1 2 0,-27 33 0,32-33 5,2 0-1,1 2 1,1 0 0,1 1 0,-13 33 0,23-44-73,0 0 0,1 0 1,0 1-1,2 0 0,0 0 1,2 1-1,0-1 0,1 0 0,3 36 1,-1-50-139,0-1 1,0 1-1,1 0 0,-1 0 1,1-1-1,1 1 0,-1-1 1,1 1-1,0-1 1,0 0-1,1 0 0,-1 0 1,1-1-1,0 1 0,0-1 1,1 0-1,-1 0 1,1-1-1,0 1 0,0-1 1,0 0-1,1 0 1,-1-1-1,0 1 0,1-1 1,0-1-1,0 1 0,-1-1 1,10 1-1,5 1 91,1-2 0,0 0 0,0-1 0,-1-1 0,1-1 0,0-1 0,26-8 0,-3-2-95,-1-2-1,0-1 1,-1-3 0,-1-1 0,-1-2-1,-1-2 1,-1-2 0,-1-1 0,-1-2-1,46-48 1,-69 63-9,-2 0 0,0-1 0,0 0 0,-2-1 0,15-30 0,-22 40 0,0 1 0,0-1 0,0 0 0,-1 0 0,0 1 0,0-1 0,-1 0 0,0 0 0,0-10 0,-1 12 0,0 1 0,0 0 0,0 0 0,0-1 0,0 1 0,0 0 0,-1 0 0,0 0 0,1 1 0,-1-1 0,0 0 0,0 1 0,-1-1 0,1 1 0,-1-1 0,1 1 0,-1 0 0,-3-2 0,-6-2-324,-1 0 0,1 1 0,-1 0 0,0 1 0,0 1 0,0 0 0,0 0-1,-1 2 1,1-1 0,-26 2 0,21 1-395,0 0 1,0 1-1,0 1 0,0 1 0,1 0 0,-1 1 0,-27 12 1,10 4-4108,10-2-956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6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16592,'0'0'5253,"-13"54"-3908,13-28 993,21 0 96,9 3-448,11-2-576,19-1-546,11-3-447,14-2-289,5 6-256,-5 2-1954,-12 1-3171,-13-2-5157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09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1154 3395,'0'0'9449,"9"-1"-8499,-6 0-845,1 1 0,-1-1 0,1 0 0,-1 0 0,1 0 0,-1-1 0,0 1 0,0-1 0,1 0 0,-1 0 0,0 0 0,-1 0 0,1 0 0,0-1 0,-1 1 0,1-1 0,-1 0 0,0 0 0,0 0 0,0 0 0,0 0 0,0 0 0,1-4 0,5-5 63,2 0 0,-1 0-1,2 1 1,-1 1 0,2 0 0,-1 0-1,1 1 1,16-9 0,25-21 1691,334-234-1395,-279 199-257,-47 31-121,90-48 0,528-312 1879,-668 396-1973,0 0 0,0 1 1,0 0-1,1 1 0,0 0 1,16-4-1,-19 4-1459,-6-2-2399,-3-8-4526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13.5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225 1164 3203,'-9'3'2354,"-26"9"105,-39 21 0,64-29-1759,1 1 1,1 0-1,-1 1 0,1-1 0,0 2 0,0-1 0,0 1 1,1 0-1,0 1 0,-10 14 0,16-21-543,0 0 0,0 0 0,1 0-1,-1 1 1,1-1 0,-1 0 0,1 0-1,-1 0 1,1 0 0,0 1 0,-1-1 0,1 0-1,0 0 1,0 0 0,0 1 0,0-1 0,0 0-1,0 0 1,0 1 0,0-1 0,1 0-1,-1 0 1,1 2 0,0-2-90,0 0 1,0 0-1,0-1 0,0 1 1,0 0-1,0-1 0,0 1 1,0-1-1,0 0 1,1 1-1,-1-1 0,0 0 1,0 1-1,0-1 0,0 0 1,1 0-1,-1 0 0,0 0 1,2-1-1,4 1 79,0-1 1,0-1-1,0 1 0,0-1 0,0-1 1,12-5-1,300-195 2524,-134 80-2190,211-141-209,66-43-41,-316 220-168,194-86-1,-302 160-85,-30 11 37,0 0 0,0-1 1,0 0-1,-1 0 0,1-1 0,-1 0 0,0 0 0,0-1 0,12-9 0,-23 9 130,-11 4-252,-18 5-267,-19 15 279,1 3 0,1 1 0,-75 49 0,38-21 48,69-40 45,-397 234-10,335-192-11,4 4 0,1 3 0,-68 72 0,134-123 40,1-1 0,-1 0 1,-1 0-1,0-1 0,-19 12 0,65-55-63,381-296-11,27 31 66,-239 165-3,-176 116-5,9-6-17,43-22-1,-175 107-908,20-11 910,-615 357 1778,680-400-1718,-37 27 64,60-31-444,25-16 133,0-1-1,-2-2 0,55-36 1,-44 26 3,606-380-2863,-648 403 3321,-8 5-87,-19 9-18,-31 20-96,-250 194 51,375-263-155,53-41-566,97-67-812,-236 150 1917,-14 8-352,-351 231 1403,117-67-1963,99-78 398,-108 69 20,-344 269-24,576-407 44,16-12 12,0 1-1,0 1 1,2 1-1,-31 34 1,118-113-227,84-58 1,-130 103 181,585-414 201,-213 158-434,-360 248 251,58-43 91,3 4 1,176-88 0,-262 147-70,22-9 107,0-1-1,30-20 1,-77 43-1171,1-1 0,-1 0 0,-1-2 0,-18 6-1,26-9-41,-42 11-6344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23.1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1297 278 13389,'-2'-11'2733,"-1"-3"-2237,0 0-1,-1 1 1,-1-1 0,0 1-1,0 0 1,-1 1-1,-1-1 1,0 1 0,-1 0-1,0 1 1,-1 0 0,-20-19-1,17 20-224,0 1 1,-1 0-1,-1 1 0,0 0 0,0 1 0,0 1 0,-1 0 0,0 1 0,0 1 0,0 0 0,0 1 0,-1 0 0,1 2 1,-1 0-1,0 0 0,-20 3 0,10 2-240,0 1-1,1 0 1,0 3 0,1 0 0,-1 1 0,2 1 0,-1 1-1,1 1 1,-24 18 0,-5 7 96,2 1-1,1 3 1,3 2-1,1 1 1,2 3-1,3 2 1,1 1-1,3 2 1,2 1 0,2 2-1,3 1 1,3 1-1,1 2 1,4 0-1,2 1 1,-17 94-1,20-58-73,-5 126 0,20-161-60,2 0 1,2 0 0,15 72-1,-13-106-36,2 0 0,0 0-1,2-1 1,1 0-1,1-1 1,28 47 0,-32-60 24,1-1 1,1-1-1,0 1 1,0-1 0,1-1-1,0 0 1,1 0 0,0-1-1,0 0 1,0-1-1,1-1 1,1 0 0,-1 0-1,1-1 1,25 6 0,-14-6 23,2-1 1,-1-1-1,0-2 0,0 0 1,1-2-1,-1 0 1,0-2-1,35-8 1,-24 1 58,-1-1 0,-1-2 1,0-1-1,0-2 0,37-24 1,-9-1 214,-3-3 1,-1-3 0,-3-2 0,-2-2 0,58-72 0,-50 48-54,-3-2 0,-3-3 0,50-100 0,-81 133-147,-2 0 1,-3-2-1,-1 0 0,-3-1 0,-2 0 0,-2-1 0,6-81 0,-15 107-79,-2 1 0,-1-1 0,-1 1 0,-1-1 0,-1 1 0,-1 0 0,-2 0 0,0 1 0,-1-1 0,-1 2 0,-1-1 0,-2 1 0,0 1 0,-1 0 0,-1 1 0,-1 0 0,0 1 0,-2 1 0,0 1 0,-1 0 0,-1 1 0,0 1 0,-41-24 0,27 21-123,0 2 0,-1 1 0,-1 2 0,-1 1-1,0 2 1,0 2 0,-58-7 0,66 12-55,0 1-1,-1 2 1,1 0 0,0 2-1,0 2 1,0 0 0,0 2-1,1 0 1,0 2 0,-43 19-1,36-8-1142,0 1 0,2 2-1,0 1 1,2 1 0,-32 34 0,-47 57-5998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01.3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0 545 3107,'0'0'5739,"9"-10"-5520,-5 6-195,15-18 29,1 1 0,1 0 0,0 2 0,1 1 0,2 1 0,30-19 0,6 12-518,-41 18 257,0-1 1,-1-1-1,0-1 1,0-1-1,-1 0 1,0-1-1,15-13 1,-57 30 1579,-1 8-1180,0 1 0,2 2 0,-38 30 0,42-29-128,-2-1 0,0-2 1,-1 0-1,-43 20 0,66-34-60,0-1-1,-1 0 1,1 1-1,0-1 1,-1 0-1,1 1 1,0-1 0,-1 0-1,1 0 1,-1 0-1,1 1 1,-1-1 0,1 0-1,-1 0 1,1 0-1,-1 0 1,1 0-1,0 0 1,-1 0 0,1 0-1,-1 0 1,1 0-1,-1 0 1,1 0 0,-1 0-1,1 0 1,-1 0-1,1-1 1,-1 1-1,1 0 1,0 0 0,-1 0-1,1-1 1,-1 1-1,10-15 263,26-19 117,0 9-663,0 2 0,2 1 0,1 3 1,0 0-1,63-20 0,-5 1-48,-87 35-418,-11 7 313,-19 13 217,-36 24 324,-40 20 491,-55 38 1471,150-97-2078,6-4 14,16-9 35,29-19 49,79-54-784,177-87 0,-436 225 838,-102 72 2701,371-208-2641,-31 17-1054,-39 27-75,-20 14-5,-2-3 0,0-2 0,47-40 1,-93 69 944,0 0 0,0 0 1,0 0-1,0 0 0,0 0 1,0 0-1,0 0 0,-1 0 1,1 0-1,0 0 0,0 0 0,0 0 1,0 0-1,0 0 0,0 0 1,0 0-1,0 0 0,-1 0 1,1 0-1,0 0 0,0 0 1,0 0-1,0 0 0,0 0 1,0 0-1,0 0 0,0 0 1,0-1-1,-1 1 0,1 0 0,0 0 1,0 0-1,0 0 0,0 0 1,0 0-1,0 0 0,0 0 1,0 0-1,0-1 0,0 1 1,0 0-1,0 0 0,0 0 1,0 0-1,0 0 0,0 0 1,0 0-1,0 0 0,0-1 1,0 1-1,0 0 0,0 0 0,0 0 1,0 0-1,0 0 0,0 0 1,0 0-1,0 0 0,0-1 1,1 1-1,-15 3 631,-46 30 121,0 1 0,-62 50 1,51-34-273,-65 35-783,77-56-1602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10.2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0 178 6790,'0'0'6150,"9"-1"-5984,451-18 261,78-2-1682,-183-21 1910,481-40 1851,-542 79-2427,-197 3-132,-79-1-972,-2-7-2172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10.9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9897,'93'0'1806,"130"14"0,-178-7-1752,-1 1 0,0 2 0,0 2 0,82 36-1,-124-47-14,0-1-1,0 1 1,0 0-1,0 0 1,0 0-1,0 0 1,0 0-1,0 0 1,0 1-1,0-1 1,-1 1-1,1-1 1,-1 1-1,1 0 1,-1-1-1,0 1 1,1 0-1,-1 0 0,0 0 1,0 0-1,0 0 1,0 3-1,-2-3 61,1 0 0,-1 0 0,0 0 0,0 0 0,0 0 0,0 0 0,0-1 0,0 1 0,-1 0 0,1 0 0,-1-1-1,1 1 1,-1-1 0,1 1 0,-1-1 0,0 0 0,0 0 0,0 0 0,0 0 0,0 0 0,0 0 0,-3 1 0,-118 52 790,-201 58-1,248-90-1997,26-11-2789,4-6-5167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9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485 1 17873,'0'0'1415,"10"6"-1549,7 1 143,0 0 0,0-1-1,1 0 1,-1-2 0,1 0-1,0-1 1,24 1 0,145 1 268,-135-6-325,50 0 91,-31-1 153,0 3-1,87 12 1,-150-12-89,-1 0 1,1 1-1,-1 0 0,0 0 1,1 0-1,-1 1 0,0 1 0,-1-1 1,1 1-1,-1 0 0,1 1 1,-1-1-1,-1 1 0,7 6 1,-9-7-33,0 0 0,-1 1 0,0-1 1,1 0-1,-1 1 0,-1-1 1,1 1-1,-1 0 0,0-1 1,0 1-1,0 0 0,-1 0 0,1 0 1,-1 0-1,0-1 0,-1 1 1,1 0-1,-1 0 0,0 0 0,0 0 1,-1-1-1,1 1 0,-4 6 1,-2 5 163,-1 0 0,-1-1 0,0 1 0,-1-2 0,-1 1 0,-22 22 0,-87 72 805,-337 238-36,131-105-1669,148-108-2638,58-50-2611,-11 4-7089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0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0 10858,'0'0'10506,"-42"71"-9577,35-46-96,4 0-705,3-1-128,5 3-352,8 2-1538,4 1-897,-2 4-1088,-3 2-1859</inkml:trace>
  <inkml:trace contextRef="#ctx0" brushRef="#br0" timeOffset="1">39 858 1185,'-11'53'8969,"2"1"-6279,1-4-480,2-7 289,2-9-738,3-9-447,1-9-578,0-9-159,0-10-513,0-12 160,0 1-704,0 1-1186,0 3-2498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18.5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5564 2498,'0'0'7778,"-6"5"-5632,132-99 641,-108 81-2599,0 1-1,33-17 1,-34 21-133,-1-1 0,0 0 0,-1-1 0,27-24 0,9-14 257,3 2-1,88-57 0,85-28-1,104-68-59,-66 35-215,33-21 99,266-165 890,-431 271-358,61-46-566,31-17-4,-82 60-89,333-208 48,-360 209-52,176-112 216,-68 50 511,243-199 1,-385 278-791,766-511 600,-679 467-281,118-68-160,251-175-35,-91 55-51,-151 108 132,-20 6 56,125-88-103,-21-23 54,-366 281-132,0-1 1,-1 0-1,-1 0 0,0-1 1,0-1-1,11-20 0,-21 33-15,0 0 0,0 0 1,0 0-1,0 0 0,0 1 0,1-1 0,-1 1 0,0-1 0,1 1 0,0 0 0,4-2 0,-1 2-3174,-2 1-3394,-16-7-2449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21.3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655 89 10154,'0'0'4671,"-8"-10"-1308,7 8-3284,-3-3 153,0-1 0,-1 0 0,0 1 0,0 0 0,0 0 0,0 1 0,-1-1 0,1 1 0,-1 0 0,0 1 0,0-1-1,-1 1 1,1 0 0,-1 1 0,-12-4 0,-3 3 86,-1 1 0,0 1 0,0 0-1,0 2 1,0 1 0,1 0 0,-1 2 0,1 1 0,0 0 0,0 2-1,0 0 1,-28 15 0,49-21-294,-1-1 0,0 1-1,0 0 1,1 0 0,-1 0 0,0 1 0,1-1 0,-1 0-1,1 1 1,0-1 0,-1 0 0,1 1 0,0 0-1,0-1 1,0 1 0,0 0 0,0-1 0,0 1-1,0 0 1,1 0 0,-1 0 0,0 3 0,1-3-18,1-1 0,0 1 0,-1 0 0,1-1 0,0 1 0,0-1 0,0 1 0,0-1 0,0 1 0,0-1 0,0 0 1,0 1-1,1-1 0,-1 0 0,0 0 0,1 0 0,-1 0 0,1 0 0,-1-1 0,1 1 0,0 0 0,-1-1 0,1 1 0,3 0 0,31 10 122,66 10 0,-74-17-212,-1 1 1,1 1 0,-1 2 0,45 18 0,-69-25 71,-1 1 0,1-1 1,-1 0-1,1 1 0,-1-1 0,0 1 0,0 0 0,0-1 0,0 1 1,0 0-1,0 0 0,0 1 0,-1-1 0,1 0 0,-1 0 0,1 1 0,-1-1 1,0 1-1,1 3 0,-2-3 30,1 0 1,-1-1-1,-1 1 0,1 0 1,0-1-1,-1 1 0,1 0 1,-1-1-1,0 1 0,0-1 1,0 1-1,0-1 0,0 1 1,0-1-1,-1 0 0,-2 3 1,-4 5 289,-1 0 0,0-1 0,-1 0 0,0-1 0,0 0 1,-21 11-1,-6 1 80,-1-2 1,0-2 0,-2-1-1,1-3 1,-2-1-1,1-1 1,-2-3 0,1-1-1,-67 0 1,88-10-323,19 4-66,1 0 0,0 0-1,0 0 1,0 0 0,0-1 0,-1 1-1,1 0 1,0 0 0,0 0 0,0-1-1,0 1 1,0 0 0,0 0 0,0 0-1,0-1 1,0 1 0,-1 0 0,1 0-1,0 0 1,0-1 0,0 1 0,0 0-1,0 0 1,0-1 0,0 1 0,1 0-1,-1 0 1,0 0 0,0-1 0,0 1-1,0 0 1,0 0 0,0-1 0,0 1-1,0 0 1,1 0 0,-1 0 0,0 0-1,0-1 1,0 1 0,3-2-150,-1 0 1,0 0-1,0 1 0,1-1 0,-1 0 1,1 1-1,0 0 0,-1 0 0,6-2 1,22-6-5286,4-3-3480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0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128 325 5509,'0'0'6598,"-3"-10"-4371,-23-53 1373,-14-7 3823,40 71-6985,-5 42 1735,4-42-2176,1 0-1,0 0 1,0 0-1,1 0 0,-1 0 1,0 0-1,0 0 0,0 0 1,0 0-1,1 0 1,-1 0-1,1 0 0,-1 0 1,1 0-1,-1 0 0,1 0 1,-1-1-1,2 2 1,-1-1 18,0-1 0,0 0 0,0 0 0,-1 0 0,1 0 0,0 0 1,0 0-1,0 0 0,0-1 0,0 1 0,0 0 0,0 0 1,0-1-1,0 1 0,-1 0 0,1-1 0,0 1 0,0-1 0,0 1 1,-1-1-1,1 0 0,0 1 0,-1-1 0,1 0 0,1-1 0,3-4 39,0-1-1,0 0 1,-1 0-1,1-1 0,-1 0 1,-1 1-1,0-1 1,0 0-1,0 0 0,-1-1 1,-1 1-1,1-1 0,-1 1 1,0-1-1,-1 1 1,0-1-1,-1 1 0,-1-12 1,1 19-48,1 0 0,0 0 0,-1 0 1,1 0-1,-1 0 0,0 0 1,1 0-1,-1 1 0,0-1 0,1 0 1,-1 0-1,0 1 0,0-1 0,0 0 1,0 1-1,0-1 0,1 1 0,-1-1 1,0 1-1,0-1 0,0 1 0,0 0 1,0 0-1,0-1 0,-1 1 0,1 0 1,0 0-1,0 0 0,0 0 0,0 0 1,0 0-1,0 1 0,0-1 0,0 0 1,0 0-1,0 1 0,0-1 0,-1 1 1,-2 1 10,1-1 0,0 1 0,0 0 0,0 0 0,0 0 0,0 0 1,1 0-1,-1 0 0,1 1 0,-4 4 0,0 3 53,0 1-1,1 0 0,1 1 1,0-1-1,0 1 1,1-1-1,1 1 0,0 0 1,0 0-1,1 1 1,1-1-1,1 22 0,-1-33-54,0 0-1,0 0 0,0 0 0,0 0 1,1 0-1,-1 0 0,0 0 0,0 0 1,1 0-1,-1 0 0,0 0 0,1 0 1,-1 0-1,1 0 0,-1 0 0,1 0 1,0 0-1,-1 0 0,1-1 0,0 1 1,0 0-1,-1 0 0,1-1 1,0 1-1,0 0 0,0-1 0,0 1 1,0-1-1,0 0 0,0 1 0,0-1 1,0 0-1,0 1 0,0-1 0,0 0 1,0 0-1,0 0 0,0 0 0,0 0 1,0 0-1,1 0 0,-1 0 0,0 0 1,0-1-1,0 1 0,0 0 0,0-1 1,0 1-1,0-1 0,0 1 0,-1-1 1,1 0-1,1 0 0,4-2 139,0-1-1,0 0 0,0 0 1,-1 0-1,1-1 0,7-9 1,-6 4-122,0 0 0,-1 0 0,-1 0 0,1-1 0,-2 0 0,1 0 0,4-20 0,-9 28-29,1-1 1,0 1-1,-1-1 1,0 1-1,0-1 1,0 1-1,0 0 0,-1-1 1,1 1-1,-1-1 1,0 1-1,0 0 1,-2-5-1,2 6-2,-1 0 1,1 0-1,-1 0 0,1 1 0,-1-1 1,0 0-1,1 1 0,-1 0 0,0-1 1,0 1-1,0 0 0,0 0 0,0 0 1,-1 0-1,1 0 0,0 1 0,0-1 1,-1 0-1,1 1 0,0 0 0,-1 0 1,-2 0-1,2 0 0,0 0 0,0 0 0,0 1 0,0-1 0,0 1 0,0 0 0,0 0 0,1 0 0,-1 0 0,0 0 0,0 1 0,1-1 0,-1 1 0,1 0 0,-1 0 0,1 0 0,0 0 0,0 0 0,0 1 0,0-1 0,0 0 0,0 1 0,1 0 0,-1-1 0,-1 4 0,1 0 0,-1-1 0,1 1 0,0-1 0,0 1 0,1 0 0,0 0 0,0 0 0,0 0 0,1 0 0,-1 0 0,2 0 0,0 7 0,-1-13 0,0 0 0,1 1 0,-1-1 0,0 0 0,1 0 0,-1 0 0,0 1 0,1-1 0,-1 0 0,0 0 0,1 0 0,-1 0 0,1 0 0,-1 0 0,0 1 0,1-1 0,-1 0 0,1 0 0,-1 0 0,1 0 0,-1-1 0,0 1 0,1 0 0,-1 0 0,1 0 0,-1 0 0,0 0 0,1 0 0,-1-1 0,0 1 0,1 0 0,-1 0 0,0 0 0,1-1 0,-1 1 0,0 0 0,1-1 0,-1 1 0,0 0 0,0-1 0,1 1 0,-1 0 0,0-1 0,0 0 0,16-14 0,-10 6 0,-1-1 0,1 0 0,-2 0 0,1-1 0,-2 1 0,1-1 0,-1 0 0,-1 0 0,0 0 0,-1-1 0,1-14 0,-2 26 0,0-1 0,0 0 0,1 0 0,-1 0 0,0 0 0,0 0 0,0 0 0,0 0 0,-1 0 0,1 0 0,0 1 0,0-1 0,0 0 0,-1 0 0,1 0 0,0 0 0,-1 0 0,1 1 0,-1-1 0,1 0 0,-1 0 0,1 1 0,-1-1 0,0 0 0,1 1 0,-1-1 0,0 1 0,0-1 0,1 0 0,-1 1 0,0 0 0,0-1 0,0 1 0,1 0 0,-1-1 0,0 1 0,0 0 0,0 0 0,0-1 0,0 1 0,0 0 0,0 0 0,0 0 0,1 0 0,-1 1 0,0-1 0,0 0 0,0 0 0,0 0 0,-1 1 0,-1 0 0,0 0 0,0 1 0,0-1 0,1 1 0,-1 0 0,0-1 0,1 1 0,-1 1 0,1-1 0,-1 0 0,1 0 0,0 1 0,-3 4 0,0 1-36,1 1 1,0 0-1,1 0 0,-1 1 0,2-1 1,-1 0-1,1 1 0,1 0 0,0 0 1,0-1-1,1 1 0,1 12 1,-1-18-53,1 1 0,0-1 0,0 1 0,0-1 1,1 0-1,-1 0 0,1 1 0,0-1 0,0 0 1,0-1-1,1 1 0,0 0 0,-1-1 0,1 1 0,1-1 1,-1 0-1,0 0 0,1 0 0,-1-1 0,1 1 1,0-1-1,0 0 0,0 0 0,0 0 0,0 0 1,0-1-1,1 0 0,5 2 0,30 1-6494,2-4-5638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9.7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7847,'0'0'12951,"0"9"-11717,21 505 5940,14-199-5850,-36-357-453,9-76 0,-1 37-376,-3-5-495,-1 0 0,4-1 0,30-140 0,-36 221-23,1-1 1,0 1-1,0 0 1,1 0-1,0 0 0,0 0 1,0 0-1,0 0 1,1 1-1,0 0 0,1 0 1,-1 0-1,1 0 1,0 0-1,6-4 0,-7 7 5,1 0 0,-1 0 0,1 0-1,0 1 1,-1-1 0,1 1 0,0 0-1,0 1 1,-1-1 0,1 1-1,0 0 1,0 0 0,0 0 0,0 1-1,0 0 1,-1 0 0,1 0 0,0 0-1,-1 1 1,1 0 0,6 3 0,-4-1-18,0-1 1,0 1-1,-1 1 0,1-1 1,-1 1-1,0 0 1,0 1-1,-1-1 1,1 1-1,-1 0 1,-1 1-1,1-1 1,6 14-1,-9-17 27,-1 1 1,1 0-1,-1-1 0,0 1 1,0 0-1,-1 0 0,1 0 1,-1 0-1,0-1 0,0 1 1,0 0-1,0 0 0,-1 0 0,0 0 1,1 0-1,-1 0 0,-1-1 1,1 1-1,0 0 0,-1-1 1,0 1-1,0-1 0,0 0 1,0 0-1,-1 1 0,1-1 1,-1-1-1,0 1 0,-5 4 1,-9 7 125,0-2 0,-1 0 0,-1 0 0,0-2 0,-1 0 0,0-2 0,0 0 0,-1-1 0,0-1 0,0-1 0,0-1 0,-41 3 0,54-11-232,14-5-317,15-7-1893,62-21-8608,-33 19 1420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52.0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266 126 6054,'2'-6'866,"0"1"0,0-1 1,-1 0-1,0 0 0,0 0 1,0 1-1,-1-1 0,0 0 0,0 0 1,0 0-1,-1 0 0,0 0 1,-2-9-1,2 13-720,0 0 0,0 0 0,0 0 0,-1 0 0,1 0-1,0 0 1,-1 0 0,0 0 0,1 1 0,-1-1 0,0 0 0,0 1 0,0 0 0,0-1 0,0 1 0,0 0 0,-1 0 0,1 0 0,0 0 0,0 1-1,-1-1 1,1 0 0,-1 1 0,1 0 0,0 0 0,-1-1 0,1 1 0,-1 1 0,1-1 0,-1 0 0,1 1 0,0-1 0,-1 1 0,1 0 0,-3 1 0,-4 1-83,0 0 1,1 1 0,-1 1 0,1-1 0,0 1 0,0 1 0,1 0 0,0 0 0,0 0 0,0 1 0,0 0 0,-7 11 0,1-2 55,2 1-1,0 1 1,1-1 0,-14 36 0,20-43 2,1 1 0,0-1 1,0 1-1,1 0 0,1 0 0,-1 0 0,2 16 1,0-25-88,0 1 1,0 0 0,0-1-1,1 1 1,-1 0 0,1-1-1,0 1 1,0 0 0,0-1-1,0 1 1,0-1 0,0 0-1,1 1 1,-1-1 0,1 0-1,0 0 1,0 0 0,-1 0-1,1 0 1,0 0 0,1-1 0,-1 1-1,0-1 1,0 1 0,1-1-1,-1 0 1,1 0 0,-1 0-1,1 0 1,-1 0 0,1 0-1,0-1 1,-1 0 0,5 1-1,3-1 135,0-1 0,0 0 0,0 0-1,0-1 1,0 0 0,0-1 0,-1 0-1,1-1 1,-1 0 0,0 0 0,0-1-1,0 0 1,-1-1 0,1 0 0,-1 0-1,-1-1 1,11-11 0,-10 11-11,0-1 0,-1 0 0,-1-1 0,1 0 0,-1 0 0,-1 0-1,0-1 1,0 0 0,-1 0 0,0 0 0,0-1 0,-1 1 0,-1-1 0,0 1 0,0-1 0,-1-14 0,-1 23-194,0 0 1,-1 1-1,1-1 0,-1 0 1,0 0-1,1 1 1,-1-1-1,0 0 0,0 1 1,0-1-1,0 1 0,-1-1 1,1 1-1,0-1 0,-1 1 1,1 0-1,-1 0 1,1 0-1,-1 0 0,1 0 1,-1 0-1,0 0 0,1 0 1,-1 1-1,0-1 0,0 0 1,0 1-1,1 0 1,-1-1-1,0 1 0,0 0 1,0 0-1,0 0 0,0 0 1,0 1-1,-3 0 0,-1-1-224,-1 1 0,1 0 0,-1 0 1,1 0-1,0 1 0,-1 0 0,1 0 0,0 1 0,-10 5 0,-6 11-4350,3 2-5034,12-11 1167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52.4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17553,'0'0'6021,"20"53"-3907,5-35 321,2 1-706,6 3-1024,3-4-417,-1 0-224,1-1-160,-5-7-1569,-5-2-2307,-6-8-2979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15.3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63 289 7143,'0'0'11189,"-9"7"-9518,-28 23 139,35-29-1705,1 1 0,-1 0 0,1 0 0,0-1 0,0 1 0,-1 0 0,1 0 0,0 1 1,0-1-1,1 0 0,-1 0 0,0 0 0,1 0 0,0 1 0,-1-1 0,1 0 0,0 1 1,0-1-1,0 0 0,0 1 0,1-1 0,-1 0 0,1 0 0,-1 1 0,1-1 0,0 0 1,-1 0-1,1 0 0,1 0 0,-1 0 0,0 0 0,0 0 0,1 0 0,-1 0 0,1-1 0,-1 1 1,1-1-1,0 1 0,0-1 0,0 1 0,-1-1 0,1 0 0,1 0 0,1 1 0,2-2-2,0 0-1,0 0 0,0-1 0,0 0 0,0 0 0,0 0 0,0-1 0,0 0 0,-1 0 0,1 0 0,-1-1 0,0 0 0,0 0 0,0 0 0,0-1 0,0 0 0,0 1 0,-1-2 1,0 1-1,0 0 0,0-1 0,5-9 0,-3 7 48,-1 0 0,-1 0 0,1 0 1,-1-1-1,0 0 0,-1 0 0,0 0 1,0 0-1,-1 0 0,0 0 0,0-1 1,-1 1-1,0-1 0,-1 1 0,0-17 1,-1 24-132,1 0 1,0 0 0,0 0 0,-1 0-1,1 0 1,-1 0 0,1 0 0,-1 0-1,1 0 1,-1 0 0,0 0 0,1 1 0,-1-1-1,0 0 1,0 0 0,0 0 0,1 1-1,-1-1 1,0 1 0,0-1 0,0 0-1,0 1 1,0 0 0,0-1 0,0 1-1,0 0 1,0-1 0,-1 1 0,1 0 0,0 0-1,0 0 1,0 0 0,0 0 0,0 0-1,0 0 1,0 0 0,0 0 0,-1 1-1,1-1 1,0 0 0,0 1 0,0-1-1,0 1 1,0-1 0,0 1 0,-1 1-1,-3 0 42,1 1-1,-1-1 1,0 1-1,1 0 1,0 1-1,0-1 1,0 1 0,-4 5-1,3-1-60,0 1 0,1-1 0,0 1 0,0 0 0,1 0 0,0 0 0,1 1 0,0-1 0,1 1 0,0-1 0,0 1 0,1 15 0,0-24 0,0 0 0,0-1 0,0 1 0,0 0 0,0-1 0,0 1 0,0 0 0,0-1 0,0 1 0,0 0 0,0-1 0,1 1 0,-1-1 0,0 1 0,0 0 0,1-1 0,-1 1 0,0-1 0,1 1 0,-1 0 0,1-1 0,-1 1 0,1-1 0,-1 1 0,1-1 0,-1 0 0,1 1 0,-1-1 0,1 0 0,-1 1 0,1-1 0,0 0 0,-1 1 0,1-1 0,-1 0 0,1 0 0,0 0 0,-1 0 0,1 0 0,0 0 0,-1 0 0,1 0 0,0 0 0,-1 0 0,1 0 0,0 0 0,-1 0 0,2-1 0,1 0 0,0 0 0,-1 0 0,1 0 0,0 0 0,-1-1 0,1 1 0,-1-1 0,1 0 0,-1 0 0,3-3 0,5-8 0,0 0 0,-1-1 0,0 0 0,-1 0 0,-1-1 0,0 0 0,-1-1 0,-1 1 0,0-1 0,-1 0 0,-1 0 0,0-1 0,0-29 0,-3 44 0,0 0 0,0 0 0,0 0 0,-1 0 0,1 0 0,0 0 0,-1 0 0,0 0 0,1 0 0,-1 0 0,0 0 0,0 0 0,0 1 0,0-1 0,-1 0 0,1 1 0,0-1 0,-1 1 0,1-1 0,-1 1 0,1 0 0,-1-1 0,0 1 0,1 0 0,-1 0 0,0 0 0,0 1 0,0-1 0,0 0 0,0 1 0,0-1 0,0 1 0,0-1 0,0 1 0,0 0 0,0 0 0,0 0 0,0 0 0,0 0 0,0 1 0,0-1 0,0 1 0,0-1 0,0 1 0,0 0 0,0 0 0,1-1 0,-1 1 0,0 0 0,0 1 0,1-1 0,-1 0 0,1 0 0,-1 1 0,1-1 0,-1 1 0,1 0 0,0-1 0,0 1 0,0 0 0,0-1 0,0 1 0,-1 2 0,-1 4 0,0-1 0,0 1 0,1 0 0,0 0 0,0 0 0,1 0 0,-1 16 0,1-21 0,1-1 0,0 0 0,0 1 0,0-1 0,0 0 0,0 1 0,1-1 0,-1 0 0,0 0 0,1 1 0,0-1 0,0 0 0,0 0 0,0 0 0,0 0 0,0 0 0,0 0 0,0 0 0,1 0 0,-1 0 0,1-1 0,0 1 0,-1 0 0,1-1 0,0 0 0,0 1 0,0-1 0,0 0 0,0 0 0,0 0 0,3 1 0,1-1 0,-1-1 0,1 0 0,0 0 0,0-1 0,-1 1 0,1-1 0,0 0 0,-1-1 0,1 1 0,-1-1 0,1 0 0,-1-1 0,0 1 0,0-1 0,0 0 0,0 0 0,-1-1 0,1 1 0,-1-1 0,0 0 0,7-9 0,-5 6 0,0 0 0,-1 0 0,0 0 0,-1-1 0,1 0 0,-2 0 0,1 0 0,-1 0 0,0-1 0,-1 1 0,0-1 0,0 0 0,1-15 0,-3 23 0,0 1 0,0-1 0,0 0 0,0 0 0,0 0 0,0 0 0,0 0 0,0 0 0,-1 0 0,1 0 0,0 1 0,0-1 0,-1 0 0,1 0 0,-1 0 0,1 0 0,-1 1 0,1-1 0,-1 0 0,1 0 0,-1 1 0,1-1 0,-1 0 0,0 1 0,0-1 0,1 1 0,-1-1 0,0 1 0,0-1 0,0 1 0,1 0 0,-1-1 0,0 1 0,0 0 0,0 0 0,0-1 0,0 1 0,0 0 0,1 0 0,-1 0 0,0 0 0,0 0 0,0 0 0,0 1 0,0-1 0,0 0 0,0 0 0,0 1 0,1-1 0,-1 0 0,0 1 0,0-1 0,0 1 0,0 0 0,-4 1 0,0 1 0,0-1 0,0 1 0,0 0 0,1 1 0,0-1 0,-1 1 0,-2 4 0,-2 3 0,1 1 0,0-1 0,1 1 0,0 1 0,1-1 0,0 1 0,2 1 0,-1-1 0,1 0 0,1 1 0,1 0 0,0 0 0,-1 23 0,3-37 0,0 1 0,0-1 0,0 1 0,0-1 0,0 0 0,0 1 0,0-1 0,0 1 0,0-1 0,0 1 0,0-1 0,1 0 0,-1 1 0,0-1 0,0 0 0,0 1 0,1-1 0,-1 1 0,0-1 0,0 0 0,1 1 0,-1-1 0,0 0 0,1 0 0,-1 1 0,0-1 0,1 0 0,-1 0 0,0 1 0,1-1 0,-1 0 0,0 0 0,1 0 0,-1 0 0,1 0 0,-1 1 0,1-1 0,-1 0 0,0 0 0,2 0 0,19-10 0,15-23 0,-27 21 0,0 1 0,-1-1 0,0-1 0,-1 0 0,-1 0 0,0 0 0,0-1 0,-2 0 0,1 0 0,-2 0 0,0 0 0,0-1 0,-2 1 0,0-1 0,-1-17 0,0 32 0,0-1 0,1 1 0,-1 0 0,0-1 0,0 1 0,0 0 0,0 0 0,0-1 0,-1 1 0,1 0 0,0-1 0,0 1 0,0 0 0,0 0 0,0-1 0,0 1 0,0 0 0,0-1 0,-1 1 0,1 0 0,0 0 0,0 0 0,0-1 0,-1 1 0,1 0 0,0 0 0,0 0 0,-1-1 0,1 1 0,0 0 0,0 0 0,-1 0 0,1 0 0,0 0 0,0 0 0,-1-1 0,1 1 0,0 0 0,-1 0 0,1 0 0,-12 9 0,-5 18 0,7-5 0,2 1 0,0-1 0,1 2 0,2-1 0,0 1 0,-2 35 0,7-59-31,0 1 1,0 0-1,0-1 1,0 1-1,0-1 0,0 1 1,0-1-1,1 1 1,-1-1-1,0 1 0,0-1 1,0 1-1,1-1 1,-1 1-1,0-1 0,0 1 1,1-1-1,-1 0 1,1 1-1,-1-1 0,0 0 1,1 1-1,-1-1 1,1 0-1,-1 1 0,1-1 1,-1 0-1,1 0 1,-1 1-1,1-1 0,-1 0 1,1 0-1,-1 0 1,1 0-1,-1 0 0,1 0 1,-1 0-1,1 0 1,-1 0-1,1 0 0,-1 0 1,1 0-1,-1 0 0,1 0 1,-1 0-1,1 0 1,-1-1-1,1 1 0,-1 0 1,1 0-1,-1-1 1,1 1-1,-1 0 0,1-1 1,-1 1-1,1-1 1,2-1-574,0 1 0,-1-1 0,1 0 0,0 0 0,-1 0 0,1 0 0,-1-1 0,4-3 0,5-22-8263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5.3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1 8040,'-3'170'3541,"-5"68"-3007,3-167-3970,-20 94-1,12-104 4842,-21 114 1711,30-137-6863,-1 44 0,3-23 13849,-1-3-7520,3-60-5844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6.3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15214,'0'0'4159,"6"10"-2910,187 234 2420,144 212-2827,-263-322-466,-7 3-1,67 189 1,-123-295 1,-7-17-212,2 1-1,0-1 1,0 0 0,15 21 0,-21-34-172,1 0 0,-1 0 1,1-1-1,-1 1 0,1 0 0,-1 0 1,1-1-1,-1 1 0,1 0 1,-1-1-1,1 1 0,0-1 1,0 1-1,-1-1 0,1 1 1,0-1-1,0 1 0,-1-1 0,1 0 1,0 1-1,0-1 0,0 0 1,0 0-1,0 0 0,1 1 1,-2-2-43,1 0 1,0 1-1,-1-1 1,1 0-1,-1 1 1,1-1-1,-1 0 1,1 0-1,-1 1 1,1-1-1,-1 0 1,0 0-1,1 0 1,-1 1-1,0-1 1,0 0-1,0 0 1,0 0-1,1-1 1,-3-50-2524,-2 39 1440,0 1 1,-2-1-1,1 1 0,-1 0 0,-13-18 1,-20-27-4709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6.7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0 550 15310,'0'0'8403,"11"2"-7084,-4 0-1161,0-1 0,0 0 1,0 0-1,0-1 0,0 0 0,0 0 1,0-1-1,0 0 0,0 0 1,0-1-1,0 1 0,-1-1 0,1-1 1,-1 0-1,1 0 0,-1 0 0,0 0 1,0-1-1,8-6 0,5-6 162,-1-1 0,0 0 0,-1-1-1,-1-1 1,0 0 0,-2-2-1,0 1 1,-2-2 0,19-41 0,-19 32-201,-2 0-1,-1 0 1,-2 0 0,-1-1 0,-1-1 0,-1 1-1,-2-35 1,5 73-204,3 10-6,1 6 73,2 0 0,0-1 1,1 0-1,2-1 0,0-1 0,1 0 0,0-2 0,2 1 1,0-2-1,1-1 0,0 0 0,1-2 0,41 20 0,-37-22-1440,0-1-1,1-2 0,1 0 1,35 4-1,8-2-7024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4:17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881 241 16912,'-1'0'87,"-24"-6"1181,-1 1 1,-35-1-1,53 5-1238,0 1 1,0 1-1,0 0 0,-1 0 1,1 0-1,1 1 0,-1 0 1,0 0-1,0 1 1,1 0-1,-1 1 0,-7 4 1,-5 8-6,-1 0 1,2 1-1,1 1 0,0 0 1,-29 40-1,-66 117-25,108-166 8,-59 100 3,5 3 1,6 3 0,-53 163-1,77-182 32,4 2 0,4 1 0,4 1 0,-5 172 0,22-236-32,1 1-1,1 0 0,2-1 0,2 0 0,1 0 1,2 0-1,2-1 0,18 42 0,-22-61 26,1-1 1,0 0-1,1-1 0,0 0 1,1-1-1,1 1 0,0-2 1,1 0-1,1 0 0,-1-1 0,2-1 1,0 0-1,0-1 0,0 0 1,1-1-1,0-1 0,1 0 1,0-1-1,0-1 0,18 4 1,-9-5 6,1-1 0,-1-1 0,1-2 0,-1 0 0,1-2 0,-1 0 0,0-2 0,1-1 0,-2-1 0,1-1 0,-1-1 0,0-1 0,0-1 0,37-23 0,0-5 22,-3-3-1,-1-2 0,-2-3 0,52-56 0,-12 4-22,-4-5 0,-4-3 0,89-146 0,-115 151-34,-5-2 0,-4-2 0,-4-3 0,36-126 0,-62 162 54,-4-1 0,13-113 0,-28 160 55,-1-1 0,-1 1 0,-2 0 0,-1-1 0,0 1 0,-2 0 0,-1 0 0,-1 1 0,-2-1 0,-17-40 0,18 51-66,-2 1 0,0 0 0,-1 0 0,0 1 0,-1 0 0,0 1 0,-1 0 0,0 0 0,-1 2 0,-1 0 0,-15-10 0,9 9-33,-2 0 1,1 2 0,-2 0-1,1 1 1,-1 2 0,0 0-1,-27-3 1,1 5-129,0 1 0,0 3-1,0 2 1,0 2 0,0 2 0,-93 24 0,36 1-813,-108 46 1,156-52-146,2 2-1,1 3 1,-69 50 0,62-29-1927,14-3-1954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3.7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20724,'0'0'6203,"1"11"-5007,2 7-922,2-1 1,-1 0 0,2 0 0,0-1 0,1 0 0,1 0 0,1 0-1,0-1 1,1 0 0,0-1 0,1 0 0,16 15 0,24 21-472,102 76 0,-76-64-404,-69-56 219,20 19-962,-20-7-3747,-13-16-1771,3-2 5070,-14 0-5879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4.0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0 444 17360,'0'0'7944,"21"-60"-6471,20 24 1,8-8-577,9-6-385,1-4-320,1 0-128,-6 8-64,-9 9-704,-9 10-962,-10 9-1217,-13 6-2242,-5 7-3234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4.5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310 108 11563,'0'0'7500,"2"-10"-4569,6-36-1142,-8 44-1693,0 1 0,0-1 1,0 0-1,0 0 1,0 0-1,-1 0 0,1 0 1,-1 0-1,1 0 1,-1 0-1,1 1 1,-1-1-1,0 0 0,0 0 1,0 1-1,0-1 1,0 1-1,-1-1 0,1 1 1,0-1-1,-1 1 1,1 0-1,-1-1 1,1 1-1,-1 0 0,1 0 1,-1 0-1,0 1 1,0-1-1,1 0 0,-1 0 1,0 1-1,0-1 1,0 1-1,0 0 1,0 0-1,-2 0 0,-5-2-62,0 2-1,0-1 0,0 1 1,0 1-1,0 0 0,-11 2 1,13 0-17,-1-1 0,1 2 0,0-1 1,0 1-1,0 0 0,1 1 0,-1-1 1,1 1-1,0 1 0,0-1 0,1 1 1,-1 0-1,1 0 0,1 1 0,-1-1 1,-5 12-1,-3 8 207,0 1 1,1 1-1,-8 29 0,12-34-13,1 0 0,2 0 0,0 0-1,1 1 1,1-1 0,1 1 0,3 43 0,-1-64-199,1 1 1,-1-1-1,1 0 0,0 1 1,0-1-1,0 0 0,1 0 1,-1 0-1,1 0 1,0 0-1,0-1 0,0 1 1,0 0-1,0-1 0,0 1 1,1-1-1,-1 0 0,1 0 1,4 3-1,-2-2-1,0-1 1,1 0-1,-1 0 0,1 0 1,0-1-1,0 1 0,-1-1 0,1-1 1,0 1-1,9-1 0,-2-1 4,-1 0-1,1-1 1,0 0 0,-1-1-1,1-1 1,-1 1 0,0-2-1,-1 0 1,21-12 0,-20 9 56,-1-1 1,0 0-1,-1-1 1,0-1-1,-1 1 1,0-1-1,0-1 1,-1 0-1,-1 0 1,0-1-1,9-23 1,-8 15 47,-1 0 0,-1-1 0,-2-1 1,0 1-1,-1 0 0,0-38 0,-3 57-120,0 0-1,0-1 1,0 1-1,0 0 1,0 0 0,-1 0-1,1 0 1,-1-1-1,0 1 1,0 0 0,0 0-1,-1 1 1,1-1-1,-1 0 1,1 0 0,-1 1-1,0-1 1,0 1-1,0-1 1,-1 1 0,1 0-1,0 0 1,-1 0-1,1 0 1,-1 0 0,0 1-1,0-1 1,0 1-1,1-1 1,-1 1 0,0 0-1,-1 0 1,1 1-1,0-1 1,0 1 0,0-1-1,-6 1 1,-11 1-143,0 0-1,1 1 1,0 1 0,-1 1 0,-17 6 0,16-4-203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4.9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18385,'0'0'6438,"23"65"-2722,4-37-1057,6 3-1090,5-3-1569,7-1 0,3 0 0,2-1 0,-2-2 0,-3 2 0,-7 2 0,-7 0 0,-8-2 0,-5-3 0,-6-5 0,-7-10-3587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31.6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0 105 9577,'0'0'8008,"9"0"-6903,308 16 4025,-175-3-4604,33 1 16,73-19-366,273 12 630,-146-1 474,-207-9-1039,754-8 448,-329 5 510,-65 3-177,-182 3-862,-1054-6-1287,156-18 1111,240 6 6,-496 4-801,452 12 559,-289-32-369,-111 0-140,744 34 751,0 0 0,1 0 0,-1 1 0,0 1 0,1 0 0,0 1 0,-21 7 0,32-10 7,0 0 0,0 0 0,0 0 0,0 0-1,0 0 1,0 0 0,1 0 0,-1 0 0,0 0 0,0 0 0,0 0 0,0 0 0,0 0 0,0 0 0,0 0 0,0 0 0,1 0 0,-1 0 0,0 0 0,0 0 0,0 0 0,0 0 0,0 0 0,0 0 0,0 0 0,0 0 0,0 0 0,0 0 0,0 1 0,1-1-1,-1 0 1,0 0 0,0 0 0,0 0 0,0 0 0,0 0 0,0 0 0,0 0 0,0 0 0,0 1 0,0-1 0,0 0 0,0 0 0,0 0 0,0 0 0,0 0 0,0 0 0,0 0 0,0 0 0,0 1 0,0-1 0,0 0 0,0 0 0,0 0 0,0 0-1,0 0 1,-1 0 0,1 0 0,0 0 0,0 0 0,0 1 0,0-1 0,0 0 0,18 3-22,22-1 101,1413-20 132,-378 58-182,-532-19 18,52 4 14,-391-2-31,-109-10 5,147 1 0,-198-24-20,-37 8 110,-1 0-1,1 0 1,-1 1-1,1 0 1,8-1 0,-43 7-5386,11-6-2034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33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15695,'0'0'6785,"0"15"-5915,0 494 1271,4-200 1638,9-330-3635,-1-41-75,-2 1-1,3-101 0,-8 83-59,10-267 135,-34 536-40,4-59 70,14-120-161,-32 534 860,44-639-8320,-11 56 1382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38.2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 1 6758,'0'0'7784,"-25"33"-7528,26-33-160,5 7-64,-1 3-96,-2 3-1313,-3 1-2083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38.9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 5605,'0'0'5253,"48"-9"-6118,-37 11-3363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0.2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6406,'0'0'288,"61"0"-1505,-32 0-3715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0.5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0 1 1089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4:18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1615 539 16111,'-100'-12'870,"0"4"0,-1 5 0,-142 13-1,199-4-751,0 1 0,1 2 1,0 2-1,0 2 0,1 2 0,1 1 0,1 2 0,0 3 0,1 0 0,-44 34 0,36-17 154,2 2-1,2 1 1,2 3-1,1 1 1,3 2-1,-53 86 1,54-68-113,2 0 0,3 2 0,3 2 1,3 0-1,-17 74 0,33-104-164,1 0-1,2 1 1,2-1-1,1 1 1,6 79-1,-2-105-4,1 1 0,1 0 1,0-1-1,1 1 0,1-1 0,0 0 0,1 0 1,0-1-1,1 0 0,1 0 0,0 0 0,0-1 0,2 0 1,-1-1-1,1 0 0,1-1 0,0 0 0,1 0 0,13 8 1,0-4 22,1-1 1,0-1 0,0-2 0,1-1 0,0 0 0,1-2 0,0-2 0,0 0 0,1-2-1,-1-1 1,0-1 0,1-2 0,33-4 0,-5-3-2,-1-2 0,0-3 0,-1-2 0,-1-2 0,85-41 1,-11-7 167,-3-5 1,-4-6 0,-3-6-1,-4-4 1,-3-5 0,155-166 0,-182 164 437,132-191 1,-175 220-445,-3-2 0,-2-2 1,-4-1-1,31-92 0,-53 127-122,-1 0 0,-1 0-1,-2-1 1,-1 0 0,-1-52-1,-4 74-45,0 0 0,-1 0-1,-1 0 1,0 1 0,0-1-1,-2 0 1,1 1-1,-2 0 1,0 0 0,0 0-1,-1 0 1,0 1-1,-1 0 1,0 1 0,-1-1-1,0 1 1,-20-17-1,13 15-86,-1 1-1,-1 0 0,0 2 0,-1 0 0,0 1 0,0 0 0,0 2 0,-1 0 0,0 1 0,-29-4 0,-3 4-379,0 2 0,-100 6 0,50 8-672,1 3 1,0 6 0,-155 50 0,-283 134-6137,495-187 6532,-276 115-4836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0.8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1 9673,'0'0'6054,"-48"28"-13837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1.2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16111,'0'0'256,"57"39"-2818,-2-11-2082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1.6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15246,'0'0'-448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1.9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1 142 14221,'0'0'-1601,"73"0"1441,-8 0-1698,16 0-1569</inkml:trace>
  <inkml:trace contextRef="#ctx0" brushRef="#br0" timeOffset="1">5266 87 18930,'0'0'-1506,"80"-58"770,-33 30-6599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4.6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1 9097,'0'0'6822,"-33"69"-6854,18-32 96,11-2-64,4 1 32,0 1-64,4 5 0,10 8-256,-4 6-865,0 7-545,-5 3-2594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5.0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 0 7815,'-21'91'737,"6"-6"-1474,8-8-1985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6.8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37 13068,'0'0'6791,"74"-34"-6215,-27 34-287,14 0-225,13 0 0,16 0-288,9 0-994,5 0-2177,3-3-4036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7.1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15 15951,'0'0'1666,"57"0"-1410,-19-5-64,8 0-160,11 4-993,5-1-1569,7 2-2563,2-1-3171</inkml:trace>
  <inkml:trace contextRef="#ctx0" brushRef="#br0" timeOffset="1">1071 28 12460,'58'0'2050,"-2"0"-1442,6 0-544,-2-5-832,3 0-3941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7.5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 5477,'95'0'1730,"2"-7"-1826</inkml:trace>
  <inkml:trace contextRef="#ctx0" brushRef="#br0" timeOffset="1">1113 87 12236,'56'0'3683,"3"-1"-2017,6-8-1282,9-1-352,11-5-1121,5-5-2627,5 1-6597</inkml:trace>
  <inkml:trace contextRef="#ctx0" brushRef="#br0" timeOffset="2">2582 45 8712,'92'3'577,"3"-3"-1922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7.9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12460,'0'0'7911,"66"9"-5765,-26-5-832,10 4-1058,9 0-256,8-2-1794,9-3-1729,4-3-2243,-3 0-2113</inkml:trace>
  <inkml:trace contextRef="#ctx0" brushRef="#br0" timeOffset="1">659 30 2787,'104'-12'10423,"1"5"-4353,20 4-2841,64 5-3486,-29-1-1362,-54-5 1518,-61 1-680,0 2-1,64 7 1,-105-6-4243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36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39 7623,'0'0'13149,"0"-6"-11612,0 4-1429,0 1 1,0-1-1,0 0 0,0 1 1,0-1-1,0 1 0,-1-1 0,1 1 1,-1-1-1,1 1 0,-1-1 1,1 1-1,-1 0 0,0-1 1,1 1-1,-1 0 0,0-1 0,0 1 1,0 0-1,-1-1 0,0 1-36,1 1-1,0 0 0,-1 0 0,1-1 0,0 1 1,0 0-1,-1 0 0,1 0 0,0 0 1,-1 1-1,1-1 0,0 0 0,-1 0 1,1 1-1,0-1 0,0 1 0,0-1 0,-1 1 1,1 0-1,0-1 0,0 1 0,0 0 1,0 0-1,0 0 0,0 0 0,0 0 1,0 0-1,1 0 0,-1 0 0,0 0 0,0 1 1,-4 3 40,1-1 1,0 1-1,0 0 1,0 0-1,1 1 1,-1-1-1,1 0 1,1 1-1,-1 0 1,1 0-1,0 0 1,0 0-1,0 7 1,2-12-110,0 0 0,0 0 0,1 1 0,-1-1 0,1 0 0,-1 0 1,1 0-1,-1 0 0,1 0 0,0 0 0,-1 0 0,1 0 0,0 0 0,0 0 1,0 0-1,0 0 0,0 0 0,0-1 0,0 1 0,0 0 0,0-1 0,0 1 1,0-1-1,0 1 0,0-1 0,1 1 0,-1-1 0,0 0 0,0 0 1,0 0-1,1 0 0,-1 0 0,0 0 0,0 0 0,3 0 0,50-3 232,-45 0-207,1 1 1,-1-1 0,0 0 0,1-1-1,-1 0 1,-1-1 0,12-7 0,-16 10 1,-1-1 1,1 1-1,0-1 1,-1 0 0,0 0-1,0 0 1,0 0-1,0-1 1,0 1 0,-1-1-1,1 0 1,-1 1-1,0-1 1,0 0 0,-1 0-1,1-1 1,-1 1-1,1-6 1,-2 10-23,0 0 0,0 0 0,0-1 1,1 1-1,-1 0 0,-1 0 0,1-1 0,0 1 0,0 0 1,0 0-1,0 0 0,0-1 0,0 1 0,0 0 0,0 0 1,0 0-1,0-1 0,0 1 0,0 0 0,-1 0 0,1 0 0,0 0 1,0-1-1,0 1 0,0 0 0,-1 0 0,1 0 0,0 0 1,0 0-1,0 0 0,0-1 0,-1 1 0,1 0 0,0 0 0,0 0 1,0 0-1,-1 0 0,1 0 0,0 0 0,0 0 0,-1 0 1,1 0-1,0 0 0,0 0 0,0 0 0,-1 0 0,-15 7 95,-11 12 73,15-7 92,5-7-87,1 0 0,1 0 0,-1 0 0,1 1 0,0 0 0,0 0 0,1 1 0,0-1 0,0 1 0,0 0 0,-4 14 0,8-20-179,0 0 0,0-1 0,1 1 0,-1 0 0,0-1 0,1 1 0,-1 0 1,0-1-1,1 1 0,-1-1 0,1 1 0,-1-1 0,1 1 0,-1-1 0,1 1 0,0-1 1,-1 1-1,1-1 0,-1 0 0,1 1 0,0-1 0,-1 0 0,1 0 0,0 0 0,0 1 1,-1-1-1,1 0 0,0 0 0,-1 0 0,1 0 0,0 0 0,0 0 0,-1 0 1,1 0-1,0-1 0,-1 1 0,1 0 0,0 0 0,-1 0 0,2-1 0,32-9-19,-31 9 17,-1-1 0,1 0 0,-1 0 0,0 0 0,1 0 0,-1 0 0,0 0 0,0-1 0,0 1 0,0-1 0,-1 0 0,1 1 0,-1-1 0,0 0 0,0 0 0,1 0 0,-2 0 0,1 0 0,0-4 0,-1 7 0,0-1 0,0 1 0,-1 0 0,1-1 0,0 1 0,-1-1 0,1 1 0,0 0 0,-1 0 0,1-1 0,-1 1 0,1 0 0,-1-1 0,1 1 0,0 0 0,-1 0 0,1 0 0,-1 0 0,1 0 0,-1-1 0,1 1 0,-1 0 0,1 0 0,-1 0 0,1 0 0,-1 0 0,1 0 0,-1 1 0,1-1 0,-1 0 0,1 0 0,-1 0 0,1 0 0,-1 0 0,1 1 0,0-1 0,-1 0 0,1 0 0,-1 1 0,1-1 0,0 0 0,-1 1 0,0 0 0,-20 11 0,16-7-89,0 0 0,0 0 0,0 0 0,1 1 0,0-1 0,-6 12 0,10-16 22,-1 0 0,1 0 0,-1 0-1,1 0 1,-1 0 0,1 0 0,0 0 0,-1 1 0,1-1 0,0 0 0,0 0 0,0 0 0,0 0 0,0 0 0,0 1 0,1-1-1,-1 0 1,0 0 0,0 0 0,1 0 0,-1 0 0,1 0 0,-1 0 0,1 0 0,-1 0 0,1 0 0,0 0 0,-1 0 0,1 0-1,0 0 1,0-1 0,0 1 0,0 0 0,0 0 0,-1-1 0,1 1 0,0-1 0,0 1 0,1-1 0,-1 1 0,0-1 0,0 0-1,0 1 1,0-1 0,0 0 0,0 0 0,0 0 0,1 0 0,1 0 0,11 1-6878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18.3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271 14 3395,'0'0'15268,"4"-14"-10869,-10 27-3942,2 1 1,0 0 0,0 0-1,1 0 1,1 0 0,0 0-1,1 18 1,-5 24-62,-13 227-217,12-120-91,3 346 304,7-268-272,-2-165 457,-3 86 1275,2-169-764,3-213-1428,10 86 27,47-522-1632,-31 434 1216,-9 81 705,-13 40-8,-49 221 99,6 2 1,6 2 0,5 0-1,5 2 1,-6 218 0,23-28-463,27-1201 747,2 391-208,-33 622-209,-32 186 0,15-155 46,11-64 20,-18 129 22,-3 266 1,36-475-44,3-15-29,5-25 96,69-560 64,-66 450-110,2-31-121,-7-207 0,-8 367 115,0 3 7,1 0-1,-1 0 1,0 1 0,-1-1-1,1 0 1,-1 0 0,1 0-1,-1 0 1,0 0 0,0 0-1,0 1 1,0-1 0,0 0-1,-1 1 1,-2-4-1,4 6-5,-1 1-1,0-1 0,0 0 0,0 1 1,0-1-1,1 1 0,-1-1 0,0 1 1,0-1-1,1 1 0,-1-1 0,0 1 1,1 0-1,-1-1 0,1 1 0,-1 0 0,1 0 1,-1-1-1,1 1 0,0 0 0,-1 0 1,1 0-1,0-1 0,-1 1 0,1 0 1,0 0-1,0 0 0,0 0 0,0 1 0,-10 34-88,10-35 89,-98 598-57,78-442 53,0-8 8,-2 237 0,22-386-1,0 1-1,0 0 1,0 0 0,0-1 0,0 1-1,0 0 1,0 0 0,0-1-1,1 1 1,-1 0 0,0 0 0,0-1-1,1 1 1,-1 0 0,0-1 0,1 1-1,-1 0 1,1-1 0,-1 1 0,1-1-1,-1 1 1,1 0 0,0-1-1,0 0-1,-1-1 1,1 1 0,-1 0 0,1 0-1,0 0 1,-1-1 0,1 1 0,-1 0-1,1-1 1,-1 1 0,1-1 0,-1 1 0,1 0-1,-1-1 1,1 1 0,-1-1 0,0 1-1,1-1 1,-1 1 0,0-1 0,1 0-1,-1 1 1,0-1 0,0 1 0,1-1-1,-1 0 1,0 1 0,0-2 0,11-35 45,-1-1 1,-3 1 0,6-62 0,-5 34-16,5-27-25,60-577-1,-71 646 10,-1 16-2,0 0-1,-1 0 0,0 0 0,0 0 1,0 0-1,0 0 0,-1 0 1,-2-7-1,2 13-10,1 1 0,0 0-1,0 0 1,-1-1 0,1 1 0,0 0-1,-1 0 1,1-1 0,0 1 0,-1 0-1,1 0 1,0 0 0,-1 0 0,1 0-1,-1-1 1,1 1 0,0 0 0,-1 0-1,1 0 1,0 0 0,-1 0 0,1 0-1,-1 0 1,1 0 0,0 1 0,-1-1-1,1 0 1,0 0 0,-1 0 0,1 0-1,0 0 1,-1 1 0,1-1 0,0 0-1,-1 0 1,1 0 0,0 1 0,-1-1-1,1 0 1,0 0 0,0 1 0,-1-1-1,1 0 1,0 1 0,0 0 0,-13 14-54,0 12 42,2 0 1,1 1-1,1 0 0,1 0 1,1 1-1,-4 48 0,6-45 11,-18 182 60,6 347 0,17-514-56,3-22-26,0-15 12,1-15 16,2-28-1,-1 0 0,1-52 0,-4 34-183,0 33 137,8-132-4684,37-194 0,-45 337 4551,-1 1-49,0 0 0,0 1 0,1-1 0,0 0 0,0 0 0,1 1 0,4-8 1,-3 15-2449,-2 11 1784,0 13 607,-6 33 1037,-3 0 0,-2 0 0,-3-1 0,-24 72 0,-8 40 3403,71-241-9699,-9 15-4138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20.3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69 111 5285,'0'0'4458,"-9"2"-2264,4-1-2072,-31 10 1268,35-10-1347,0 0-1,-1 0 0,1 0 0,0-1 1,0 1-1,0 0 0,0 0 0,0 1 1,0-1-1,0 0 0,0 0 0,0 0 1,0 1-1,1-1 0,-1 0 0,1 1 1,-1-1-1,1 1 0,-1-1 0,1 1 1,0-1-1,-1 1 0,1-1 0,0 1 1,0-1-1,0 1 0,1 2 0,0-3-15,-1 1 0,1-1 0,0 1 0,0-1 0,0 0 0,0 1 0,0-1 0,0 0-1,1 0 1,-1 1 0,0-1 0,1 0 0,-1 0 0,0 0 0,1-1 0,-1 1-1,1 0 1,0-1 0,-1 1 0,1-1 0,0 1 0,-1-1 0,1 0 0,3 1-1,49 4 783,-46-5-571,269 6 841,50 3-1058,403 26 86,-439-32 404,322-7 1279,37-67-1296,-333 28-460,491-3 623,-291 12-599,-37 0-20,-401 31-33,773-7 246,-655 24-174,229 46 0,-222-27-44,370 9 231,-276-29 102,141-2 969,-158-7-1218,-230-2 255,-1 2 0,1 2 0,-1 3 0,0 1 0,67 24 0,-120-34 75,-39 4 1181,41-4-1826,-1 1 0,1-1 0,-1 0 0,1 0 0,-1 0 0,1-1 0,-1 1 0,0 0-1,1 0 1,-1-1 0,1 1 0,0-1 0,-1 1 0,1-1 0,-1 0 0,1 0 0,0 1-1,-1-1 1,1 0 0,0 0 0,0 0 0,0 0 0,0-1 0,0 1 0,-1-1 0,1-9-5808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47.5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0 8616,'0'0'14638,"-10"51"-13901,10-31-417,0 0-288,0 3 0,1-1 0,4 0-256,-1 3-865,-1-2-769,0 0-1217,-1-1-2594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47.9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1 13421,'0'0'1793,"-16"63"-447,11-33-802,2 0-480,0-1-288,0 3-2691,2-1-3459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48.2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0 8488,'0'0'1025,"-6"72"-448,6-37 351,0-5-383,0-7 192,0-4-193,0-6-95,3-2 415,0 0-287,-2 0-449,-1 3-64,0 2-32,0-1-320,0-1-257,0 1-576,0-4-1057,1-1-865</inkml:trace>
  <inkml:trace contextRef="#ctx0" brushRef="#br0" timeOffset="1">22 464 13261,'0'0'3779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3.8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1636 5125,'-1'3'492,"1"-1"-1,-1 1 1,0-1 0,0 1 0,0-1 0,0 1-1,0-1 1,0 0 0,0 0 0,-1 1 0,1-1-1,-1 0 1,0 0 0,0 0 0,0-1 0,1 1-1,-2 0 1,1-1 0,0 1 0,0-1 0,0 0-1,-1 0 1,-4 2 0,32-30 229,136-94-293,-93 74-387,644-442 57,-466 322-212,-159 108 118,449-311-2,-364 261 31,-117 77-13,-2-2 0,-1-3-1,56-50 1,-105 85 87,-1 0-1,0 0 1,0 0 0,0 0 0,0 0 0,0-1-1,0 1 1,-1 0 0,1-1 0,-1 0-1,0 1 1,0-1 0,0 0 0,0 0-1,0 1 1,0-1 0,-1 0 0,1-5-1,21-32-12405,-18 27 5183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4.7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0 249 3299,'0'0'8947,"9"-7"-8258,3 1-556,0-1 1,1 2-1,0 0 1,0 0-1,0 2 1,1-1-1,-1 1 1,25-1-1,1058-45-1829,-775 44-2128,606-50 809,-531 15 4466,-64 8 3738,459 13 0,-573 38-4177,37-1-4186,-288-20-702,-21-5-4665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6.2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41 5381,'0'0'4063,"-1"8"-2318,0 5-1109,2 0 0,-1 0 0,2 0 0,0 0 0,0-1-1,2 1 1,-1-1 0,11 23 0,2 12-344,-1 0 0,-2 1 0,9 73 0,4 153-2,-21-200-269,18 570 2301,-11-463-1832,-1 7 1433,-9-409 2212,-2-142-3533,-35-183-5521,6 70 3462,28 455 1455,2 7 8,-1-1 0,0 1 0,-1-1 1,-1 1-1,0 0 0,-1 0 0,-1 0 0,0 0 0,-10-22 0,13 35-1,1 0 0,0 0-1,-1 0 1,1 0 0,0 1 0,-1-1 0,1 0 0,-1 0 0,1 0 0,-1 0 0,0 1 0,1-1 0,-1 0 0,0 0 0,0 1-1,1-1 1,-1 1 0,0-1 0,0 1 0,0-1 0,0 1 0,0-1 0,0 1 0,0 0 0,0 0 0,0-1 0,0 1-1,0 0 1,0 0 0,0 0 0,0 0 0,0 0 0,0 0 0,0 0 0,0 0 0,0 1 0,0-1 0,0 0 0,1 1 0,-1-1-1,0 0 1,0 1 0,0-1 0,0 1 0,0 0 0,0-1 0,1 1 0,-1-1 0,0 1 0,1 0 0,-1 0 0,0 0-1,1-1 1,-1 1 0,1 0 0,-1 0 0,1 0 0,-1 1 0,-3 6-23,0-1 0,1 1 0,0 0-1,0 0 1,-2 13 0,-7 73 10,4 1 1,8 153-1,2-105 21,41 650 739,-41-770-680,0-12 12,0 0 1,-2 0-1,1 0 0,-1 0 1,-1 0-1,-3 20 0,3-29-47,-1 0 0,1 0 0,-1-1 0,1 1 0,-1-1-1,0 1 1,0-1 0,0 1 0,0-1 0,-4 2 0,6-2-121,-1-1 0,0 1 1,0-1-1,0 1 1,1-1-1,-1 1 0,0-1 1,0 0-1,0 1 0,0-1 1,0 0-1,0 0 1,0 0-1,0 0 0,0 0 1,0 0-1,0 0 0,1 0 1,-1 0-1,0 0 1,0 0-1,0-1 0,0 1 1,0 0-1,0-1 0,0 1 1,0-1-1,1 1 1,-2-1-1,7 1-2897,22 10 2946,-9-1 53,1 0 0,0-1 0,0-1 0,1 0 0,-1-2 0,1 0 0,1-1 0,21 0 0,174 0-435,-132-5-6,607-14-223,687-37 3117,-1363 51-2457,7 0 21,0-1-1,30-6 1,-104-1-1183,12 0-2952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9.0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1 834 7591,'0'0'10832,"12"-9"-9818,24-22-211,-1-1 0,42-52 0,68-94 427,-101 122-945,261-352 809,-299 399-1012,-5 7-55,1 0-1,-1 0 1,0 0 0,1 0 0,-1 0 0,1 0 0,0 1 0,-1-1 0,1 0 0,0 1 0,0-1 0,0 1 0,0 0 0,3-2 0,-2 36 133,-6 38 490,-18 100 1,0-10-142,13 155 853,8-244-1299,-15-102-5834,-3 2 1,-23-32-1,10 22-1570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9.3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1 119 10154,'0'0'12043,"54"-10"-11114,3 3-32,8-5-577,9-2-224,5-4-929,-3-9-2690,-4-4-4164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38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27 8168,'0'0'5450,"-2"11"-3074,-32 198 6290,30-158-7120,1 1-1,6 67 1,3-96-1156,-6-23-361,0 0 0,0 0 0,0 1-1,0-1 1,0 0 0,1 0 0,-1 0 0,0 1 0,0-1 0,0 0 0,0 0 0,1 0-1,-1 0 1,0 1 0,0-1 0,1 0 0,-1 0 0,0 0 0,0 0 0,1 0 0,-1 0-1,0 0 1,0 0 0,1 0 0,-1 0 0,0 0 0,0 1 0,1-2 0,-1 1 0,0 0-1,0 0 1,1 0 0,-1 0 0,0 0 0,0 0 0,1 0 0,-1 0 0,2-2 91,0 0 0,-1 1 0,0-1 1,1 0-1,-1 0 0,0 0 0,0 0 1,0 0-1,0 0 0,0-1 0,0 1 1,0 0-1,0-4 0,27-155 131,-21 110-235,1 1 0,31-95 0,-37 140-33,0 0-1,0 1 1,0 0-1,1-1 1,0 1-1,0 0 1,0 1-1,1-1 1,-1 0-1,6-3 1,-8 6 10,0 0 0,0 1 0,0-1 0,0 0 0,0 1-1,0 0 1,0-1 0,0 1 0,0-1 0,0 1 0,0 0 0,0 0 0,1 0 0,-1 0 0,0 0 0,0 0 0,0 0 0,0 0 0,2 1 0,-1-1 2,-1 1 1,1 0 0,-1 0-1,0 0 1,0 0-1,1 0 1,-1 0 0,0 1-1,0-1 1,0 0 0,0 1-1,-1-1 1,1 0-1,0 1 1,0-1 0,-1 1-1,1-1 1,0 3 0,0 1-1,0 0 0,0 0 1,-1-1-1,1 1 1,-1 0-1,0 0 1,0 0-1,0 0 1,-1 0-1,0 0 0,0-1 1,0 1-1,-1 0 1,1-1-1,-1 1 1,0-1-1,-1 1 1,1-1-1,-1 0 0,1 0 1,-1 0-1,-1 0 1,1 0-1,0-1 1,-1 0-1,0 1 0,0-1 1,0-1-1,0 1 1,0-1-1,0 1 1,-1-1-1,1 0 1,-1-1-1,0 1 0,1-1 1,-1 0-1,0 0 1,0 0-1,0-1 1,0 0-1,1 0 0,-1 0 1,0 0-1,0-1 1,0 0-1,-6-1 1,9 1-52,1 0 0,-1 1 0,0-1 0,1 0 0,-1 0 0,1 0 0,-1 0 0,1-1 1,-1 1-1,1 0 0,0-1 0,0 1 0,0-1 0,0 1 0,0-1 0,0 1 0,0-1 0,0 0 1,0 1-1,1-1 0,-1 0 0,1 0 0,-1 1 0,1-1 0,0 0 0,0 0 0,0 0 0,0 1 0,0-1 1,0 0-1,1-2 0,-1 2-351,0 1-1,0-1 1,1 0 0,-1 1 0,1-1 0,-1 0 0,1 1 0,0-1-1,0 1 1,0-1 0,0 1 0,0 0 0,0-1 0,0 1 0,0 0-1,0 0 1,0-1 0,1 1 0,-1 0 0,1 0 0,1-1 0,17-6-4099,4-2-971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3.5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1 12139,'0'0'7367,"4"49"-6662,-18-16 833,3 3-33,-2 6-192,2 1-480,4-6-545,5-1-128,2-10-128,6-4-32,8-7-800,1-6-770,-2-6-864,-4-3-1250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3.9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98 10090,'0'0'2845,"4"-10"144,-2 4-2572,-1 3-275,0 0-1,1-1 0,-1 1 1,0 0-1,1 0 0,0 0 1,0 0-1,0 0 0,0 1 1,0-1-1,0 1 0,1-1 0,-1 1 1,1 0-1,0 0 0,0 0 1,0 0-1,0 0 0,0 0 1,5-1-1,31-6 554,0 2 0,1 1 0,-1 3 0,72 1 0,-102 2-677,-1 1-1,1 0 1,-1 0-1,1 0 0,-1 1 1,0 0-1,0 1 1,0 0-1,0 0 1,0 0-1,-1 1 1,1 1-1,11 8 0,-16-10 46,0 0-1,0 0 1,0 0-1,-1 1 1,1-1-1,-1 1 1,0-1-1,0 1 0,0 0 1,0 0-1,-1 0 1,0 0-1,1 1 1,-1-1-1,-1 0 1,1 0-1,-1 1 1,0-1-1,0 0 0,0 1 1,0-1-1,-1 0 1,0 0-1,1 1 1,-2-1-1,1 0 1,0 0-1,-4 7 1,-17 21 809,19-29-828,1 0 1,-1 1-1,0-1 0,1 1 0,0-1 1,0 1-1,0 0 0,0 0 1,1 0-1,-1 0 0,-1 7 1,5-8-116,0-1 0,-1 1 0,1-1 0,0 1 0,0-1 0,0 0 0,0 0 1,1 0-1,-1 0 0,0-1 0,1 1 0,0-1 0,-1 1 0,1-1 1,0 0-1,5 2 0,2 2-118,-3-2 112,-1 1 0,1 0-1,-1 0 1,0 0 0,-1 1 0,1 0-1,-1 0 1,0 1 0,0 0-1,0-1 1,-1 1 0,4 9 0,-6-12 103,-1 0 0,0 0-1,0 1 1,0-1 0,0 1 0,0-1 0,-1 1 0,0-1 0,0 1 0,0-1 0,0 1 0,0-1 0,-1 1 0,1-1 0,-1 1 0,0-1 0,0 1 0,0-1 0,-1 0 0,1 0 0,-1 0 0,0 0 0,0 0 0,0 0 0,0 0 0,0 0 0,-6 4 0,-7 6 405,0 0 0,-2-1 0,1-1 1,-2 0-1,1-1 0,-1-1 1,-1-1-1,0-1 0,0 0 0,0-1 1,-1-2-1,1 1 0,-1-2 1,0-1-1,-1-1 0,1 0 0,0-2 1,-26-3-1,42 4-525,0-1 0,-1 0 0,1 0 1,0 0-1,0-1 0,-1 1 0,1-1 0,0 0 0,1 0 0,-1-1 0,0 1 1,1-1-1,-1 0 0,-3-4 0,5 5-85,0-1 1,0 1-1,1-1 1,-1 1-1,1-1 1,0 0-1,0 0 1,0 0-1,0 0 1,0 0-1,0 0 0,1 0 1,0 0-1,-1 0 1,1 0-1,0 0 1,1 0-1,-1 0 1,0 0-1,1 0 1,0 0-1,1-3 0,12-24-6381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4.7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536 25 10762,'0'0'9193,"-10"-5"-7794,2 1-1240,-1 1 1,1 0 0,0 1 0,-1-1 0,1 2 0,-1-1-1,0 1 1,1 1 0,-1 0 0,0 0 0,0 0 0,1 1-1,-1 1 1,1-1 0,-1 1 0,-8 4 0,17-6-154,-175 59 1785,155-51-1478,1 1 0,0 1 0,0 0 0,1 2 0,0 0 0,-24 22 0,37-29-226,0 0 1,1 0-1,0 1 1,0-1 0,1 1-1,-1 0 1,-4 12-1,7-16-66,0 0-1,1 0 1,-1 0-1,0 0 1,1 1-1,0-1 1,-1 0-1,1 1 1,0-1-1,0 0 1,0 0-1,1 1 1,-1-1-1,1 0 1,-1 1-1,1-1 1,-1 0-1,1 0 1,0 0 0,0 0-1,0 0 1,1 0-1,-1 0 1,0 0-1,1 0 1,2 3-1,3 0-2,0-1 0,1 1-1,-1-1 1,1-1 0,0 1 0,0-1-1,0-1 1,0 1 0,0-1 0,1-1 0,10 2-1,21 0 63,43-2-1,-52-1-45,58 1-88,171-5-3976,-202-5-550,-10-7-2830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5.5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1 13132,'0'0'6727,"15"52"-5318,-21-18-256,0 1-544,-2 2-353,3 1-128,1-3-96,1-1 0,0-7-576,0-3-1058,-2-8-1024,-6-9-1794,-4-7-4229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5.8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 13869,'0'0'1746,"4"-8"640,-2 5-2287,-1 0 0,1 0 0,0 0 0,0 1 1,0-1-1,0 0 0,0 1 0,1 0 0,-1-1 0,1 1 0,-1 0 0,1 0 0,0 0 0,0 1 0,0-1 1,0 1-1,4-2 0,6 0 100,-1 0 1,1 1-1,0 0 1,16 0-1,59-2 446,136 10-1,-172 0-611,-1 1-1,-1 3 1,1 2 0,48 19-1,-88-27-38,0 1-1,0 0 0,-1 0 1,0 1-1,0 0 0,0 1 0,-1 0 1,11 12-1,-18-17 64,1 0 0,-1 0 0,-1 1 0,1-1 1,0 1-1,-1 0 0,1-1 0,-1 1 0,0 0 0,0 0 0,0 0 1,0 0-1,0 0 0,-1 0 0,1 0 0,-1 0 0,0 0 0,0 0 1,0 0-1,0 0 0,0 1 0,-1-1 0,0 0 0,1 0 0,-1 0 1,0-1-1,-1 1 0,1 0 0,0 0 0,-1 0 0,0-1 0,1 1 1,-1-1-1,0 1 0,-4 3 0,-9 9 481,-1-1 1,-1 0-1,0-1 1,-1-1-1,0 0 0,-1-2 1,0 0-1,-1-1 1,-25 8-1,-10 1 57,-1-3 0,-69 11 0,104-23-630,1 0 0,-1-2 0,0 0-1,-24-3 1,44 2-82,0 0-1,0 0 1,1-1 0,-1 1-1,0 0 1,1-1-1,-1 1 1,0 0-1,1-1 1,-1 1 0,1-1-1,-1 1 1,1-1-1,-1 0 1,1 1 0,-1-1-1,1 1 1,0-1-1,-1 0 1,1 1 0,0-1-1,-1 0 1,1 0-1,0 1 1,0-1-1,0 0 1,0 0 0,0 1-1,0-1 1,0 0-1,0 0 1,0 1 0,0-1-1,0 0 1,0 1-1,0-1 1,0 0-1,1 0 1,-1 1 0,1-2-1,11-29-7378,14-6-7286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7.2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14670,'0'0'8360,"26"49"-7047,-23-14-480,0 3-289,1-2-416,5 0 1,9-7-193,3-14-2050,4-14-3171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8.0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353 95 4068,'0'0'7415,"1"-10"-5285,4-6-1150,4-23 1708,-5 13 3039,-11 22-2475,-23 8-1827,11 2-1141,1 2 0,0 0 0,0 1-1,0 1 1,-16 12 0,-78 67 431,99-77-560,0 0-1,1 1 1,-15 22-1,23-29-100,0 0-1,0 1 1,0 0-1,1 0 1,0 0-1,1 0 1,0 0-1,0 0 1,0 0-1,-1 13 1,3-18-50,0 0 0,0 1 0,1-1 0,-1 0-1,0 0 1,1 0 0,-1 0 0,1 0 0,-1 0 0,1 0 0,0 0 0,0 0 0,0 0 0,0 0 0,0 0 0,1-1 0,-1 1 0,0 0 0,1-1 0,0 1 0,-1-1 0,1 0 0,0 1 0,-1-1 0,1 0 0,0 0 0,0 0 0,0 0 0,0-1 0,0 1 0,0 0 0,3 0 0,7 1 20,-1 0 1,1-1-1,0 0 0,19-2 1,-25 1-6,22-2-213,1-1 1,-1-1-1,0-2 1,-1-1 0,34-12-1,-32 7-1971,0 0 0,35-22 1,-22 5-5139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9.0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1 182 9961,'0'0'10976,"0"-8"-7938,0-2-2837,0-9 3072,4 43-1243,-3-18-2020,0 5 26,0-1 0,1 1 0,1-1 0,-1 0 0,7 15 0,-8-24-61,-1 0 0,1 1 0,-1-1 0,1 0 0,0 0 0,-1 0 0,1-1 0,0 1 0,0 0 0,0 0 0,0 0 0,0-1 0,0 1 0,0 0 0,0-1 0,0 1 0,0-1 0,0 1 0,0-1 0,0 1 0,1-1 0,0 0 0,1 0-72,-1 0-1,0-1 0,0 1 1,1-1-1,-1 0 1,0 0-1,0 0 0,0 0 1,0 0-1,0 0 1,0-1-1,0 1 1,0-1-1,0 1 0,-1-1 1,3-2-1,10-11-1430,0-1-1,-1-1 0,-1 0 1,18-32-1,-2-19-249,-25 58 2219,0 1 0,-1-1-1,-1 0 1,1-18 0,-3 34 162,0-1 1,0 1-1,-1-1 1,0 1-1,0-1 1,-3 5-1,-4 13-28,4-8-400,1 0 0,0 0 0,2 1-1,-1-1 1,2 1 0,0-1 0,2 26 0,-1-39-228,0 0 0,0-1 0,1 1 0,-1 0 0,1 0 0,-1 0 0,1-1 0,0 1 0,0 0 0,0-1 0,0 1 0,1 2 0,14 4-3187,6-6-4773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4.1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52 7783,'0'0'10037,"13"-2"-9071,135-11 1154,176 6 0,165 30-1505,-40-1-420,675-20 120,-621-2-283,-231 30 17,-185-17-15,111 4 0,45-17-114,-924-33-1998,190 3 2325,-917 22-1451,770 12 1341,620-4-86,-32 1 98,48-1-121,-1 0 1,1-1-1,0 1 0,0 0 1,0-1-1,-1 1 1,1-1-1,0 0 0,0 0 1,0 1-1,0-1 1,0-1-1,0 1 1,0 0-1,1 0 0,-3-3 1,4 4-21,0-1 0,0 1 0,0-1 0,0 1 1,0-1-1,0 1 0,0-1 0,0 1 0,0-1 0,0 1 0,1-1 1,-1 1-1,0 0 0,0-1 0,1 1 0,-1-1 0,0 1 0,0-1 1,1 1-1,-1 0 0,1-1 0,-1 1 0,0 0 0,1-1 0,-1 1 1,1 0-1,-1 0 0,0-1 0,1 1 0,-1 0 0,1 0 0,-1 0 1,1 0-1,-1-1 0,1 1 0,-1 0 0,1 0 0,-1 0 1,1 0-1,0 0 0,25-5 5,100-6 61,184 9 0,-155 4-57,518-4 54,708 4 1844,-733 33-1685,-643-35-227,-1 0-7,0 0-1,0 1 0,0-1 0,0 1 1,0-1-1,0 1 0,0 1 0,0-1 1,0 0-1,-1 1 0,7 3 0,-15-3 24,0-1-1,0 1 0,0-1 1,0-1-1,0 1 0,-6-1 0,-94 2-152,0-6 0,-154-24 0,61-5-4642,101 13-1080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5.1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103 115 7015,'0'-11'1895,"1"-4"-1156,0 1 484,0 1 0,-1 0 0,-1 0 0,-2-14 0,3 26-1118,0 1 1,0 0-1,0 0 0,0-1 0,0 1 0,0 0 1,0-1-1,0 1 0,0 0 0,0 0 0,0-1 0,0 1 1,0 0-1,0 0 0,-1-1 0,1 1 0,0 0 0,0 0 1,0-1-1,0 1 0,-1 0 0,1 0 0,0-1 1,0 1-1,0 0 0,-1 0 0,1 0 0,0 0 0,0 0 1,-1-1-1,1 1 0,0 0 0,0 0 0,-1 0 1,1 0-1,0 0 0,-1 0 0,1 0 0,0 0 0,0 0 1,-1 0-1,1 0 0,-1 0 0,-9 12 1488,-4 18-965,-3 39-14,4 0-1,3 1 1,3 1-1,2 71 0,0-36 116,-7 141 921,11 0-1,33 262 1,-29-482-1405,1 0 1,14 41-1,-18-88-2373,10 1-7472,-6 13 1373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38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42 13196,'0'0'13971,"-6"9"-13410,-13 21-138,-1-2 1,-32 34-1,79-97 159,-25 30-672,1 0-1,-1 1 0,1-1 0,1 1 1,-1 0-1,0 0 0,1 0 0,0 1 0,0-1 1,0 1-1,0 0 0,1 0 0,-1 0 1,1 0-1,7-2 0,-11 5 73,-1 1 1,1-1-1,-1 1 1,1-1-1,0 0 1,-1 1-1,1-1 0,-1 1 1,1 0-1,-1-1 1,1 1-1,-1-1 1,0 1-1,1 0 0,-1-1 1,1 1-1,-1 0 1,0-1-1,0 1 1,0 0-1,1 0 0,-1-1 1,0 1-1,0 0 1,0 0-1,0-1 1,0 1-1,0 0 0,0 0 1,-1 0-1,1 33 56,0-30-49,-10 44 119,8-42-45,0 1 1,1-1-1,-1 1 1,1-1-1,1 1 1,-1-1-1,1 1 1,0-1-1,1 1 1,1 10-1,-2-16-53,0-1 1,0 0-1,0 1 0,0-1 0,0 1 1,0-1-1,0 0 0,0 1 0,0-1 1,1 0-1,-1 1 0,0-1 0,0 0 1,0 1-1,1-1 0,-1 0 0,0 1 0,0-1 1,1 0-1,-1 0 0,0 1 0,0-1 1,1 0-1,-1 0 0,0 1 0,1-1 1,-1 0-1,0 0 0,1 0 0,-1 0 1,1 0-1,-1 0 0,0 1 0,1-1 0,-1 0 1,0 0-1,1 0 0,-1 0 0,1 0 1,-1 0-1,0-1 0,1 1 0,-1 0 1,0 0-1,1 0 0,0 0 0,-1-1 18,1 0-1,0 1 1,-1-1-1,1 0 1,-1 0-1,1 1 1,-1-1-1,1 0 0,-1 0 1,0 0-1,0 1 1,1-1-1,-1 0 1,0 0-1,0 0 1,0 0-1,0 0 1,0 0-1,0-1 1,-3-13 6,-1 0 0,-1 0 0,0 0 0,-1 1 0,-1 0 0,-13-22 0,-2-5 0,19 35-26,-25-46-7,26 50 13,1 0 0,-1-1-1,1 1 1,-1 0 0,0 1 0,0-1 0,0 0 0,0 1 0,0-1 0,0 1 0,0-1 0,0 1 0,0 0 0,-1 0 0,1 0 0,-1 0 0,1 0 0,-1 1 0,-2-1 0,4 1-13,1 0 0,-1 1 0,0-1 0,1 0-1,-1 1 1,1-1 0,-1 1 0,1-1 0,0 1 0,-1-1 0,1 1-1,-1 0 1,1-1 0,0 1 0,0-1 0,-1 1 0,1 0 0,0-1 0,0 1-1,0 0 1,-1-1 0,1 1 0,0 0 0,0-1 0,0 1 0,0 0 0,0-1-1,1 1 1,-1 0 0,0-1 0,0 1 0,0 0 0,0-1 0,1 1-1,-1-1 1,0 1 0,1 0 0,-1-1 0,0 1 0,1-1 0,-1 1 0,1 0-1,9 5 24,-1 0-1,1-1 0,0 0 1,0 0-1,0-1 0,1 0 0,-1-1 1,1 0-1,13 1 0,19 8 49,-35-10-128,-1 1 1,0 0-1,0 0 1,0 1-1,0 0 1,0 0-1,-1 1 1,0 0-1,0 0 1,0 0-1,8 10 1,14 23-6710,-17-24-2860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6.6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4933,'0'0'14744,"8"9"-14007,-7-7-692,4 4 68,-1-1 1,1 0 0,0-1-1,0 1 1,1-1-1,-1 0 1,1 0-1,0 0 1,0-1 0,0 0-1,1 0 1,11 3-1,35 5 68,0-3 0,1-2 0,60-1 0,166-15 696,47 1-348,-279 14-512,-1 2 0,0 2-1,0 2 1,52 21 0,-45-14 7,2-3-1,73 12 1,-67-23 2,-1-3-1,1-2 1,104-17-1,-63 6-9,282 6 907,-99 7-720,-122-18 50,42 0 167,-123 17 279,6 1-149,92-10 0,-166 8-483,0 0-1,0 2 1,16 1 0,-18 0 0,-1-1 0,1-1 0,0 0 1,22-3-1,-31 2-67,0 0 0,0 0 0,0 0 0,0 1 0,0-1 0,0 1 0,0 0 0,1 0 0,-1 1 0,0-1 0,0 1 0,0 0 0,0 0 0,0 0 0,-1 1 0,1-1 0,0 1 0,-1 0 0,1 0 0,-1 0 0,1 0 0,-1 1 0,0 0 0,0-1 0,0 1 0,4 6 0,13 3 26,-17-11-23,-1 0 0,0 0 0,0 0 0,0 0-1,0 0 1,0 0 0,-1 1 0,1-1 0,0 1 0,0-1 0,-1 1 0,2 2 0,6 8-1,-1 1 0,-1 0 0,0 0 0,-1 1 0,-1 0-1,0 0 1,-1 0 0,0 0 0,-1 1 0,-1-1 0,0 1 0,-1 0 0,-1 19 0,-13 259 696,-55 315 1,64-582-703,-5 78 701,5 139-1,4-154-1283,1-84 228,-1-4 99,0 0 0,0 1 1,0-1-1,0 0 0,0 0 1,0 0-1,0 0 0,0 0 0,0 1 1,-1-1-1,1 0 0,0 0 1,-1 0-1,1 0 0,-1 0 0,1 0 1,-2 2-1,-6-2-6125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44.6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197 317 4612,'0'0'171,"-5"-9"-112,1 0-61,0-1 0,1 1 1,-1-1-1,2 0 0,-1 1 0,1-1 0,1 0 1,-1-15-1,2 15 47,-1 0 0,-1 0 0,1 1 0,-2-1 0,-5-16 0,-15-17 3470,23 42-3447,0 1 0,0 0-1,-1-1 1,1 1 0,-1 0 0,1-1 0,0 1 0,-1 0-1,1-1 1,-1 1 0,1 0 0,-1 0 0,1 0 0,-1-1-1,1 1 1,-1 0 0,1 0 0,-1 0 0,1 0 0,-1 0 0,1 0-1,-1 0 1,1 0 0,-1 0 0,1 0 0,-1 0 0,1 0-1,-1 0 1,1 0 0,-1 1 0,1-1 0,-1 0 0,1 0 0,-1 1-1,1-1 1,-1 0 0,1 1 0,0-1 0,-1 0 0,1 1-1,0-1 1,-1 0 0,1 1 0,0-1 0,-1 1 0,1-1 0,0 1-1,0-1 1,0 1 0,-1-1 0,1 1 0,0-1 0,0 1-1,0-1 1,0 1 0,0-1 0,0 1 0,-11 33 641,-10 92 258,5 1-1,2 168 0,13-247-806,1-48-160,-2 324 1666,7-298-1648,-4-25-18,-1-1-1,0 0 1,0 0 0,0 0 0,0 1 0,1-1-1,-1 0 1,0 0 0,0 0 0,1 1 0,-1-1-1,0 0 1,0 0 0,1 0 0,-1 0 0,0 0-1,0 0 1,1 0 0,-1 0 0,0 1 0,1-1-1,-1 0 1,0 0 0,0 0 0,1 0 0,-1 0-1,0-1 1,1 1 0,-1 0 0,0 0 0,0 0-1,1 0 1,-1 0 0,0 0 0,0 0 0,1 0-1,-1-1 1,0 1 0,0 0 0,1 0 0,1-3 1,1 0 0,-1 0 0,0 1 0,0-1 0,0-1 0,-1 1 0,1 0 0,-1 0 0,0 0 0,2-6 0,18-91 70,-4-1-1,6-175 1,-15 155-48,5-268 62,-13 386-79,0 0 0,0 0 0,0 0 0,-1 0 0,1 0-1,-1 0 1,0 0 0,0 0 0,0 0 0,0 0 0,0 1-1,0-1 1,-1 0 0,-2-3 0,4 6-4,-1 0 0,1-1 0,0 1 0,-1 0-1,1-1 1,0 1 0,-1 0 0,1 0 0,-1 0 0,1-1 0,-1 1 0,1 0-1,-1 0 1,1 0 0,-1 0 0,1 0 0,-1 0 0,1 0 0,-1 0 0,1 0-1,0 0 1,-1 0 0,1 0 0,-1 0 0,1 0 0,-1 1 0,1-1 0,-1 0 0,1 0-1,-1 1 1,-16 22-14,0 19 19,1 1 0,2 0 1,-13 75-1,-7 139 12,28-192 66,3-1 1,5 67-1,-1-123-62,0 1 1,0 0-1,1 0 0,0-1 1,5 11-1,-7-17-129,1 0 0,0 0 0,0 0 0,0 0 0,0-1 0,0 1 0,0 0 0,0 0 0,1-1 0,-1 1 0,1-1-1,-1 1 1,1-1 0,0 0 0,-1 0 0,1 0 0,0 0 0,0 0 0,0 0 0,0 0 0,0 0 0,0-1 0,0 1 0,0-1 0,0 1 0,0-1 0,3 0 0,20-6-5030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45.4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1 13036,'0'0'3582,"-4"11"-2599,-2 16-562,0 1 1,2 0 0,1 0 0,1 41-1,-10 455 1896,11-510-2273,1 26-49,0-40 4,0 0 0,0 0-1,0 0 1,1 0 0,-1 0 0,0 0 0,0 0 0,0 0 0,0 0 0,0-1 0,0 1 0,0 0 0,0 0 0,1 0 0,-1 0 0,0 0 0,0 0 0,0 0 0,0 0-1,0 0 1,0 0 0,0 0 0,0 0 0,1 0 0,-1 0 0,0 0 0,0 0 0,0 1 0,0-1 0,0 0 0,0 0 0,0 0 0,0 0 0,1 0 0,-1 0 0,0 0 0,0 0-1,0 0 1,0 0 0,0 0 0,0 0 0,0 0 0,0 1 0,0-1 0,0 0 0,0 0 0,0 0 0,0 0 0,0 0 0,0 0 0,0 0 0,0 0 0,0 1 0,0-1 0,0 0-1,0 0 1,0 0 0,0 0 0,0 0 0,0 0 0,0 0 0,0 1 0,0-1 0,0 0 0,0 0 0,0 0 0,0 0 0,0 0 0,9-21-120,13-59-26,21-152 0,-12-86 36,-27 259 162,-4 48 28,-1 39-1,-24 231 183,-2 92 81,30-331-408,5-29-514,6-36-1085,4-83-5003,-11 51 2210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46.1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110 1 9353,'0'0'7682,"-7"11"-7020,4-7-603,0 0 0,0 1-1,0-1 1,0 1-1,0-1 0,1 1 1,0 0-1,0 0 1,0 0-1,1 0 0,0 1 1,0-1-1,0 0 0,0 0 1,1 1-1,0-1 1,0 0-1,0 1 0,2 5 1,24 103 300,-5 0 1,9 195-1,-37-70 438,-50 307-1,9-133-782,10 850-1204,41-772 1069,-3-324 519,8-118 82,3-28-311,-10-21-175,-1 0 0,1 1 0,-1-1 0,1 0 0,-1 0 0,1 1 0,-1-1 0,1 0 0,0 0 0,-1 0 0,1 0-1,-1 0 1,1 1 0,0-1 0,-1 0 0,1-1 0,-1 1 0,1 0 0,0 0 0,-1 0 0,1 0 0,-1 0 0,1 0 0,-1-1 0,1 1 0,-1 0 0,1-1 0,-1 1 0,1 0-1,-1-1 1,1 1 0,-1 0 0,1-1 0,0-1-130,1 0 0,-1 0 0,0 0 0,0 0 0,0 0 0,0 0 0,0 0 0,-1 0 0,1-1 0,-1 1 0,1 0 0,-1 0 0,0 0 0,0-1 0,0-2 0,-2-43-3740,1 39 2092,-6-51-10052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09.4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165 1 8008,'0'0'13879,"-6"1"-13259,5 0-563,-1-1 1,1 1-1,-1-1 1,1 1-1,-1 0 1,1 0-1,0 0 1,-1 0-1,1 0 1,0 0-1,0 0 1,-1 0-1,1 0 1,0 1-1,0-1 1,0 0 0,1 1-1,-1-1 1,0 0-1,0 1 1,1-1-1,-2 4 1,-1 44 1746,3-38-1595,-6 128 1657,-33 183 0,19-184-1423,-5 187 0,-6 373 165,24-627-351,7-71 148,21 0-816,9-8-3192,-5-12-4346,-12-2-2306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11.6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132 1769 10858,'0'0'6300,"9"2"-5478,19 1-275,1-1 0,-1-1 0,1-2 1,0-1-1,46-9 0,-9 3-483,-41 5-65,66-9 525,0 5-1,175 8 0,132 7 2529,-246-9-3125,-65-4 723,144-24 1,-11-1 633,-177 27-1231,0 2 0,-1 2 0,54 7 0,45 17 171,-62-10-130,129 8 0,33-23 116,179 12 471,-391-7-666,0 2 0,0 0-1,-1 2 1,0 1 0,30 16 0,33 12 94,-83-36-71,-1-1 1,1 1-1,-1-1 1,1 0-1,-1-1 1,1 0 0,-1 0-1,1 0 1,0-1-1,11-3 1,4-2 165,45-18 0,-62 21-223,1-1-1,-1 0 0,0 0 0,0 0 0,-1 0 1,1-1-1,-1 0 0,0-1 0,0 1 0,-1-1 1,5-7-1,41-76-349,-34 59 303,-8 12 37,0-1 0,-1 0-1,-1 0 1,-1 0 0,-1-1 0,3-21 0,3-126-240,-6 64 197,35-719 334,-53 730 469,14 89-725,-1 1-1,0 0 1,1-1-1,-1 1 1,0 0 0,0-1-1,-1 1 1,1 0-1,0 0 1,-1 0-1,0 0 1,1 0 0,-1 0-1,0 0 1,0 1-1,0-1 1,0 1 0,0-1-1,0 1 1,0 0-1,0 0 1,-1 0-1,1 0 1,-1 0 0,1 0-1,0 1 1,-5-1-1,-15-4-9,1 0 0,-29-1 0,24 4 20,-42-5-9,0 4-1,-1 3 0,1 3 0,0 2 0,-79 18 1,58-12 113,0-4 0,0-3 0,-1-5 0,1-3 0,-171-32 0,85 14 127,-313-2-1,112 12 147,272 3-302,-165-34 0,70-12-91,139 35 0,-2 3 0,-1 2 0,1 3 0,-99-6 0,117 21 0,1 1 0,-1 2 0,1 1 0,-82 28 0,124-35 0,-30 8 0,0-1 0,0-1 0,-1-2 0,1-1 0,-1-2 0,-50-3 0,38-10-2546,61 9-2318,6-8-2780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44.7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365 309 5541,'0'-11'4330,"0"-138"5097,0 150-9381,0-1 0,0 0-1,0 0 1,-1 0 0,1 1 0,0-1-1,0 0 1,0 0 0,0 0 0,0 0-1,0 1 1,0-1 0,0 0-1,-1 0 1,1 0 0,0 0 0,0 0-1,0 0 1,0 1 0,-1-1-1,1 0 1,0 0 0,0 0 0,0 0-1,0 0 1,-1 0 0,1 0 0,0 0-1,0 0 1,0 0 0,-1 0-1,1 0 1,0 0 0,0 0 0,0 0-1,-1 0 1,1 0 0,0 0 0,0 0-1,0 0 1,0 0 0,-1 0-1,1 0 1,0 0 0,0-1 0,0 1-1,0 0 1,-1 0 0,1 0 0,0 0-1,0 0 1,0 0 0,0-1-1,0 1 1,-1 0 0,1 0 0,0 0-1,0 0 1,0-1 0,0 1-1,0 0 1,0 0 0,0 0 0,0-1-1,-9 15 245,-16 47 336,3 1-1,3 0 1,2 1 0,3 1-1,-9 114 1,14 332 519,10-415-1314,5 30 229,-2-68 110,-2 0 1,-8 73-1,3-113 96,-1 0-1,-1 0 1,-7 17-1,3-7 285,9-28-498,1 0-1,0 1 1,-1-1-1,1 0 0,0 0 1,0 1-1,-1-1 1,1 1-1,0-1 1,0 1-1,0-1 0,0 1 1,0-1-1,0 1 1,0 0-1,0 0 1,0-1-1,0 1 0,0 0 1,0 0-1,0 0 1,0 0-1,0 0 1,0 0-1,0 0 0,0 1 1,0-1-1,0 0 1,0 1-1,0-1 1,0 0-1,0 1 0,0-1 1,1 2-1,34 17-68,-27-11 22,0-1 0,1-1 0,0 0-1,0 0 1,1-1 0,-1 0 0,1 0 0,0-2-1,1 1 1,-1-1 0,1-1 0,-1 0 0,1-1 0,0 0-1,-1-1 1,1 0 0,0-1 0,-1 0 0,23-5-1,43-9 5,-36 5-4,1 2-1,1 1 1,-1 3 0,1 1 0,59 5 0,-77 2 202,-1 2 1,0 1-1,41 17 1,-33-12 65,40 11 1,-9-12-274,-1-3 0,112 0 0,58 6 0,-19 28 0,-131-23 0,143 14 0,898-15 0,-791-19 0,-110 12 0,-217-12 0,1-1 0,-1 0 0,0 0 0,0-1 0,-1 0 0,1 1 0,0-2 0,-1 1 0,0 0 0,0-1 0,7-7 0,8-5 0,-8 7 0,1 1 0,-1-2 0,-1 1 0,1-2 0,-2 1 0,1-1 0,-2-1 0,1 0 0,-2 0 0,0 0 0,0-1 0,-1 0 0,0-1 0,-1 1 0,4-21 0,2-14-96,-3-1 0,-2 1 0,-2-1 0,-2-1 0,-8-88-1,-4 54-95,-5 0 0,-37-123 0,39 155 224,1-1 0,4 1-1,-4-89 1,14-160 74,-1 281-110,1-24 252,2 0-1,17-76 0,-21 120-161,0-3-76,0 0-1,0 0 1,0 0-1,0 0 1,-1 0 0,1 1-1,-1-1 1,0 0-1,-2-4 1,0 2-10,-1 0 0,-1 1 0,1-1 0,0 1 0,-1 0 0,0 0 0,0 0 0,0 1 0,-1-1 0,1 1 0,-1 1 0,0-1 0,0 1 0,0 0 0,0 0 0,-8-1 0,-18-3 0,1 2 0,-34 0 0,24 1 0,-296-12 0,125 8 0,-1040-21 0,1204 28 0,-672 17 0,577-6 0,1 7 0,1 7 0,-140 42 0,224-50 0,6 0 0,-1-2 0,-1-2 0,0-2 0,-102 6 0,153-17-402,-1 0 0,0-1 0,1 1 0,-1-1 0,0 1 0,1-1 0,-1 0 0,1 0 0,0 0 0,-1 0-1,1 0 1,0-1 0,-1 1 0,1-1 0,-3-2 0,-1-3-7611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3.2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2094 1 14382,'-9'5'1227,"-8"8"-909,0 1 0,1 0 0,0 1-1,2 1 1,-19 24 0,-65 103 581,50-69-277,-1405 1940 3926,1426-1979-4504,-138 187 297,142-188-321,3 1 0,1 1 0,1 1 1,-21 64-1,33-76-178,5-19-60,0 0 0,-1 0 0,0 0 0,0 0 0,0 0 0,-1 0 0,1-1 0,-5 7 0,6-11 68,1-1 0,-1 0-1,1 0 1,-1 1 0,1-1-1,-1 0 1,1 0 0,-1 0 0,1 0-1,-1 1 1,1-1 0,-1 0-1,1 0 1,-1 0 0,1 0-1,-1 0 1,1 0 0,-1 0-1,1-1 1,-1 1 0,1 0-1,-1 0 1,1 0 0,-1 0-1,1-1 1,-1 1 0,1 0-1,-1-1 1,1 1 0,-1 0-1,1-1 1,0 1 0,-1 0-1,1-1 1,0 1 0,-1-1-1,1 1 1,0 0 0,-1-1-1,1 1 1,0-1 0,0 1 0,-1-2-1,-13-28-9132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3.6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254 0 19058,'-7'16'-53,"-34"82"1163,5 2 1,-37 164-1,-8 235 651,80-487-1739,-6 45 307,2 0 0,2 1-1,4-1 1,9 77 0,-10-127-295,1-1 0,1 0 0,-1 0 0,1 0 0,0 0-1,0-1 1,1 1 0,-1 0 0,1-1 0,1 1 0,-1-1 0,1 0 0,0 0 0,0-1 0,0 1 0,0-1-1,1 0 1,0 0 0,0 0 0,0-1 0,1 0 0,-1 0 0,1 0 0,-1 0 0,1-1 0,0 0-1,0 0 1,0-1 0,0 0 0,0 0 0,0 0 0,1-1 0,-1 0 0,0 0 0,0 0 0,8-2 0,6-1 100,-1 0 0,0-2-1,-1 0 1,1-1 0,29-14 0,83-54 139,-92 50-250,417-264-2481,-164 78-7164,-167 112-2571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4.8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425 170 13613,'1'-11'2819,"1"3"-2501,0-2 466,-1 1-1,0-1 0,0 0 1,-2-16-1,1 23-544,0 0 0,-1-1 0,0 1-1,0 0 1,0 0 0,0 0 0,0 0 0,-1 0 0,1 0 0,-1 0-1,0 1 1,1-1 0,-2 0 0,1 1 0,0-1 0,0 1 0,-1 0-1,1 0 1,-1 0 0,-3-2 0,-1 0-78,-1 0 0,1 1 0,0 0 0,-1 0-1,0 1 1,0 0 0,0 0 0,0 1 0,0 0 0,0 0 0,0 1 0,0 0 0,0 0 0,-13 3-1,10 0-46,0 0-1,0 1 1,0 0-1,0 0 1,1 1-1,0 1 1,0 0-1,0 0 0,-13 12 1,10-6-46,-1 0 0,1 2 1,1 0-1,0 0 0,1 1 1,1 0-1,0 1 0,1 0 1,1 1-1,1 0 0,0 0 1,-7 29-1,12-37 8,0 0 0,1-1 0,0 1 0,0 0 1,1 0-1,0 0 0,1 0 0,0 0 0,3 13 0,-3-19-53,1 1 0,0 0 0,-1-1 0,1 1 0,0-1 0,1 0 0,-1 0 0,1 0 0,-1 0 0,1 0 0,0 0 0,0-1 0,0 1 0,0-1 0,1 0 0,-1 0 0,0 0 0,1 0 0,0-1 0,-1 0 0,1 1 0,0-1 0,6 1 0,7 0 34,0 0 0,0-1 0,-1 0-1,1-2 1,0 0 0,0-1 0,0 0-1,0-2 1,-1 0 0,1 0 0,-1-2-1,25-12 1,-22 9-36,0-1 0,-1-1-1,-1 0 1,0-1 0,0-1-1,-2-1 1,1 0 0,-2-1 0,25-33-1,-34 42-18,-1 0 0,-1-1-1,1 1 1,-1-1-1,0 0 1,0 0 0,-1 0-1,0 0 1,0 0-1,-1 0 1,0-1 0,0 1-1,-1-1 1,0-7-1,0 10-53,-1 1 0,0-1-1,-1 0 1,1 1 0,-1-1-1,0 1 1,0 0 0,0-1-1,-1 1 1,1 0 0,-1 0-1,0 1 1,0-1 0,-1 1-1,1-1 1,-1 1 0,1 0-1,-1 0 1,0 1 0,0-1-1,-1 1 1,-4-3 0,-1 1-280,-1 0 1,1 0 0,-21-4-1,-12 4-3846,42 4 3872,0 1-1,0-1 1,1 0 0,-1 1 0,0-1 0,0 0 0,0 1 0,1-1 0,-1 1-1,0-1 1,1 1 0,-1 0 0,0-1 0,1 1 0,-1 0 0,1-1 0,-1 1 0,1 0-1,-1 0 1,1-1 0,0 1 0,-1 0 0,1 0 0,0 0 0,0 0 0,-1-1-1,1 1 1,0 0 0,0 0 0,0 0 0,0 0 0,0 0 0,0 0 0,0-1 0,0 1-1,1 0 1,-1 2 0,1 1-1882,-1 15-7571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45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329 13 6374,'0'0'8910,"-9"8"-7010,-170 180 5945,87-86-6679,44-75-1053,48-26-92,21-20 224,61-53-177,-23 21-48,76-84-1,-138 149-91,-9 11 53,-17 10 57,-42 39-1,3-4 6,225-223 103,-22 26-116,-188 174 771,-64 44 0,-25 21 282,138-109-2765,6-8-5314,0 2 4933,9-17-11384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5.6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45 32 15663,'0'0'9454,"-7"9"-8568,-23 29 257,28-35-973,1 0 0,0 1-1,0-1 1,0 1 0,1 0 0,-1-1 0,1 1 0,0 0 0,0-1 0,0 1 0,0 0 0,1-1-1,0 1 1,-1-1 0,1 1 0,1 0 0,1 4 0,2 12 541,2 51 43,-7-56-632,1 1 0,0-1 0,1 0 0,1 0 0,0 0 0,1 0 0,1-1 0,11 25 0,-15-37-122,0 0 0,0 0 0,0-1 0,0 1 0,0-1 0,1 1 0,-1-1 0,1 1 0,-1-1 0,1 0 0,-1 1 0,1-1 0,0 0 0,0 0 0,-1 0 0,1 0 0,0-1 0,0 1 0,0 0 0,0-1 0,0 0 0,0 1 0,0-1 0,4 0 0,-3-1 0,1 0 0,-1 0 0,1 0 0,-1 0 0,0-1 0,0 1 0,1-1 0,-1 0 0,0 0 0,-1 0 0,1 0 0,5-6 0,2-3 0,-1 0 0,0-1 0,-1 0 0,0 0 0,11-24 0,-10 16 0,-2-1 0,-1 1 0,0-1 0,-1 0 0,-2 0 0,0 0 0,-1-1 0,-1 1 0,-1-1 0,-4-27 0,4 48 0,0-1 0,0 1 0,0 0 0,0-1 0,0 1 0,0 0 0,-1-1 0,1 1 0,0 0 0,-1 0 0,1-1 0,-1 1 0,1 0 0,-1 0 0,0 0 0,0 0 0,1 0 0,-1 0 0,0 0 0,0 0 0,0 0 0,0 0 0,0 0 0,0 1 0,0-1 0,0 0 0,-1 1 0,1-1 0,0 1 0,0-1 0,0 1 0,-1-1 0,1 1 0,-2 0 0,1 0 0,1 1 0,0 0 0,0 0 0,0 0 0,0-1 0,0 1 0,0 0 0,1 0 0,-1 0 0,0 1 0,0-1 0,1 0 0,-1 0 0,1 0 0,-1 0 0,1 1 0,-1-1 0,1 0 0,0 0 0,0 1 0,-1-1 0,1 0 0,0 1 0,0-1 0,0 0 0,1 1 0,-1-1 0,0 0 0,0 0 0,1 1 0,-1-1 0,1 0 0,-1 0 0,2 3 0,0 0 0,0 0 0,0-1 0,0 1 0,1 0 0,0-1 0,0 1 0,0-1 0,0 0 0,0 0 0,0 0 0,1-1 0,-1 1 0,1-1 0,0 0 0,0 0 0,0 0 0,0 0 0,0-1 0,0 1 0,1-1 0,-1 0 0,0 0 0,1-1 0,-1 1 0,5-1 0,5 1 0,-1-1 0,1 0 0,-1 0 0,1-2 0,-1 1 0,0-2 0,15-4 0,-16 3 0,0-1 0,0 0 0,15-11 0,-24 15 0,-1-1 0,1 1 0,-1-1 0,1 0 0,-1 0 0,1 0 0,-1 0 0,0 0 0,0-1 0,0 1 0,-1-1 0,1 1 0,0-1 0,-1 0 0,0 1 0,1-1 0,-1 0 0,0 0 0,1-6 0,-3 8 0,1 0 0,-1 0 0,0 0 0,1-1 0,-1 1 0,0 0 0,0 0 0,1 0 0,-1 0 0,0 0 0,0 0 0,0 0 0,0 1 0,0-1 0,0 0 0,-1 1 0,1-1 0,0 0 0,0 1 0,0-1 0,-1 1 0,1 0 0,0-1 0,-1 1 0,1 0 0,0 0 0,-1 0 0,1 0 0,0 0 0,-1 0 0,-1 1 0,-49 4 0,45-2 0,0 0 0,0 1 0,0 0 0,0 0 0,0 1 0,1 0 0,0 0 0,0 0 0,0 1 0,1 0 0,0 0 0,-8 11 0,10-13 0,0 0 0,0 1 0,1-1 0,-1 1 0,1 0 0,0 0 0,0 0 0,1 0 0,-1 0 0,1 0 0,0 0 0,1 0 0,-1 0 0,1 1 0,0-1 0,0 0 0,1 0 0,-1 1 0,1-1 0,3 8 0,-2-9 0,0-1 0,1 1 0,0-1 0,0 0 0,0 0 0,0 0 0,0 0 0,0-1 0,1 1 0,-1-1 0,1 0 0,0 0 0,0 0 0,0 0 0,0 0 0,5 0 0,77 18 0,-62-15 0,8 2 0,0-2 0,60 3 0,-90-8 0,1 0 0,-1 0 0,0 0 0,0-1 0,0 1 0,0 0 0,0-1 0,0 0 0,0 0 0,0 1 0,0-1 0,0 0 0,0 0 0,0-1 0,-1 1 0,1 0 0,0-1 0,-1 1 0,1-1 0,-1 1 0,0-1 0,2-2 0,-1 0 0,1-1 0,-2 1 0,1 0 0,0-1 0,-1 1 0,0-1 0,0 0 0,-1 0 0,1-8 0,-1 2 0,0 1 0,-1 0 0,0-1 0,-1 1 0,0 0 0,0 0 0,-1 0 0,-8-17 0,6 18 0,0 0 0,-1 0 0,0 1 0,-1 0 0,0 1 0,0-1 0,0 1 0,-1 0 0,-12-7 0,44 25-2052,0-1-1,47 15 1,-33-14 143,-12-2-887,0-2 1,28 4-1,0-5-3717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6.0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293 5 15214,'-11'-1'4079,"11"1"-4078,-11-1 668,0-1 1,0 2-1,0-1 0,0 2 0,0-1 0,0 1 0,0 1 0,0 0 0,0 1 0,-19 7 1,17-3-230,1 1 0,0 0 0,0 1 1,1 0-1,0 1 0,1 0 0,-12 15 1,17-20-338,1 1-1,1-1 1,-1 0 0,1 1 0,0 0 0,0 0 0,0 0 0,1 0 0,0 0 0,0 1 0,1-1-1,0 0 1,0 1 0,0 0 0,1-1 0,0 1 0,0-1 0,2 9 0,-2-12-89,1-1 0,0 0 0,0 0 0,-1 0 0,1 0 0,0 0 0,1 0 0,-1-1 0,0 1 0,1 0 0,-1 0 0,1-1 0,-1 1 0,1-1 0,0 0 0,-1 1 0,1-1 0,0 0 0,2 1 0,1 0 6,0 0 0,0 0 0,1-1-1,-1 0 1,0 0 0,0 0 0,11 0 0,-7-1-26,0 0 0,0-1 0,0 0 0,-1-1 0,1 0 0,0 0 0,-1 0 0,1-1 0,11-7 0,-9 3-68,0-1 1,-1 0-1,-1-1 1,1 0-1,-2 0 1,16-21 0,-19 23 73,-1 0 1,1 0-1,-2-1 1,1 1-1,-1-1 1,0 0 0,0 0-1,-1 0 1,0 0-1,0 0 1,0-14 0,-6 19-67,-4 8 38,-6 11 31,7-3 11,1 1-1,0-1 1,1 1 0,0 0 0,-4 24 0,8-30-16,-1 1 0,1-1 1,1 1-1,-1 0 1,1-1-1,1 1 1,0 0-1,0-1 1,1 1-1,0-1 0,3 9 1,-4-14-141,0 0 0,1 0 0,-1-1 0,1 1 0,-1-1-1,1 1 1,0-1 0,0 0 0,0 0 0,0 1 0,0-1 0,0-1 0,1 1 0,-1 0 0,1-1 0,-1 1 0,1-1-1,0 1 1,0-1 0,-1 0 0,1-1 0,0 1 0,0 0 0,0-1 0,0 1 0,0-1 0,0 0 0,0 0 0,0 0 0,0-1-1,0 1 1,0-1 0,4 0 0,-2-1-506,1 0 1,-1 0-1,0-1 0,1 1 0,-1-1 0,0 0 0,0-1 0,-1 1 0,1-1 1,-1 0-1,0 0 0,0 0 0,0-1 0,0 0 0,-1 1 0,4-7 1,11-32-4916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6.4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79 15439,'-5'14'2381,"-4"17"-562,2 0 0,0 1 0,-2 40 0,8-63-1623,0 1 0,0 0 0,1 0 0,1-1 0,0 1 0,0 0 0,1-1 0,0 1 0,0-1-1,1 1 1,1-1 0,-1 0 0,2 0 0,-1-1 0,1 1 0,10 13 0,-13-20-186,0 1 1,1-1-1,-1 0 1,0 0-1,1 0 1,-1-1-1,1 1 1,0 0-1,0-1 1,-1 0-1,1 0 0,0 0 1,0 0-1,0 0 1,0 0-1,0-1 1,1 1-1,-1-1 1,0 0-1,4 0 1,-3-1-5,1 0 1,-1-1-1,0 1 1,0-1-1,0 0 1,-1 0-1,1 0 1,0-1-1,-1 1 1,1-1-1,-1 0 1,6-6 0,3-6-53,-1 0 1,0 0-1,-1-1 1,-1-1-1,11-25 1,-5 9-65,-2 0 0,0-2 0,-3 1 1,-1-1-1,-1-1 0,4-61 0,-28 142 1221,8-16-548,2 1 0,1 0 1,2 0-1,1 0 0,2 50 0,1-67-625,0-1 0,1 1 0,0-1 0,1 0-1,0 1 1,1-2 0,0 1 0,1 0 0,0-1-1,1 0 1,1 0 0,-1 0 0,2-1-1,-1 0 1,1-1 0,12 11 0,16 3-3248,3-14-4164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8.2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3 453 13869,'-1'-9'2872,"1"7"-2747,0-2 130,-1 0 0,1 0-1,0 0 1,0 1-1,0-1 1,0 0-1,1 0 1,0 0 0,0 0-1,0 0 1,0 1-1,0-1 1,1 0 0,0 1-1,-1-1 1,1 1-1,1 0 1,-1-1-1,0 1 1,1 0 0,0 0-1,-1 1 1,6-5-1,2 1 125,-1 1-1,1 0 0,0 0 1,1 1-1,-1 1 0,1 0 0,18-4 1,-27 7-336,1-1 1,-1 1-1,1-1 1,-1 1-1,1 0 1,0 0 0,-1 0-1,1 0 1,-1 1-1,1-1 1,-1 1-1,1-1 1,-1 1 0,1 0-1,-1 0 1,0 0-1,1 0 1,-1 0-1,0 1 1,0-1 0,0 1-1,0-1 1,0 1-1,0 0 1,-1 0-1,1 0 1,0 0-1,-1 0 1,1 0 0,-1 0-1,0 1 1,0-1-1,0 0 1,0 1-1,0-1 1,-1 0 0,2 6-1,-1 3 68,0 0 1,-1 0-1,0 0 0,-1 0 0,0 0 0,-1 0 1,0 0-1,-1 0 0,-6 16 0,-6 8 73,-28 49-1,27-54-119,-24 57 0,39-85-61,0 0-1,0 0 1,1 0-1,-1 0 1,1 0 0,0 0-1,-1 0 1,1 0 0,0 0-1,0 0 1,0 0-1,0 0 1,1 0 0,-1-1-1,1 5 1,0-5 4,-1-1 0,1 1 0,0 0 1,-1-1-1,1 1 0,-1 0 0,1-1 0,0 1 0,0-1 1,-1 1-1,1-1 0,0 0 0,0 1 0,0-1 0,-1 0 0,1 1 1,0-1-1,0 0 0,0 0 0,0 0 0,0 0 0,-1 0 1,1 0-1,1 0 0,4-1 25,1 0 1,-1 0-1,-1-1 0,1 0 1,0 0-1,0 0 1,-1-1-1,10-5 1,5-6-41,0-1 1,0-1-1,-2-1 1,0-1 0,-1 0-1,-1-1 1,0-1 0,-2-1-1,0 0 1,-1 0 0,-2-2-1,0 1 1,-1-1 0,-1-1-1,6-26 1,-16 50 5,-5 27 28,2 1-1,0-1 1,2 1 0,1 44-1,1-66 8,1 1 0,0-1 0,1 1 0,0-1-1,0 1 1,0-1 0,0 0 0,1 0 0,0 0 0,8 10-1,-8-12-6,0-1 0,0 1-1,1-1 1,0 0 0,0 0-1,0-1 1,0 1 0,0-1-1,0 0 1,1 0 0,-1 0-1,1-1 1,-1 1 0,1-1-1,0 0 1,9 0 0,-8 0 30,1 0 1,0 0 0,-1-1-1,1 0 1,0-1-1,0 0 1,-1 0 0,1 0-1,-1-1 1,1 0 0,-1 0-1,0 0 1,0-1 0,0 0-1,0 0 1,0-1 0,0 0-1,-1 1 1,0-2 0,0 1-1,0-1 1,0 0-1,-1 0 1,0 0 0,0 0-1,0-1 1,-1 0 0,1 0-1,-1 0 1,-1 0 0,1 0-1,-1-1 1,0 1 0,-1-1-1,2-10 1,0 3-28,-2 0 0,1 0 0,-2-28 0,0 39-27,0 0 0,-1 0-1,1 0 1,-1 0 0,0 1 0,0-1 0,0 0 0,0 0-1,0 1 1,-1-1 0,-2-3 0,3 5-2,0 0 1,0 0-1,0 0 0,0 0 0,0 0 1,-1 0-1,1 1 0,0-1 0,-1 0 1,1 1-1,0-1 0,-1 1 0,1 0 1,-1-1-1,1 1 0,-1 0 0,1 0 1,-1 0-1,1 0 0,-1 0 0,1 0 1,-1 0-1,-2 1 0,3 0 0,-1-1 0,0 1 0,1 0 0,-1 0 0,1 0 0,0 0 0,-1 0 0,1 0 0,0 0 0,-1 1 0,1-1 0,0 0 0,0 1 0,0-1 0,0 1 0,0-1 0,1 1 0,-1-1 0,0 1 0,1 0 0,-1-1 0,1 1 0,-1 0 0,1 0 0,0-1 0,0 1 0,0 0 0,0 0 0,0-1 0,1 4 0,-1-1 0,0 0 0,0 0 0,1 0 0,-1 0 0,1 0 0,0-1 0,1 1 0,-1 0 0,0-1 0,1 1 0,0-1 0,0 1 0,3 3 0,-2-4 0,0 0 0,1 0 0,-1 0 0,1 0 0,0-1 0,0 0 0,0 0 0,0 0 0,0 0 0,1-1 0,-1 1 0,0-1 0,1 0 0,-1 0 0,1-1 0,-1 1 0,1-1 0,-1 0 0,1 0 0,-1-1 0,1 1 0,-1-1 0,1 0 0,-1 0 0,0-1 0,1 1 0,4-3 0,-1-1 0,0 1 0,0-1 0,0-1 0,-1 1 0,0-1 0,0-1 0,0 1 0,0-1 0,-1 0 0,-1-1 0,1 0 0,4-8 0,-9 14 0,31-63 0,-29 60 0,-1 0 0,-1 0 0,1-1 0,-1 1 0,0 0 0,0-1 0,0 1 0,-1-1 0,0 1 0,-1-11 0,-3 14 0,-1 1 0,0 1 0,1-1 0,-1 1 0,0 0 0,1 0 0,-1 0 0,0 0 0,1 1 0,-7 1 0,7 0 0,0-1 0,-1 1 0,1 0 0,0 0 0,0 1 0,1-1 0,-1 1 0,0 0 0,1 0 0,-1 0 0,1 0 0,0 1 0,0 0 0,1-1 0,-1 1 0,1 0 0,-1 0 0,1 0 0,1 0 0,-1 1 0,0-1 0,1 0 0,0 1 0,0-1 0,0 1 0,1 0 0,0-1 0,0 9 0,0 13 0,2 0 0,0 0 0,11 45 0,-11-63 0,-1 0 0,1-1 0,0 0 0,0 0 0,0 0 0,1 0 0,0 0 0,1-1 0,-1 1 0,1-1 0,1 0 0,8 11 0,-9-15 0,-1 1 0,1 0 0,0-1 0,-1 0 0,1 0 0,0 0 0,0 0 0,0-1 0,1 1 0,-1-1 0,0 0 0,0-1 0,1 1 0,-1-1 0,0 1 0,1-1 0,-1-1 0,1 1 0,-1-1 0,0 1 0,7-3 0,-3 0 0,0 0 0,-1 0 0,1-1 0,-1 0 0,1 0 0,-1-1 0,0 0 0,-1-1 0,1 1 0,-1-1 0,0 0 0,-1-1 0,8-9 0,5-10 0,-1-1 0,17-34 0,1-10 0,27-77 0,-52 118 0,0-1 0,-2-1 0,-1 0 0,-2 0 0,2-42 0,-6 72 0,-1 0 0,0 1 0,0-1 0,0 1 0,0-1 0,-1 1 0,1-1 0,0 0 0,-1 1 0,1-1 0,-1 1 0,1 0 0,-1-1 0,0 1 0,1-1 0,-1 1 0,-2-3 0,2 4 0,0-1 0,1 1 0,-1 0 0,0-1 0,0 1 0,0 0 0,0-1 0,0 1 0,0 0 0,1 0 0,-1 0 0,0 0 0,0 0 0,0 0 0,0 0 0,0 0 0,0 0 0,0 0 0,0 1 0,1-1 0,-1 0 0,-1 1 0,-4 2 0,1 0 0,0 0 0,0 0 0,0 1 0,0 0 0,0 0 0,-6 8 0,-12 15 0,1 0 0,1 2 0,2 0 0,-22 45 0,32-54 0,0 0 0,1 1 0,1 0 0,2 1 0,0-1 0,1 1 0,1 0 0,-1 26 0,4-43 0,0 0 0,0-1 0,1 1 0,-1 0 0,1 0 0,0-1 0,0 1 0,1-1 0,-1 1 0,1-1 0,0 1 0,0-1 0,1 0 0,-1 0 0,1 0 0,0 0 0,0 0 0,4 3 0,-1-3 0,-1 0 0,1 0 0,0-1 0,0 0 0,0 0 0,0-1 0,1 0 0,-1 0 0,1 0 0,-1-1 0,1 0 0,10 1 0,-7-2 0,-1 1 0,1-1 0,0-1 0,-1 0 0,1 0 0,0-1 0,-1 0 0,0-1 0,1 0 0,-1 0 0,0-1 0,-1 0 0,15-10 0,-10 5 0,-1 0 0,-1-1 0,0-1 0,-1 0 0,0 0 0,0-1 0,-1 0 0,7-14 0,7-18 0,-3 0 0,-1-1 0,-2-1 0,15-68 0,-26 89 0,-1 1 0,-1-1 0,1-42 0,-4 66 0,-1 1 0,0-1 0,0 0 0,0 1 0,0-1 0,0 0 0,0 1 0,0-1 0,0 0 0,0 1 0,-1-1 0,1 1 0,0-1 0,0 0 0,0 1 0,-1-1 0,1 1 0,0-1 0,-1 1 0,1-1 0,0 1 0,-1-1 0,1 1 0,-1-1 0,1 1 0,-1-1 0,1 1 0,-1-1 0,1 1 0,-1 0 0,1 0 0,-1-1 0,0 1 0,1 0 0,-1 0 0,1-1 0,-1 1 0,0 0 0,1 0 0,-1 0 0,0 0 0,1 0 0,-1 0 0,-1 0 0,0 1 0,0-1 0,0 1 0,0 0 0,0 0 0,0 0 0,0 0 0,0 0 0,1 0 0,-1 1 0,0-1 0,1 0 0,-1 1 0,-1 1 0,-7 11 0,2 0 0,-1 0 0,2 1 0,0 0 0,0 1 0,2-1 0,-8 30 0,-14 119 0,23-126-103,1 1 0,1-1 0,6 59 0,-2-83-34,0 0 0,1 0-1,1 0 1,0 0 0,1 0 0,0-1 0,1 0 0,0 0 0,2 0 0,-1-1 0,1 0 0,15 17 0,-21-27-883,7 7-1187,-5-7-1355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8.6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73 17553,'0'-2'7751,"10"0"-5445,6-1-672,4-3-1026,3-3-352,3-1-191,4 0-130,0 1-767,0 2-1090,2 1-1409,0 2-673,-1 3-224,-2 1-801,0-1-2434,-6-1 6983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9.1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229 108 8360,'0'0'7991,"-12"-5"-5658,7 3-2170,0-1 84,0 0-1,-1 1 1,1 0-1,0 0 1,-1 0-1,1 1 1,-1 0-1,0 0 1,1 0-1,-1 1 1,0-1-1,0 2 1,1-1-1,-1 0 1,0 1-1,1 0 1,-1 1-1,1-1 1,-8 4-1,6-1 70,0 0 1,0 0-1,0 1 0,1 0 1,0 0-1,0 0 0,0 1 1,0 0-1,1 0 0,0 1 0,1-1 1,-1 1-1,1 0 0,1 0 1,-5 11-1,8-17-301,-1 0 0,1-1 0,0 1 0,0-1 0,0 1-1,0 0 1,0-1 0,0 1 0,0 0 0,0 0 0,0-1 0,0 1 0,0-1 0,1 1 0,-1 0 0,0-1 0,0 1 0,1 0-1,-1-1 1,0 1 0,1-1 0,-1 1 0,0-1 0,1 1 0,-1-1 0,1 1 0,-1-1 0,1 1 0,-1-1 0,1 1 0,0-1 0,27 5 227,29-14-1,4-9-175,-41 11-69,1 1 0,1 1 0,-1 1 0,0 0 0,42 0 0,-61 4 10,0 0 0,-1 0 1,1 1-1,-1-1 0,1 1 0,-1-1 1,1 1-1,-1 0 0,1-1 0,-1 1 1,0 0-1,1 0 0,-1 0 0,0 0 1,0 0-1,0 0 0,0 0 0,0 1 1,0-1-1,0 0 0,0 1 0,0-1 1,0 0-1,-1 1 0,1-1 1,-1 1-1,1-1 0,-1 1 0,1 0 1,-1-1-1,0 3 0,1 8 316,0-1 0,-1 1 0,-1 17 0,0-7 304,1-22-620,0 0-1,0 0 1,0-1-1,0 1 1,0 0-1,0 0 1,0 0-1,0-1 1,0 1-1,1 0 1,-1 0-1,0 0 1,0 0-1,0 0 1,0-1-1,0 1 1,0 0-1,1 0 1,-1 0-1,0 0 1,0 0-1,0 0 1,0 0-1,1-1 1,-1 1-1,0 0 1,0 0-1,0 0 1,0 0-1,1 0 1,-1 0-1,0 0 1,0 0-1,0 0 1,1 0-1,-1 0 1,0 0-1,0 0 1,0 0-1,1 0 1,-1 0-1,0 0 1,0 1-1,0-1 1,0 0-1,1 0 1,-1 0-1,0 0 1,0 0-1,0 0 1,0 0-1,0 1 1,1-1-1,-1 0 1,0 0-1,0 0 1,0 0-1,0 1 1,0-1-1,0 0 1,0 0-1,0 0 1,0 0-1,0 1 1,1-1-1,-1 0 1,0 0-1,0 1 1,10-14 313,1-10-320,0 0 0,-2-1 0,-1-1 0,-1 1 0,-1-1 0,4-36 0,-9 60 0,-1 1 0,1-1 0,-1 0 0,1 1 0,-1-1 0,1 1 0,0-1 0,-1 1 0,1-1 0,0 1 0,-1 0 0,1-1 0,0 1 0,-1 0 0,1-1 0,0 1 0,0 0 0,-1 0 0,1 0 0,0-1 0,0 1 0,0 0 0,-1 0 0,1 0 0,0 0 0,0 1 0,0-1 0,-1 0 0,1 0 0,0 0 0,0 1 0,29 5 0,-12 0 0,-1-2 0,1 0 0,0-1 0,0-1 0,0-1 0,0-1 0,0 0 0,35-5 0,-51 4 0,1 1 0,-1-1 0,1 0 0,-1 0 0,1 0 0,-1 0 0,0-1 0,1 1 0,-1 0 0,0-1 0,0 0 0,0 1 0,0-1 0,0 0 0,-1 0 0,1 0 0,0 0 0,-1-1 0,0 1 0,1 0 0,-1-1 0,0 1 0,0-1 0,-1 1 0,1-1 0,0 1 0,-1-1 0,1 1 0,-1-1 0,0 0 0,0-3 0,-1 5 0,1 0 0,-1 0 0,0 0 0,0 0 0,0 0 0,0 0 0,0 0 0,0 0 0,0 0 0,0 1 0,0-1 0,0 0 0,0 1 0,-1-1 0,1 1 0,0-1 0,0 1 0,-1-1 0,1 1 0,0 0 0,-1 0 0,1 0 0,0 0 0,-1 0 0,1 0 0,-3 0 0,-38 2 0,35 0 0,-1 0 0,0 1 0,1-1 0,-1 1 0,1 1 0,0-1 0,0 1 0,0 1 0,1-1 0,-1 1 0,1 0 0,0 0 0,0 1 0,1 0 0,0 0 0,-9 13 0,12-16 0,-1 1 0,1-1 0,0 1 0,0 0 0,0-1 0,1 1 0,-1 0 0,1 0 0,0 0 0,0 1 0,0-1 0,1 0 0,0 0 0,-1 0 0,1 1 0,1-1 0,-1 0 0,1 0 0,-1 0 0,1 0 0,0 0 0,1 0 0,-1 0 0,1 0 0,0 0 0,0 0 0,0 0 0,0-1 0,0 1 0,1-1 0,0 0 0,0 0 0,3 4 0,0-3-242,1 1 0,-1 0 0,1-1 0,-1-1 0,1 1 0,10 3 0,-7-4-799,-1 0-1,1-1 0,0 0 0,16 1 0,26-2-7365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0.5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5 504 11691,'0'0'881,"-1"-11"-16,1 9-508,-3-47 165,8 19 1928,-5 28-2085,1 1 0,-1 0 0,1 0 0,0 0 1,-1 0-1,1-1 0,0 1 0,-1 0 1,1 0-1,0 0 0,0 0 0,0 1 0,0-1 1,0 0-1,0 0 0,0 1 0,2-2 0,3 6 4692,7 15-2191,0 0-1724,-8-16-1128,-1 0-1,1-1 1,0 0-1,-1 1 1,1-2-1,0 1 1,0 0 0,1-1-1,-1 0 1,0 0-1,0-1 1,0 1-1,1-1 1,-1 0-1,0-1 1,0 1 0,1-1-1,-1 0 1,0 0-1,0-1 1,0 0-1,0 1 1,5-4 0,-5 3-13,0 0 1,0-1 0,0 0-1,0 0 1,0 0 0,-1 0 0,1-1-1,-1 0 1,0 0 0,0 0-1,0 0 1,-1 0 0,1-1-1,-1 0 1,0 0 0,0 0-1,-1 0 1,0 0 0,0 0 0,0-1-1,1-5 1,-3 9-11,0 0 0,0 0 1,0-1-1,0 1 0,0 0 0,-1 0 0,1 0 0,-1 0 1,1 0-1,-1 0 0,0 0 0,0 0 0,0 0 0,0 0 1,0 0-1,0 0 0,0 1 0,-1-1 0,1 0 0,-1 1 1,1-1-1,-1 1 0,0 0 0,1-1 0,-1 1 0,0 0 1,0 0-1,0 0 0,0 0 0,0 1 0,0-1 0,0 0 1,0 1-1,0 0 0,-1-1 0,1 1 0,0 0 1,-3 0-1,-3 0-34,0-1 1,1 1-1,-1 1 1,0-1-1,0 2 1,1-1 0,-1 1-1,1 0 1,-15 6-1,14-3 39,-1 1-1,1 1 0,0-1 1,0 1-1,1 1 0,0-1 1,0 1-1,1 1 0,0-1 1,1 1-1,0 0 1,0 0-1,0 1 0,2-1 1,-1 1-1,1 0 0,0 0 1,1 0-1,0 0 0,1 0 1,0 1-1,1 14 1,0-21 6,0-1 0,1 0 0,-1 0 0,1 0 0,0 0 1,0 0-1,0 0 0,0 0 0,0-1 0,1 1 1,-1 0-1,1 0 0,0-1 0,-1 1 0,1-1 0,1 0 1,-1 0-1,0 1 0,0-1 0,1-1 0,-1 1 1,1 0-1,0-1 0,-1 1 0,1-1 0,0 0 0,0 1 1,0-2-1,0 1 0,0 0 0,0-1 0,0 1 1,0-1-1,4 0 0,3 1-4,0 0 0,1-1 1,-1-1-1,0 1 0,0-2 0,1 0 1,-1 0-1,0 0 0,15-7 0,-9 1-625,-1-1-1,0-1 0,0 0 1,-1-1-1,-1 0 0,0-1 0,0-1 1,-1 0-1,-1 0 0,0-1 1,-1-1-1,0 0 0,14-31 1,-5 3-1254,-2-1-1,-2 0 1,-2-1 0,8-49 0,-13 44 2159,-6 18 3149,-18 38-630,8 1-2450,1 1 1,0 0-1,1 0 0,0 0 1,0 1-1,1 0 0,0 0 0,-7 19 1,1 1 782,-12 54 1,16-36-588,2 0 0,2 1 0,2 0 0,2 0 0,12 77 0,2 80-428,-19-165-113,5-40 3,-1 1 0,0 0 0,0-1-1,0 1 1,0 0 0,0-1 0,0 1 0,0 0 0,-1-1 0,1 1 0,0 0-1,0 0 1,0-1 0,-1 1 0,1-1 0,0 1 0,-1 0 0,1-1 0,-1 1-1,1-1 1,0 1 0,-1-1 0,1 1 0,-1-1 0,1 1 0,-1-1 0,0 1-1,1-1 1,-1 0 0,1 1 0,-1-1 0,0 0 0,1 0 0,-1 1-1,0-1 1,1 0 0,-1 0 0,0 0 0,0 0 0,1 0 0,-1 0 0,0 0-1,1 0 1,-1 0 0,0 0 0,1 0 0,-1-1 0,-1 1 0,0-2 57,1 1 0,-1-1 0,1 0 0,-1 1 1,1-1-1,0 0 0,0 0 0,-1 0 0,1 0 1,1 0-1,-1 0 0,0 0 0,0 0 0,1 0 0,-1-4 1,-4-36 441,5 37-466,-3-34-19,2 0-1,2 0 0,2 0 1,2 0-1,14-64 0,-10 74-41,1 0-1,1 0 0,2 1 0,0 0 0,2 1 1,1 0-1,34-42 0,-9 25 67,26-35-771,-63 74 654,0-1 1,0 1-1,-1-1 0,0 0 0,0 0 1,-1-1-1,1 1 0,-1 0 1,-1-1-1,1 1 0,0-13 1,-2 18 70,0 1 1,0 0 0,0-1 0,0 1-1,-1 0 1,1-1 0,0 1 0,0 0 0,0-1-1,-1 1 1,1 0 0,0-1 0,0 1-1,-1 0 1,1-1 0,0 1 0,-1 0 0,1 0-1,0-1 1,-1 1 0,1 0 0,0 0-1,-1 0 1,1 0 0,0 0 0,-1-1 0,1 1-1,-1 0 1,1 0 0,0 0 0,-1 0-1,1 0 1,-1 0 0,1 0 0,0 0-1,-1 0 1,1 1 0,-1-1 0,1 0 0,0 0-1,-1 0 1,1 0 0,0 1 0,-1-1-1,1 0 1,0 0 0,-1 0 0,1 1 0,0-1-1,-1 0 1,1 1 0,0-1 0,0 0-1,-1 1 1,1-1 0,0 1 0,-21 18 102,13-4 48,1 2 0,1-1 0,0 1 0,1 0 1,1 0-1,1 1 0,-2 21 0,0 131 1211,5-122-1095,0 286 574,0-389-838,-1-3 0,1 0 0,4 0 0,20-109 0,-24 165 0,0 1 0,1-1 0,-1 1 1,1-1-1,0 0 0,-1 1 0,1-1 0,0 1 0,0 0 0,0-1 0,0 1 1,0 0-1,2-2 0,-3 2 0,1 1 0,-1 0 0,1 0 0,-1-1 0,1 1 1,0 0-1,-1 0 0,1 0 0,-1 0 0,1 0 0,0 0 0,-1 0 1,1 0-1,-1 0 0,1 0 0,0 0 0,-1 0 0,1 0 0,-1 0 0,1 0 1,0 1-1,-1-1 0,1 0 0,0 1 0,5 3 0,-1 1 0,0-1-1,0 1 1,-1 0 0,8 10-1,20 19-29,-30-33 15,0 1-1,1-1 1,-1 0-1,1 0 1,-1 0 0,1 0-1,-1 0 1,1 0-1,-1-1 1,1 0-1,0 1 1,-1-1-1,1 0 1,0 0-1,-1 0 1,1 0 0,0-1-1,-1 1 1,1-1-1,-1 0 1,1 1-1,-1-1 1,1 0-1,-1-1 1,1 1-1,-1 0 1,0-1-1,0 1 1,0-1 0,0 0-1,0 1 1,0-1-1,0 0 1,0 0-1,-1-1 1,1 1-1,-1 0 1,1 0-1,-1-1 1,0 1 0,0-1-1,0 1 1,0-1-1,-1 1 1,1-1-1,-1 0 1,1-3-1,-1 5 22,0 1 0,0-1 0,0 1 0,0-1 0,0 0 1,0 1-1,0-1 0,0 1 0,0-1 0,0 1 0,0-1 0,-1 1 0,1-1 0,0 1 0,0-1 0,-1 1 0,1-1 0,0 1 0,-1-1 0,1 1 0,0-1 0,-1 1 0,1 0 0,0-1 0,-1 1 0,1 0 0,-1-1 0,1 1 1,-1 0-1,1-1 0,-1 1 0,1 0 0,-1 0 0,1 0 0,-1-1 0,1 1 0,-1 0 0,1 0 0,-1 0 0,0 0 0,1 0 0,-1 0 0,1 0 0,-1 0 0,1 0 0,-1 1 0,1-1 0,-1 0 0,1 0 0,-2 1 0,-25 13 193,25-12-201,-1 1-1,1 0 0,0-1 0,0 1 0,0 0 0,0 0 1,0 0-1,0 1 0,1-1 0,0 0 0,0 1 0,0-1 1,0 0-1,0 1 0,0 5 0,1-9-72,0 1 1,0 0-1,1 0 1,-1 0-1,0 0 0,1 0 1,-1 0-1,0-1 0,1 1 1,-1 0-1,1 0 1,-1-1-1,1 1 0,-1 0 1,1 0-1,0-1 0,-1 1 1,1-1-1,0 1 0,-1-1 1,1 1-1,1 0 1,1 0-280,0 0 0,-1-1 1,1 1-1,0-1 0,-1 1 1,1-1-1,0 0 0,-1 0 1,1 0-1,0 0 0,2-1 1,1 0-778,0-1 1,0 0 0,0 0-1,0 0 1,-1 0-1,1-1 1,7-5 0,16-10-5725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0.9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162 15 7783,'1'-10'9955,"-6"6"-3897,-16 8-1824,-22 19-3111,34-17-845,0 1 0,1 0 1,0 1-1,0 0 0,1 1 0,0-1 1,1 1-1,0 1 0,-8 15 0,12-23-265,1 0 0,-1 1-1,1-1 1,0 1-1,0-1 1,0 1 0,1 0-1,-1-1 1,1 1-1,-1 0 1,1-1-1,0 1 1,0 0 0,0 0-1,0-1 1,0 1-1,1 0 1,-1-1 0,1 1-1,0 0 1,0-1-1,0 1 1,0-1 0,0 1-1,1-1 1,-1 0-1,1 1 1,-1-1 0,1 0-1,0 0 1,0 0-1,0 0 1,0 0-1,0-1 1,0 1 0,1-1-1,-1 1 1,0-1-1,1 0 1,-1 0 0,1 0-1,-1 0 1,6 1-1,-1 0-372,0-1-1,0 1 0,1-1 1,-1-1-1,0 1 0,1-1 0,-1 0 1,0-1-1,0 0 0,1 0 1,-1-1-1,0 1 0,0-2 0,0 1 1,11-6-1,-5 1-1465,-1-1-1,0 0 1,-1 0 0,1-1-1,-2-1 1,1 0 0,9-13-1,13-16-7557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1.2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225 55 11755,'-1'-7'3774,"1"6"-3526,-4-30 2183,4 31-2366,0-1 0,0 0 0,0 1 0,0-1-1,-1 0 1,1 1 0,0-1 0,0 0-1,-1 1 1,1-1 0,0 0 0,-1 1-1,1-1 1,-1 1 0,1-1 0,-1 1-1,1-1 1,-1 1 0,1-1 0,-1 1-1,1 0 1,-1-1 0,1 1 0,-1 0-1,0-1 1,1 1 0,-1 0 0,0 0-1,1-1 1,-1 1 0,0 0 0,1 0 0,-1 0-1,0 0 1,0 0 0,1 0 0,-1 0-1,0 0 1,1 0 0,-1 1 0,0-1-1,1 0 1,-1 0 0,0 0 0,1 1-1,-2 0 1,-1 2 86,-1 0 0,1 0 0,0 0 0,0 0 0,0 1 0,1-1 0,-1 1 0,1 0 0,0 0 0,0 0 0,0 0 0,0 0 0,0 6 0,-16 59 1434,17-67-1520,-7 55 848,2 1-1,2 0 1,7 97 0,2-124-876,-5-30-87,0 0 1,0 0-1,0 0 1,1-1-1,-1 1 1,0 0 0,1 0-1,-1 0 1,1 0-1,-1 0 1,1 0-1,-1-1 1,1 1-1,-1 0 1,1 0-1,0-1 1,-1 1 0,1 0-1,0-1 1,0 1-1,0-1 1,-1 1-1,1-1 1,0 0-1,2 1 1,-2-5-320,0-1-1,0 1 1,0-1-1,0 0 1,-1 1-1,0-1 1,0 0 0,0 0-1,-2-9 1,-3-1 533,0 0 1,-1 0 0,-1 0 0,0 0-1,-1 1 1,0 0 0,-20-23-1,-24-43 2448,49 74-2376,-1 0 1,2-1 0,-1 1 0,1 0-1,-1-1 1,2 1 0,-1-1-1,1 0 1,0 0 0,0 1-1,1-11 1,1 16-210,-1 0-1,1 0 1,0 0 0,-1 0-1,1 1 1,0-1 0,0 0-1,0 1 1,-1-1 0,1 1-1,0-1 1,0 1 0,0-1-1,0 1 1,0 0 0,0-1-1,0 1 1,0 0 0,0 0-1,0 0 1,0-1 0,0 1-1,0 0 1,0 1 0,0-1-1,1 0 1,-1 0 0,0 0-1,0 1 1,0-1 0,1 1-1,36 8-73,-2 5-132,30 10-2112,-18-16-3551,-2-7-4205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6.3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557 0 20820,'0'0'2952,"-4"16"-1890,-11 23-521,-1 0-1,-1-1 1,-41 63-1,-60 68-1290,-210 232 0,328-403-2812,6-16 1070,20-27-3540,11-16-3566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48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0 563 9993,'0'0'6732,"3"-8"-5926,-1 1-777,1 0 1,1 0-1,-1 1 0,1-1 0,1 1 0,-1 0 1,1 0-1,0 0 0,0 1 0,1 0 0,-1 0 0,1 0 1,0 1-1,12-7 0,82-64 58,-3-5 0,109-116 1,-205 196-72,-6 2 43,1 0 1,0 0 0,0 0-1,0 1 1,0 0 0,0-1 0,1 2-1,-5 4 1,-4 2 182,-46 36 860,-64 65 1,110-97-999,21-18 50,24-22 36,-17 11-163,248-228 950,-589 521 176,392-339-1008,65-56 212,-108 98-308,2 0 0,0 2 1,47-23-1,-91 50 2,1 1-1,0 1 1,-16 15 0,-7 4 200,-82 65 1762,121-95-1949,8-8 69,150-127-1089,-91 80 263,-102 82 705,-95 85 963,117-100-912,8-7-51,-1-1 0,2 1 0,-1 1 0,1-1 0,0 1 0,0 0 0,1 0 0,-4 8 0,8-14-27,0-1 0,0 0 0,1 1 0,-1-1 0,0 0 0,0 0 0,1 1 0,-1-1 0,0 0 0,1 0 0,-1 1 0,0-1 0,1 0 0,-1 0 0,0 0 0,1 0 0,-1 0 0,1 1 0,-1-1 0,0 0 0,1 0 0,-1 0 0,1 0 0,-1 0 0,0 0 0,1 0 0,-1 0 0,1 0 0,-1-1 0,0 1 1,1 0-1,-1 0 0,0 0 0,1 0 0,-1-1 0,0 1 0,1 0 0,-1 0 0,0 0 0,1-1 0,-1 1 0,0 0 0,1-1 0,21-9-645,34-24-2646,85-68 0,-21-2 2535,-382 327 6441,218-187-5350,74-72-993,-15 20 55,39-35 68,-50 47 36,1 0 0,-1 1-1,1-1 1,0 1 0,0 1 0,1-1 0,-1 1 0,0 0 0,11-3-1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6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17072,'0'0'2066,"2"13"-358,3 17-645,-2 1-1,-2 0 0,-3 54 1,2-82-1022,-5 45 526,2-1 0,3 62 1,2-94-517,-1-1 0,2 1 0,0-1 0,1 1-1,0-1 1,1 0 0,1 0 0,0-1 0,1 0 0,0 0 0,16 20 0,18 8-330,10 11-1631,-49-49 1239,1 1-1,-1-1 1,1 1 0,-1 0 0,0 0-1,-1 0 1,3 7 0,-4 6-5484,-7-1-2873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7.1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87 722 4644,'0'0'12012,"-61"0"-9930,44 0 64,8 0-96,9 4-1057,5-1-225,19-2-63,13-1 320,16 0-128,10-2-417,11-10-255,8-5-161,0-1-32,0-1-1185,-2-3-2115,-11-1-1472,-7-3-3748</inkml:trace>
  <inkml:trace contextRef="#ctx0" brushRef="#br0" timeOffset="1">1164 1 17969,'0'0'2915,"-39"65"-1474,34-30-224,3 4 0,2 6-128,7 0-448,9 4-449,4 1-96,1-4-32,0-2-1249,-6-8-1505,-5-6-2948,-2-9-5860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7.4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19 176 19571,'0'0'1740,"-5"-9"635,2 4-1932,2 4-374,0 0-1,0-1 1,0 1-1,0 0 0,0-1 1,0 1-1,1-1 1,-1 0-1,0 1 1,1-1-1,-1 1 0,1-1 1,0 0-1,-1 1 1,1-1-1,0 0 0,0 1 1,0-1-1,0 0 1,1 1-1,-1-1 1,0 0-1,1 1 0,-1-1 1,1 0-1,-1 1 1,1-1-1,0 1 0,0-1 1,-1 1-1,1-1 1,0 1-1,0 0 1,1-1-1,-1 1 0,0 0 1,3-2-1,19-10 253,1 1-1,0 2 0,0 0 1,2 1-1,-1 2 1,33-6-1,9 2-208,86-2 0,-123 11-135,19-1 51,59 5-1,-96-1-62,1 0-1,-1 1 0,1 1 0,-1 0 0,0 0 0,0 1 1,0 1-1,0 0 0,20 12 0,-29-15 22,0 0 0,-1 0 0,1 0 1,-1 0-1,1 0 0,-1 0 0,0 1 0,0-1 0,0 1 0,0 0 1,-1-1-1,1 1 0,-1 0 0,1 0 0,-1 0 0,0 0 1,0 0-1,0 1 0,-1-1 0,1 3 0,-1-1 65,-1-1 1,1 0-1,-1 1 0,0-1 1,0 0-1,0 0 0,-1 0 1,0 0-1,0 0 0,0 0 1,0 0-1,-5 7 0,-6 3 389,0 1 0,0-2 0,-2 0 0,1-1 0,-24 15 0,-59 33 245,85-53-657,-1-1 0,1 0 0,-1-1 0,-1-1 0,1 0 0,-15 2 0,27-6-92,1 0-1,-1 1 1,0-1-1,1 0 1,-1 0-1,0 0 1,0 0 0,1 0-1,-1 0 1,0 0-1,1 0 1,-1 0-1,0 0 1,0-1 0,1 1-1,-1 0 1,0 0-1,1-1 1,-1 1-1,0 0 1,1-1 0,-1 1-1,1-1 1,-1 1-1,1-1 1,-1 1-1,1-1 1,-2 0 0,3-20-7026,9-10-6469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8.2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498 54 19154,'0'0'2354,"-9"-8"-293,2 3-1815,1 0 1,-1 0-1,1 1 1,-1 0-1,0 0 1,-1 1-1,1 0 1,-1 0-1,1 1 1,-1 0-1,0 0 0,0 1 1,0 0-1,0 0 1,0 1-1,0 0 1,-10 1-1,-4 2-66,0 1 0,0 1-1,1 0 1,-1 2 0,2 0 0,-1 2-1,1 0 1,0 2 0,1 0-1,0 1 1,1 0 0,0 2 0,1 0-1,-29 32 1,44-44-184,1 0 0,-1 0 0,0 0 0,1 0 0,0 1 0,-1-1 0,1 0 0,0 1 0,0-1 0,0 1 0,1-1 0,-1 1 0,0-1 0,1 1 0,0 0 0,0-1 0,0 1 0,0 0 0,0 4 0,1-5 2,1 0-1,-1 0 0,0 0 0,0 0 0,1 0 1,-1 0-1,1 0 0,-1-1 0,1 1 0,0-1 0,0 1 1,0-1-1,0 1 0,0-1 0,0 0 0,0 0 1,4 1-1,11 3 14,-1 0 0,1-2 0,0 0-1,31 1 1,-37-3 17,51 2 24,76 9-93,-121-10 2,-1 1 1,0 1 0,-1 1 0,1 0 0,-1 1 0,16 8 0,-27-12 21,-1 0 1,1 0-1,-1 0 1,0 0-1,0 1 1,0 0 0,0-1-1,0 1 1,0 0-1,-1 1 1,1-1-1,-1 0 1,3 6-1,-4-6 22,0 0-1,-1-1 0,1 1 0,-1 0 0,1-1 0,-1 1 0,0 0 0,0 0 0,0-1 1,0 1-1,-1 0 0,1 0 0,-1-1 0,1 1 0,-3 4 0,0 0 89,-1-1-1,0 0 1,0 0 0,0 0-1,-1 0 1,0 0-1,0-1 1,-1 0 0,1 0-1,-1-1 1,0 1-1,0-1 1,-8 4-1,-10 3 12,0-1-1,0-1 0,-1-1 0,0-1 1,0-2-1,-1 0 0,0-2 0,1 0 0,-1-2 1,0-1-1,-28-3 0,52 3-208,0 0 0,0-1 0,0 1 1,0 0-1,0-1 0,0 0 0,0 1 0,0-1 0,0 0 0,0 0 1,0 0-1,0 0 0,1-1 0,-1 1 0,0 0 0,1-1 0,-1 1 0,1-1 1,-1 1-1,0-3 0,1 1-286,0 1 0,0-1 0,0 1 0,0-1 1,1 0-1,-1 1 0,1-1 0,0 0 0,0 0 0,0 1 0,0-1 0,0 0 1,0 1-1,1-1 0,1-3 0,8-20-9378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9.0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0 112 23254,'0'0'3171,"88"-17"-2018,-19 2-416,15-2-289,13 0-256,4 3-192,-2 0-416,-11 6-1794,-15 2-1698,-27 2-1185,-29 4-3074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9.3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1 100 18610,'0'0'3267,"67"5"-1538,-12-19 129,15 0-961,10-3-801,4 0-897,-4 1-2658,-3 0-2467,-6 6-5060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9.6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0 783 18610,'0'0'2002,"13"-10"-358,49-40 811,89-93 1,-91 78-1533,-4-3 1,-2-2-1,-4-3 1,-3-2 0,72-154-1,-127 289-864,-5 11-901,3 1 1,3 0-1,2 94 1,5-91-729,-3 0-1,-26 146 1,29-221 1295,0 1 1,0 0-1,0-1 0,0 1 0,0-1 0,0 1 1,-1 0-1,1-1 0,0 1 0,0-1 1,0 1-1,-1-1 0,1 1 0,0-1 1,-1 1-1,1-1 0,0 1 0,-1-1 1,1 1-1,-1-1 0,1 0 0,-1 1 1,1-1-1,-1 1 0,1-1 0,-1 0 0,1 0 1,-1 1-1,1-1 0,-1 0 0,0 0 1,-9 1-5534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0.0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15 135 15759,'0'0'6566,"-14"-57"-4196,32 47-704,14 1-513,9 0-288,11 0-385,13 2-352,4 2-128,5-1-1281,6-3-4100,-2-4-8552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1.3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385 1 14157,'0'0'10229,"-3"14"-9210,-8 22-767,-2 0 0,-1-1 0,-2 0 0,-28 44-1,-99 141-183,110-172 15,2 0-123,-13 17-342,13-25-3211,31-40 3492,0 0-1,0 0 1,0 0 0,0-1-1,0 1 1,0 0-1,0 0 1,0 0-1,0 0 1,0 0 0,0 0-1,0 0 1,0 0-1,0 0 1,0 0-1,0 0 1,0 0 0,-1-1-1522,1 1 1521,0 0 1,-1 0-1,1 0 1,0 0-1,1-20-5674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1.6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0 17585,'0'0'3357,"-4"13"-2412,-6 31 706,-10 74 0,18-101-1509,1 0-1,1 0 1,0 0-1,1-1 0,1 1 1,1 0-1,0-1 1,10 29-1,4-12-203,1-1 0,1-1 0,2 0 0,1-2 0,1-1 0,40 38 0,-22-23-3762,41 56 0,-66-73-1616,-7-6-3784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15.1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1922,'0'0'576,"49"4"-351,-31-1-193,0-1-128,0-1-545,0-1-320,-2 0 449,-3 0 512,-2 0 0,-4 0 0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2.0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60 16816,'0'0'6278,"59"-1"-4709,3-7 545,18-3-448,12-2-769,7-1-641,-1 6-224,-10 6-1217,-9 0-3620,-22 2-4932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4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380 24 17809,'0'0'2925,"-9"-4"-154,2 0-2463,0 1 0,0 1 0,0-1 0,0 1 0,-1 0 0,1 1 0,0 0 0,-1 0 0,1 0-1,-1 1 1,0 0 0,1 1 0,-1-1 0,1 2 0,-15 3 0,7 1-238,-1 1-1,2 1 1,-1 1 0,1 0-1,0 0 1,1 1-1,0 1 1,1 1 0,-17 18-1,20-19-57,0 0-1,0 0 0,2 1 1,-1 0-1,2 1 1,-1-1-1,2 1 0,0 0 1,0 1-1,1-1 1,-3 25-1,6-35-14,0 1 0,1-1 0,0 0 0,-1 1 0,1-1 0,1 0 0,-1 1 0,0-1 0,1 0 0,0 0 0,-1 1 0,2-1 0,-1 0 0,0 0 0,0 0 0,1 0 0,0 0 0,-1 0 0,1-1 0,0 1 0,0 0 0,1-1 0,-1 0 0,1 1 0,-1-1 0,1 0 0,-1 0 0,1-1 0,0 1 0,0 0 0,0-1 0,0 0 0,0 0 0,0 0 0,1 0 0,-1 0 0,0 0 0,1-1 0,-1 0 0,4 0 0,16 3-537,0-1 0,0-2-1,0 0 1,28-4 0,-29 0-1629,1 0 0,24-9 0,14-8-6683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4.8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292 10 23158,'-8'-2'1826,"4"1"-1685,-1-1 64,1 1-1,-1 0 0,0 0 0,0 0 0,0 1 0,1 0 1,-1 0-1,0 0 0,0 0 0,0 1 0,0 0 0,1 0 1,-1 0-1,0 0 0,1 1 0,-1 0 0,-5 2 1,-2 5-155,1 0 0,0 1 0,0 0 1,-16 20-1,23-25-62,0 1 0,0 0 0,0 0 0,1 0 0,-1 0 0,2 0 0,-1 1 0,1-1 1,0 1-1,0 0 0,0 0 0,0 8 0,3-13-31,-1 0 1,1 0-1,-1 0 1,1 0-1,0 0 1,-1-1-1,1 1 1,0 0-1,0 0 1,0-1-1,1 1 1,-1-1-1,0 1 1,0-1-1,1 0 1,-1 1-1,1-1 1,0 0-1,-1 0 1,1 0-1,0 0 1,-1 0-1,1 0 1,0-1 0,0 1-1,0 0 1,0-1-1,0 0 1,0 1-1,0-1 1,0 0-1,2 0 1,15 2-53,-1-1 0,29-1 0,-28-1 79,-18 1 17,17-1-51,-1 2 1,1 0-1,-1 0 1,0 2-1,23 6 1,-37-8 52,0 0 1,1 0-1,-1 0 1,0 1-1,0-1 1,0 1-1,0 0 1,0 0-1,0 0 1,-1 1-1,1-1 1,-1 1-1,1-1 1,-1 1-1,0 0 1,0 0 0,0 0-1,0 0 1,-1 0-1,1 0 1,-1 0-1,0 1 1,0-1-1,0 0 1,0 1-1,-1-1 1,1 1-1,-1-1 1,0 1-1,0-1 1,0 1-1,0-1 1,-2 5 0,1-2 159,-1 0 1,0 0-1,0 0 1,-1-1-1,0 1 1,0 0 0,0-1-1,-1 0 1,1 0-1,-1 0 1,0 0-1,-1-1 1,1 0 0,-1 0-1,0 0 1,0 0-1,0-1 1,-10 6-1,-2 0 358,0-1 0,0-1 0,-1 0 0,-36 8 0,29-10-506,0-1 1,-30 1-1,50-4-15,-1-1-1,0 0 1,1 0-1,-1 0 0,0-1 1,1 0-1,-1 0 1,1 0-1,-1-1 0,1 1 1,-1-2-1,1 1 1,0 0-1,0-1 1,-9-6-1,13 8-114,0 0-1,0-1 1,0 1-1,0 0 1,0 0 0,0-1-1,0 1 1,0 0-1,0-1 1,1 1 0,-1-1-1,0 1 1,1-1 0,0 1-1,-1-1 1,1 0-1,0 1 1,0-1 0,0 1-1,0-1 1,0 0-1,0 1 1,0-1 0,0 1-1,1-1 1,-1 0-1,0 1 1,1-1 0,0 1-1,-1-1 1,1 1-1,0 0 1,0-1 0,0 1-1,0 0 1,0-1 0,0 1-1,2-1 1,3-4-1207,1 0 1,0 1 0,0 0 0,0 1-1,14-6 1,17-9-6494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5.1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30 22421,'0'0'7559,"72"-2"-6181,-24-6-481,8 3-737,1-2-96,4 3-737,-7 1-768,-10 3-1250,-11-1-3074,-15 1-2723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5.5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62 19987,'0'0'6374,"73"15"-4516,-9-19-225,11-7-384,4-3-896,-1 1-289,-5 1-1185,-17 1-3043,-11-1-4260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5.0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0 612 13677,'0'0'13170,"13"-10"-12364,53-41 22,-3-2 1,71-79-1,111-147 418,-197 223-1107,-41 47-102,-5 7-24,-1 0-1,1 0 1,0 0 0,0 0-1,-1 0 1,1 0 0,0 1-1,1-1 1,-1 1 0,4-2-1,-5 4-17,-1 0-1,1 0 0,-1 0 0,1 0 0,-1 0 0,1 1 1,-1-1-1,0 0 0,1 0 0,-1 1 0,0-1 1,0 0-1,0 0 0,0 1 0,0-1 0,0 0 1,-1 2-1,1-1-2,-3 45 73,-2 0 1,-3 0-1,-1-1 0,-20 58 0,15-58-49,2 1 0,2-1 0,2 2 0,-2 61 0,17-83-65,-5-21-2397,-7-10-5485,-34-36-1278,10 12 3225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5.4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114 344 4773,'0'0'6245,"-59"-42"-992,35 29-2338,9 5-224,5 3-257,5 1-320,5-1-641,2 0-928,17-1-417,8-1-96,9 1 0,8-1-32,7 1-352,10 1-2083,-2-3-1376,0 0-1602,-2-2-8296</inkml:trace>
  <inkml:trace contextRef="#ctx0" brushRef="#br0" timeOffset="1">891 1 21781,'0'0'3491,"-40"72"-2690,39-36-193,1 0-416,0-2-128,1-1-224,7-5-865,2 0-224,-5-2-512,-2-1-802,-3 0-928,-1-3-2787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5.8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 22101,'0'0'2498,"86"-5"-2434,-28 5-64,14 0-128,7 3-3171,-3-3-2530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6.1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101 0 21140,'0'0'545,"-35"65"-513,29-41-193,1 8-928,0 6 737,-2 9 320,-4 5-96,1 2 320,1-1-96,2-4-96,2-13-1569,4-12-3973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6.7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1 113 20083,'0'0'2050,"9"-11"48,-6 9-1971,2-5 119,1 0 0,0 1 0,1 0 0,0 0 0,0 0 0,0 1 1,0 0-1,1 0 0,0 1 0,0 0 0,14-5 0,9 1 33,1 1 0,0 1 0,0 2-1,0 1 1,0 2 0,1 1 0,-1 1-1,42 8 1,-68-8-274,0 1-1,0 0 0,-1 0 0,1 0 1,0 1-1,-1 0 0,0 0 1,1 0-1,-1 1 0,5 4 1,-8-6 1,0-1 0,-1 1 0,1 0 0,-1 0 0,1 0 0,-1 0 0,0 0 0,1 0 1,-1 0-1,0 1 0,0-1 0,-1 0 0,1 1 0,0-1 0,-1 0 0,0 1 0,1-1 0,-1 1 0,0-1 1,0 1-1,0-1 0,-1 0 0,1 1 0,0-1 0,-1 1 0,0-1 0,1 0 0,-3 4 0,-2 3 57,-1-1-1,0 0 0,0 0 0,-1-1 0,0 1 1,0-1-1,-1-1 0,0 0 0,0 0 0,-11 6 1,-93 48 782,109-59-816,-12 6 156,-21 8 73,32-10-235,20-6-120,-6-1-19,23-3-247,1 1-1,0 1 0,35 3 1,-61 0 321,0 0 0,1 1 0,-1 1 0,0-1 0,0 1 1,0 1-1,0-1 0,0 1 0,0 1 0,-1 0 0,0 0 1,0 0-1,0 1 0,0 0 0,0 0 0,-1 0 0,0 1 1,6 7-1,-9-9 66,-1 0 0,1-1 0,-1 1 1,0 0-1,0 0 0,0 1 0,0-1 1,-1 0-1,0 1 0,0-1 0,0 0 1,0 1-1,-1 0 0,1-1 0,-1 1 0,0-1 1,-1 1-1,1-1 0,-2 5 0,0-2 75,-1 0 0,0 0 0,0 0 0,0 0 0,-1-1 0,0 1-1,0-1 1,-1 0 0,0 0 0,-9 8 0,-3 1 128,-1-1 0,0-1-1,-1 0 1,0-1 0,-1-2 0,-34 15 0,34-18-227,0 0 0,-1-1 0,0-2 0,0 0 0,-29 2 0,42-5 0,0-1 0,0 0 0,0-1 0,0 0 0,1 0 0,-1 0 0,0-1 0,1 0 0,-1-1 0,1 0 0,-1 0 0,1 0 0,0-1 0,1 0 0,-1-1 0,1 1 0,-9-9 0,3-8-1915,13-4-4108,6 8-3976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18.6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36 406 5285,'0'0'4319,"-33"12"4548,32-11-8749,1 0 0,0 0 0,-1 0 0,1 0 0,0 0 0,0 0 0,-1 0 0,1 0 0,0 0 0,0 0 0,0 0-1,0 0 1,0 0 0,1-1 0,-1 1 0,0 0 0,0 0 0,1 0 0,-1 0 0,0 0 0,1 0 0,-1 0 0,1 0 0,-1-1 0,1 1 0,-1 0 0,1 0 0,0-1 0,-1 1 0,1 0 0,0-1 0,0 1 0,-1-1 0,1 1 0,0-1 0,0 1 0,0-1 0,0 0 0,0 1 0,0-1 0,0 0 0,0 0 0,-1 1 0,1-1 0,2 0 0,53 2 371,-44-3 33,168-13 572,-7-1-234,-114 15-788,297-17 1270,-277 8-1089,188-28-84,23-6-167,-72 15 28,54 5-42,-13 3 24,-235 14-3,-32 2-103,-40 1-8,-143 2 127,-672 29 4,-27 36 3,847-64-37,31 0-19,31 0 26,324-22 94,-162 6-96,-57 7-8,296-14-2626,-1433 77 3931,987-52-1279,11-1-3,0 0 0,0 1-1,1 1 1,-1 0 0,-17 6 0,26-3-14,16-3 8,17-1 66,802-50 327,7-1-665,-666 42 290,233-41 1,-395 47-30,94-9 2,187 8 0,-142 4 0,-29 0 9,160-7 9,-275 5-18,-1 0 0,0-1 0,1 1 0,-1 0 0,0-1 0,1 1 0,-1-1 0,0 0 1,0 0-1,0 0 0,1 0 0,-1 0 0,0 0 0,-1-1 0,4-2 0,-5 4-2,0 0 0,1 0 1,-1-1-1,0 1 0,0 0 0,0-1 0,0 1 0,0 0 0,0 0 1,0-1-1,0 1 0,0 0 0,-1-1 0,1 1 0,0 0 1,0 0-1,0-1 0,0 1 0,0 0 0,0 0 0,-1-1 1,1 1-1,0 0 0,0 0 0,0-1 0,-1 1 0,1 0 1,0 0-1,0 0 0,0-1 0,-1 1 0,1 0 0,0 0 0,0 0 1,-1 0-1,0 0 0,-25-7-27,-89-1 79,-135 8 1,98 3 51,-425 41 156,197-6-212,205-27-46,-690 65-64,787-65-104,-31 6 105,-155 3 0,264-20 15,65-11-139,664-55-1457,930-83 1447,-1470 137 186,198 13 0,-288 11-5,-76-8 24,0-1 1,0-1 0,1-1-1,44-3 1,41-35-4,-34 25-37,-123 9-337,15 0 306,-110-3 38,-318 3 157,460 3-132,-41 5 6,40-5-6,0 0-1,0 0 1,0 0-1,0 1 1,1-1 0,-1 1-1,0 0 1,0-1 0,1 1-1,-1 0 1,0 0 0,1 0-1,-1 0 1,1 0 0,-1 0-1,1 1 1,-3 2 0,9-2 27,0-1 1,1 1 0,-1 0 0,1-1-1,-1 0 1,1-1 0,-1 1 0,8-1-1,-8 0-4,131 10 100,241-15 0,-336-1-163,-1-2 0,63-20-1,37-8-255,-128 34 283,0 0 1,0 0-1,0 2 0,0-1 0,1 2 0,-1-1 0,0 2 1,0-1-1,18 7 0,-90-8-3628,30-15-1238,-1-8-5499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7.2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17969,'0'0'9833,"6"60"-8712,-6-16-448,0 3-449,0 2-160,0-5-32,0-2 0,2-6-736,6-6-866,1-7-1377,-6-9-960,-1-9-1891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7.6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19 116 6694,'0'0'20788,"-19"-55"-20243,53 47-385,12-1-128,10 1 0,8 2-577,6-2-2273,1-1-1987,-2-4-4131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7.9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428 1 22005,'0'0'3133,"-12"0"-1638,-1 1-1281,-1 1 0,1 0 1,-1 1-1,1 1 0,0 0 0,0 0 0,1 2 0,-18 9 0,2 0-229,-99 63 1592,111-67-1246,0 1-1,1 1 1,1 0-1,0 1 1,-17 22-1,28-33-305,1 0-1,0 1 1,0-1 0,0 0-1,1 1 1,-1-1 0,1 1-1,0-1 1,0 1 0,0 0-1,1-1 1,-1 8 0,1-10-26,0 1-1,0 0 1,0 0 0,1-1-1,-1 1 1,1 0 0,-1-1-1,1 1 1,0-1 0,0 1-1,0-1 1,0 1 0,0-1 0,0 1-1,0-1 1,0 0 0,0 1-1,1-1 1,-1 0 0,0 0-1,1 0 1,-1 0 0,1 0 0,-1-1-1,1 1 1,-1 0 0,1-1-1,2 2 1,13 2-63,1 0 0,-1-1-1,1-1 1,0-1 0,30-1 0,-8-2-1615,58-12 1,-38 0-3163,-22 3-1999,-3-2-6570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8.4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0 17809,'0'0'5317,"-1"67"-3427,-3-29-481,0 3-672,0 1-577,2-1-96,-1-4 32,3-2-96,0-4-705,3-7-1377,6-4-1089,-3-7-2146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8.9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0 19987,'0'0'5381,"-17"80"-4644,17-39-545,0 1-128,3-2 0,7-3-128,-5-6-481,3-5-1088,0-7-673,-7-6-641,-1-5-1345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9.3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49 17232,'0'0'7271,"54"-26"-7175,-14 23-64,12 2-1345,4-3-1602,1-2-2562,2-2-6278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9.6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320 0 18642,'0'0'8739,"-13"1"-7656,-2 1-1015,0 0-1,1 1 0,0 0 0,-1 2 1,1-1-1,1 2 0,-1 0 0,1 0 1,-13 9-1,24-14-70,-21 14 111,0 1 1,-28 25 0,46-37-72,0 1 0,0 0 0,1 0 1,0 0-1,0 1 0,0-1 0,0 1 0,1 0 1,0 0-1,0 0 0,1 0 0,0 1 0,0-1 1,0 1-1,-1 10 0,3-15-33,1 1 1,-1-1-1,1 1 0,-1-1 1,1 1-1,0-1 0,0 0 0,0 1 1,0-1-1,0 0 0,1 0 1,-1 0-1,0 0 0,1 0 1,0 0-1,-1 0 0,1-1 0,0 1 1,0 0-1,0-1 0,0 0 1,0 1-1,1-1 0,-1 0 1,0 0-1,1 0 0,-1-1 0,0 1 1,1 0-1,-1-1 0,1 1 1,3-1-1,13 3-71,0-1 0,0-1 1,22-1-1,-25 0-246,-6 0-369,0-1 0,1 0-1,-1 0 1,0-1 0,0 0-1,11-4 1,-13 3-725,-1-1 0,0 1 0,0-1 0,0 0 0,7-6 1,17-19-11343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0.0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0 15535,'0'0'4463,"0"11"-2723,-4 145 2306,4-155-4088,0 1 0,0-1 0,0 0 0,0 0 0,0 0 0,0 1-1,1-1 1,-1 0 0,0 0 0,1 0 0,-1 0 0,1 0-1,-1 0 1,1 0 0,0 0 0,-1 0 0,1 0 0,0 0 0,0 0-1,0 0 1,-1-1 0,1 1 0,0 0 0,0 0 0,0-1 0,0 1-1,0-1 1,0 1 0,1-1 0,-1 1 0,0-1 0,0 0 0,0 0-1,0 1 1,0-1 0,1 0 0,-1 0 0,0 0 0,0 0 0,0 0-1,0-1 1,1 1 0,0-1 0,2 1-94,0-1 0,-1-1-1,1 1 1,0 0 0,-1-1 0,0 0 0,1 0-1,-1 0 1,0 0 0,0 0 0,0-1 0,4-4 0,2-6-280,-2-1 1,0 0-1,-1 0 1,10-29-1,-1-10 3310,-24 87-1615,4-21-848,1 1-1,1-1 1,0 1 0,1-1 0,1 1-1,0 0 1,2 21 0,-1-33-411,1 0-1,-1-1 1,1 1-1,0 0 1,0-1 0,0 1-1,0-1 1,0 1 0,0-1-1,0 0 1,0 1-1,1-1 1,-1 0 0,0 0-1,1 0 1,-1 0 0,1 0-1,-1 0 1,1 0-1,0 0 1,-1-1 0,1 1-1,0-1 1,-1 1 0,4-1-1,-1 1-409,0 0 0,0-1 0,0 1 0,0-1 0,0 0 0,0 0 0,0-1 0,0 1 0,-1-1 0,8-2 0,5-9-5562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0.3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9033,'0'0'17040,"40"89"-16240,-40-35-575,0 2-129,0-3-192,0-3-577,0-9-704,9-12-929,2-11-1154,-1-12-1793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0.7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19 19026,'0'0'5189,"84"12"-4581,-32-12-447,13 0-97,8 0-192,-1-3-2211,-1-8-2241,-5-5-3492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06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5255 773 24535,'-263'-85'352,"-136"-26"-5927,125 37 4301,127 32 1267,-609-142-373,669 171 361,0 3-1,-1 4 1,1 4-1,-1 4 1,0 4 0,-160 31-1,150-11 67,1 5-1,1 4 1,2 4-1,2 4 1,2 5-1,2 3 0,-99 76 1,53-23 194,5 7-1,5 4 1,-167 203 0,162-155 105,7 5 0,7 5 0,8 6 0,-105 239 0,123-207-291,9 3-1,9 4 1,-70 378-1,117-447-74,6 2 0,7 0 0,7 0 0,6 1 0,7-1-1,7 0 1,6-1 0,74 261 0,-24-191 320,9-5 0,10-2 0,9-5 0,249 380 0,-277-484-194,5-3 0,4-4 1,164 153-1,-192-204-85,3-2 1,1-3 0,2-2-1,1-3 1,2-2-1,2-4 1,0-2 0,92 26-1,-63-32-12,2-4-1,0-5 0,0-4 1,1-3-1,0-6 1,174-19-1,562-147-13,-784 154 3,1141-271 270,-380 88 382,-571 124-425,309-137 0,212-183-533,-31-53-179,-136 45 444,-460 299 85,-5-5 1,148-158 0,-228 212-7,-3-2-1,-2-2 1,-2-2-1,-3-2 0,-2-1 1,-3-1-1,-3-2 1,-3-1-1,-2-1 1,-4-1-1,-2-1 1,-3-1-1,8-92 1,-13 3 170,-6 0 0,-26-236 1,-87-310-52,-36 73-189,93 456-61,-113-260 0,124 350 90,-3 1 1,-3 2-1,-4 2 1,-75-88 0,74 108 35,-2 2 0,-3 2 0,-2 3 1,-3 3-1,-93-59 0,40 44 7,-2 5 0,-2 4 0,-3 7 0,-198-52 0,-526-64-249,470 115-35,-1 17 1,-404 18-1,608 23-347,2 8 0,0 6 0,-184 52 0,207-33-3060,-258 111-1,80 5-8133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04.1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1602,'0'0'-705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1.1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0 17360,'0'0'2627,"-53"78"-417,42-43-512,5 2-962,4 3-544,2 5-224,0 0-640,2-1-1795,1-4-1568,-3-6-3108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1.4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5 109 14798,'-1'-9'4623,"0"7"-4463,0-1 0,1 0 0,-1 1 0,1-1 0,0 1 0,0-1 0,0 0 0,0 1 0,0-1 0,1 0 0,-1 1 0,1-1 0,-1 1 0,1-1 0,0 1 0,0-1 0,0 1 0,0 0 0,1-1 0,-1 1 0,1 0 0,-1 0 0,1 0 0,0 0 0,0 0 0,0 0 0,0 1 0,0-1 0,0 1 0,0-1 0,0 1 1,1 0-1,-1 0 0,1 0 0,-1 0 0,1 0 0,-1 0 0,5 0 0,19-5 187,1 1 0,-1 1 0,1 1 0,0 1 0,0 2-1,48 5 1,-25 2-297,-1 2 0,84 27 0,-128-35-45,136 53 47,-128-49-71,-1 2 0,0-1 1,-1 2-1,1-1 0,-1 1 0,-1 1 0,1 0 1,15 19-1,-23-24 7,0-1 0,-1 1-1,1 0 1,-1 0 0,0 0 0,0 1 0,0-1 0,-1 0 0,1 1-1,-1-1 1,0 1 0,0-1 0,-1 1 0,1 0 0,-1-1-1,0 1 1,-1 7 0,-1-6 109,0 0 0,0-1 0,0 1 0,0-1-1,-1 1 1,0-1 0,0 0 0,0 0 0,-1 0 0,0-1 0,-8 9 0,-7 3 387,0-2 0,-1 0 0,0-1 0,-1-1 1,-32 14-1,-4-2-371,1-3 0,-2-3 0,-1-2-1,0-2 1,-1-3 0,-99 5 0,152-16-123,-35-3-1157,40 3 979,1-1 0,0 1-1,-1-1 1,1 1 0,0-1 0,-1 0 0,1 0 0,0 0 0,0 0 0,0 0-1,0 0 1,0 0 0,0 0 0,0 0 0,0 0 0,0 0 0,1-1 0,-1 1-1,0 0 1,1-1 0,-1 1 0,1 0 0,0-1 0,-1 1 0,1-1 0,0-1-1,-2-29-10722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7.0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490 113 3972,'-115'-1'-453,"31"-2"478,-1 5-1,-94 13 1,153-8 1228,26-7-1212,0 0 0,0 0-1,0 1 1,0-1 0,0 0-1,0 0 1,0 0 0,0 1-1,0-1 1,0 0 0,0 0-1,0 0 1,0 1 0,0-1-1,0 0 1,0 0 0,0 0 0,0 1-1,0-1 1,0 0 0,0 0-1,0 0 1,0 1 0,0-1-1,0 0 1,1 0 0,-1 0-1,0 0 1,0 0 0,0 1-1,0-1 1,0 0 0,1 0-1,-1 0 1,0 0 0,0 0-1,0 0 1,0 1 0,1-1-1,-1 0 1,0 0 0,0 0-1,0 0 1,1 0 0,-1 0 0,0 0-1,0 0 1,0 0 0,1 0-1,-1 0 1,0 0 0,52 11 4142,-30-7-3445,22 8 469,-5 0-645,1-2 0,73 9 1,688-14 1453,-615-10-1683,78-1-72,1804-70 759,-1439 29-202,156-10 1106,5 35 170,-764 22-2080,0 1-1,0 2 0,0 0 1,0 2-1,41 12 0,-65-16-40,0 0 0,-1-1 0,1 1 0,0 0-1,-1 0 1,1 0 0,-1 1 0,1-1 0,-1 0-1,0 1 1,1-1 0,-1 0 0,0 1-1,0 0 1,0-1 0,0 1 0,0 0 0,1 2-1,-2-3-207,0 0 0,1 0 0,-1 1-1,0-1 1,0 0 0,0 0 0,0 1 0,0-1-1,0 0 1,0 1 0,-1-1 0,1 0-1,0 0 1,-1 1 0,1-1 0,-1 0-1,0 2 1,-8 4-5141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9.0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23 8072,'0'0'21748,"56"20"-19986,-22-20-833,1 0-673,3-3-256,-1-3 0,-4 0-352,0 3-1250,-7-1-1345,-3-4-1889,-7 4-1058,-5-5-6694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9.4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683 61 18642,'-17'-9'1585,"5"2"-1227,1 0-37,-1 1-1,0 0 0,0 1 0,0 1 1,-1 0-1,1 0 0,-1 1 0,-15-2 1,10 4-211,0 1 0,-1 1 0,1 0 0,0 1 0,0 1 0,0 1 0,1 0 0,-1 1 0,1 1 0,0 1 0,1 0 0,-1 2 0,2-1 0,-1 2 0,1 0 0,0 1 0,-14 14 0,7-5 4,0 0 1,1 2-1,1 1 1,1 0-1,1 1 1,-23 42-1,34-54-27,0 1 1,1 0-1,1 0 0,0 0 0,1 1 1,1 0-1,0 0 0,0 0 1,2 0-1,-1 0 0,2 0 0,0 1 1,1-1-1,0 0 0,1 0 1,4 15-1,-3-22-73,-1 0 0,1 0-1,0 0 1,1-1 0,-1 0 0,1 0 0,1 0 0,-1 0-1,1 0 1,0-1 0,0 0 0,11 8 0,-6-6 100,1 0-1,0-1 1,0 0 0,1-1 0,-1-1 0,24 7 0,1-4 350,1-1 1,0-2-1,0-2 1,38-2-1,-39-2-250,-1 0 1,1-3-1,-1-1 0,57-17 1,-76 18-160,0-1 0,0 0 1,-1-1-1,1-1 0,-2 0 0,1-1 1,-1-1-1,-1 0 0,0-1 0,0-1 1,20-23-1,-29 29-55,0 1 0,0-1 0,0 0 0,-1-1 0,0 1 0,0-1 0,-1 1 0,1-1 0,-2 0 0,1 0 0,-1 0 0,0 0 0,0 0 0,-1 0 0,0-13 0,-2 10 0,0 0 0,-1 1 0,0-1 0,0 1 0,-1 0 0,0 0 0,0 0 0,-1 0 0,0 1 0,-8-10 0,-6-4 0,-1 1 0,-1 0 0,-1 2 0,0 0 0,-2 2 0,-43-26 0,46 31-1123,0 1 1,-1 1-1,-1 1 0,-27-8 1,42 15 474,0 0 0,0 0 1,0 1-1,0 0 0,-1 1 1,1 0-1,0 0 0,0 0 1,0 1-1,0 1 0,0-1 1,0 1-1,0 1 0,0-1 1,0 1-1,-7 4 0,-13 12-12260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0.0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140 1 25208,'0'0'1089,"-60"68"-673,30-17 769,6 7-448,8 0-513,8-3-160,7-2-32,1-7-32,8-7-640,8-11-1058,1-10-576,-6-11-1474,-8-18-13356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0.3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 34 12396,'0'0'6374,"-50"-7"-4581,50 15-415,18 4-706,23-2 129,21-1-96,17-6-449,16-3-160,11-3-160,4-12-1698,-11-9-1537,-15-3-3427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0.7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507 53 12011,'-34'11'435,"1"2"-1,0 0 0,1 3 1,1 0-1,1 2 0,-34 25 1,43-26 3,1 1 1,1 1-1,0 1 1,1 0 0,2 1-1,0 1 1,1 1 0,-20 41-1,22-35-326,1 1 1,1 1-1,2 0 0,1 0 0,2 1 0,1-1 0,1 2 0,2-1 0,1 0 1,2 0-1,8 62 0,-5-76-113,0 0 0,1 0 0,1-1 0,1 0 0,0 0-1,1 0 1,1-1 0,0 0 0,20 25 0,-19-30-2,1-1 0,-1 1 0,2-2 0,-1 1 0,2-2 0,-1 0 0,1 0 0,0-1 0,0-1-1,1 0 1,0 0 0,0-2 0,18 4 0,-2-3 431,-1-1-1,1-2 1,0-1 0,-1-1-1,1-1 1,0-2-1,-1-1 1,0-2 0,0 0-1,0-2 1,-1-1-1,31-15 1,-13 3 171,-1-2 0,-1-2 1,-1-3-1,-1 0 0,-1-3 0,47-47 0,-60 50-425,0-2 0,-2-1-1,-1-1 1,-1-1 0,35-68-1,-47 76-86,-1 0-1,-2 0 0,0-1 1,-2 0-1,0-1 1,-2 0-1,-1 0 0,-1 0 1,-2-46-1,-2 61-69,0 0 0,0 1 0,-2-1 0,1 0-1,-2 1 1,1-1 0,-1 1 0,-1 0 0,0 1 0,-1-1-1,0 1 1,-1 0 0,0 0 0,-10-11 0,5 9-21,0 1 1,-1 0 0,-1 1-1,1 1 1,-2 0 0,1 1-1,-1 0 1,0 1-1,-28-8 1,12 6-109,-1 3 0,0 0 1,0 2-1,0 1 0,0 2 0,-1 1 0,1 1 1,0 2-1,-1 2 0,2 0 0,-1 3 0,1 0 1,0 2-1,0 1 0,2 2 0,-1 0 0,-45 30 1,17 4-2405,55-45 1992,0 1 0,0 1 1,1-1-1,-1 0 0,1 1 0,0-1 1,0 1-1,0 0 0,0-1 0,1 1 1,-1 0-1,1 0 0,0 0 0,0 0 1,0 5-1,3 8-6886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4.9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3197 125 8008,'-112'-33'698,"-2"5"0,0 5 0,-2 5 0,0 5 1,-1 6-1,0 4 0,0 6 0,-227 34 0,201-11-701,2 7 0,1 6 0,2 6 0,2 6 0,2 6 0,-228 135 0,289-147 479,3 2 1,2 4 0,2 3-1,3 3 1,-103 119 0,136-137-110,2 0 0,1 3 0,3 0 0,-34 78 0,45-85-342,1 1 0,2 0-1,1 0 1,2 1 0,2 0-1,-1 70 1,6-84-57,1-1 0,1 0 1,1 0-1,0 0 0,2 0 0,1 0 0,1-1 1,1 0-1,0 0 0,2-1 0,0 0 0,1-1 1,1 0-1,1-1 0,1 0 0,0-1 0,1 0 1,1-2-1,0 0 0,2 0 0,-1-2 0,2 0 1,23 13-1,-4-8 48,1-1-1,1-1 1,0-3 0,0-1 0,2-2 0,79 9 0,-17-11 123,172-9 0,-70-17 510,-1-8 0,-1-9-1,367-114 1,-421 98 129,216-103 0,-280 110-288,-1-4 1,-2-3-1,125-105 1,-170 123-180,-1-2 0,-2-1 0,-1-2 0,52-78 0,-75 99-202,-1 0 0,0 0 0,-1-2 0,-1 1 0,-1-1 0,-1 0 0,0 0 0,-2-1 0,0 0 0,-1 0 0,-1 0 0,0 0 0,-2 0 0,-1 0 0,-2-20 0,0 26-91,-1 1 0,0-1-1,0 1 1,-2 0 0,1 1 0,-2-1 0,0 1-1,0 0 1,-1 1 0,-11-13 0,3 7-92,0 1-1,-1 1 1,-1 0 0,0 1 0,-32-18 0,0 6-562,-1 3 0,-1 1 1,-1 3-1,-67-14 1,-23 3-2231,-164-11 1,115 18-3362,77 6-3905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7.5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41 1 10314,'0'0'16463,"26"66"-15630,-26-16-577,-5 6-192,-6 5-128,-1 0-1025,3-3-993,-3-9-864,4-8-2051,-1-16-4580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05.7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43 312 9769,'0'0'12391,"-6"5"-11772,-15 12 1318,26-15 1133,19-11-1997,5-5-965,-1-2 0,0-1 0,-1-2 0,-1 0 0,37-36 0,34-24-30,-77 66-67,-15 10-9,0 1-1,0-1 1,-1-1-1,1 1 1,-1-1-1,7-7 1,-11 11 51,-4 1-38,1-1 1,-1 1-1,0 0 0,0 0 1,1 1-1,-1-1 0,-5 4 1,-221 151 185,114-73 1354,171-126-1346,66-64-1,52-43-160,-170 149-197,-5 6 61,-12 14 44,-21 25 95,-116 96 52,4-2 648,142-133-735,47-51 21,1 3 0,76-60 0,-64 57-25,16-15-155,-42 35 25,-22 20 64,-9 7 11,-342 306 17,345-307 26,331-291 96,-262 241-587,-69 49 373,-5 2 98,1 0 0,0 0 0,0 0 0,-1 1-1,1-1 1,0 1 0,0-1 0,0 1 0,-4 4 0,5-5 8,-75 56 11,-89 84 0,43-35 221,117-101-204,-27 22 270,57-49-118,83-70-349,152-98-1,-347 237-85,37-13 295,1 2 0,2 3 0,-53 55 0,96-83-17,17-14-5,19-14 25,112-100 9,82-59-63,-312 221 103,22 4 158,2 2 0,-68 73 0,67-62-157,125-115-8606,-23 7 2038,4-10-4285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7.8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63 21556,'0'0'6823,"89"-1"-5606,-26 2-224,16-1-352,12 0-321,5 0-224,1 0-32,-4-5-448,-6-3-1026,-7-5-1569,-12-2-2786,-11-6-5157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8.7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0 363 3491,'1'-11'1153,"3"-16"-1014,1 0 0,2 1 0,0 0 0,19-44-1,25-17 2540,-24 44 3313,-1-2 4954,-26 58-9178,-7 101-204,-4 0 0,-34 151 0,37-224-1619,-4 46 120,12-86-65,0 0 1,0 0-1,-1-1 0,1 1 0,0 0 0,0 0 0,0-1 0,0 1 0,1 0 0,-1 0 0,0-1 0,0 1 0,0 0 1,1 0-1,-1-1 0,0 1 0,1 0 0,-1-1 0,0 1 0,1 0 0,-1-1 0,1 1 0,-1-1 0,1 1 0,-1-1 1,1 1-1,0-1 0,-1 1 0,1-1 0,-1 1 0,2-1 0,0 1 6,0-1 0,0 0 0,0-1 1,-1 1-1,1 0 0,0 0 0,0-1 0,-1 1 0,1-1 0,0 0 1,-1 1-1,1-1 0,1-1 0,48-36 219,60-82-120,-24 25-85,-86 94-15,-1 0 0,1 0 0,0 0 0,0 0 0,-1 0 0,1 0-1,0 0 1,0 0 0,0 1 0,0-1 0,0 0 0,0 0 0,0 1 0,0-1 0,1 1 0,-1-1 0,0 1 0,0 0-1,0-1 1,1 1 0,-1 0 0,0 0 0,0 0 0,1 0 0,1 0 0,-2 1 8,-1 0 1,1 0-1,-1 0 1,1 1-1,-1-1 0,1 0 1,-1 0-1,1 1 1,-1-1-1,0 0 0,0 1 1,0-1-1,0 1 1,0-1-1,0 0 1,0 1-1,0-1 0,-1 2 1,-16 68 445,-7-14-286,15-39-261,1 0-1,-9 35 0,30-63-7656,7-15 2771,2-11-3598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9.0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5 220 19474,'-1'10'2616,"-2"33"117,3-42-2611,0 1-1,0-1 0,0 0 1,0 1-1,0-1 0,1 0 1,-1 0-1,0 1 0,1-1 1,-1 0-1,1 0 0,-1 1 1,1-1-1,0 0 0,0 0 1,-1 0-1,1 0 0,0 0 1,0 0-1,0 0 0,0 0 1,0-1-1,0 1 0,0 0 1,1 0-1,-1-1 0,0 1 1,0-1-1,0 1 0,1-1 1,-1 0-1,0 1 0,0-1 1,1 0-1,-1 0 0,0 0 1,1 0-1,-1 0 0,0 0 1,1 0-1,-1 0 0,0-1 1,1 1-1,0-1 0,6 0 141,-1-1 0,1 0 0,-1 0 0,0-1-1,13-6 1,-4-1-177,-1 0-1,-1-1 1,1 0-1,-2-2 1,0 1 0,0-2-1,10-14 1,-16 19-67,-1 0 0,0 0 0,0-1 0,-1 0 1,0 0-1,0 0 0,-1-1 0,-1 0 0,0 1 0,0-1 1,-1 0-1,1-17 0,-3 27-18,0 0 0,0 0 0,0 0 0,0 0 0,0 0 0,-1 0 0,1 0 0,0 0 0,0 0 0,-1 0 0,1 0 0,-1 0 0,1 0 0,-1 1 0,1-1 0,-1 0 0,1 0 0,-1 0 0,0 1 0,1-1 0,-1 0 0,0 1 0,0-1 0,1 0 0,-1 1 0,0-1 0,0 1 0,0 0 0,0-1 0,0 1 0,0 0 0,0-1 0,0 1 0,0 0 0,0 0 0,0 0 0,0 0 0,0 0 0,0 0 0,0 0 0,-1 0 0,-2 1 0,0 0 0,0-1 0,0 1 0,1 1 0,-1-1 0,0 0 0,1 1 0,0 0 0,-1 0 0,-4 3 0,-5 8 0,0-1 0,0 2 0,2 0 0,-1 0 0,2 1 0,0 1 0,1-1 0,1 2 0,0-1 0,1 1 0,1 0 0,0 0 0,1 1 0,1 0 0,-3 33 0,7-48-33,0-1-1,1 0 1,-1 1-1,0-1 1,1 0-1,-1 0 1,1 1-1,0-1 1,0 0-1,0 0 1,0 0-1,0 0 1,0 0-1,0 0 1,1 0-1,-1-1 1,1 1-1,-1 0 1,1-1-1,0 1 1,-1-1-1,1 1 1,0-1-1,0 0 1,0 0-1,0 0 1,0 0-1,1 0 1,-1-1 0,0 1-1,0 0 1,1-1-1,3 1 1,3 0-497,1 0 0,-1-1 1,1 0-1,0 0 0,-1-1 1,1 0-1,9-3 0,31-14-7194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9.4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1 10154,'0'0'14413,"3"14"-12955,1-1-1066,-2 1 1,0-1 0,0 1 0,-1 0-1,-1-1 1,-3 29 0,3-40-371,-35 250 1882,26-83-3478,12-140-949,2-10-2358,-3-11 471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9.8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0 167 17617,'0'0'6630,"52"13"-5093,-3-13 161,14-5-417,14-11-544,9-3-321,3-3-159,-5 3-225,-3 0 0,-14 3-449,-13 2-544,-17-1-2018,-17-1-2145,-17-3-2692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0.1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0 138 18770,'0'0'11146,"82"-18"-9768,-9 8-385,11-4-705,5-3-224,3-1-705,-9 3-2658,-17-6-3139,-15-3-7751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0.7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 9001,'0'0'7286,"5"-10"-3378,13-33-897,-7 30-32,-5 18-1824,-1 23-915,-5-27-103,2 71 441,-2-52-549,0 0 0,1 0 0,1 0 1,1-1-1,8 28 0,-11-45-14,1 0 0,0 0 0,0-1 0,0 1 0,0-1 0,0 1 0,0-1 0,0 1 0,1-1 0,-1 0 0,0 0 0,1 1 0,-1-1 0,1 0 0,-1 0 0,1 0 0,0-1 0,-1 1 0,1 0 0,0 0 0,-1-1 0,1 0 0,0 1 0,0-1 0,0 0 0,0 0 0,-1 1 0,1-1 0,0-1 0,0 1 0,0 0 0,0 0 0,-1-1 0,1 1 0,0-1 0,0 0 0,2-1-1,7-2 237,0-1-1,-1 0 0,0-1 0,15-11 0,36-35 218,-48 39-367,0 1 0,1 1-1,0 0 1,1 1 0,25-14 0,-40 24-106,1-1 1,0 1-1,-1 0 1,1 0-1,0-1 1,-1 1-1,1 0 1,0 0-1,-1 0 1,1 0-1,0 0 0,0 0 1,-1 0-1,1 0 1,0 0-1,-1 0 1,1 0-1,0 1 1,-1-1-1,1 0 1,0 0-1,-1 1 0,1-1 1,0 0-1,-1 1 1,1-1-1,-1 0 1,2 2-1,6 21 22,-9 38 192,0-49-164,-3 13 1,3-21-34,0 1 0,0-1 0,0 1 0,1-1 0,0 1 0,-1-1-1,2 1 1,-1-1 0,2 10 0,-1-14 24,1 0 0,-1 0 0,0 0 0,1 0 0,-1-1 1,1 1-1,-1 0 0,0-1 0,1 1 0,-1-1 0,0 1 0,0-1 0,1 1 0,-1-1 0,2-1 0,13-10 33,-1 0 0,-1-1 1,0-1-1,13-16 0,-17 18-47,0 0 0,1 0 0,1 2 1,0-1-1,0 1 0,1 1 0,25-14 0,-38 22-52,1 1 0,0-1 0,0 1-1,0-1 1,0 1 0,0 0 0,0-1 0,0 1 0,0 0 0,0 0 0,0-1-1,0 1 1,0 0 0,0 0 0,0 0 0,0 0 0,0 0 0,0 1-1,0-1 1,1 0 0,-1 0 0,0 1 0,-1-1 0,1 1 0,0-1 0,0 1-1,0-1 1,0 1 0,0-1 0,0 1 0,0 0 0,-1-1 0,1 1 0,0 0-1,-1 0 1,1 0 0,0 0 0,-1-1 0,1 1 0,-1 0 0,0 0-1,1 0 1,-1 0 0,0 0 0,1 0 0,-1 0 0,0 0 0,0 0 0,0 0-1,0 1 1,0 0 0,0 11-1032,0 0 0,-1 0 0,-4 22-1,1-2-2314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1.6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67 0 17873,'0'0'7356,"-5"9"-6544,-2 9-426,0 0 0,1 0 0,1 1 0,1 0 1,0-1-1,0 25 0,-2 133 1208,5-90-911,-16 190 1063,30-291-1746,5-15 0,89-233 0,18-38 0,-124 298 0,1 0 0,-1 1 0,1-1 0,0 0 0,1 1 0,-1-1 0,0 1 0,1-1 0,-1 1 0,1 0 0,-1 0 0,1 0 0,0 1 0,3-2 0,-5 2 0,-1 1 0,1 0 0,0 0 0,-1 0 0,1-1 0,-1 1 0,1 0 0,-1 0 0,1 0 0,0 0 0,-1 0 0,1 0 0,-1 0 0,1 1 0,-1-1 0,1 0 0,0 0 0,-1 0 0,1 0 0,-1 1 0,1-1 0,-1 0 0,1 1 0,-1-1 0,1 0 0,-1 1 0,0-1 0,1 1 0,0 1 0,0 0 0,0-1 0,-1 1 0,1 0 0,-1-1 0,0 1 0,1 0 0,-1 0 0,0 0 0,0-1 0,0 1 0,0 0 0,-1 0 0,1 2 0,-2 0 0,1 1 0,0-1 0,-1 0 0,0-1 0,0 1 0,0 0 0,-1 0 0,1-1 0,-1 1 0,1-1 0,-1 0 0,-1 0 0,1 0 0,-4 3 0,-57 38 0,46-33 0,-101 47-7223,201-69-2834,-41 7 4339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2.0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167 194 4228,'0'0'11131,"1"-11"-7112,0 0-3237,0 4-156,1-1 0,-2 0-1,1 0 1,-1 0-1,0 1 1,-1-1 0,-2-13-1,2 20-572,1 0 0,-1 0 0,0 0 0,1 0 0,-1 0 0,0 0-1,1 1 1,-1-1 0,0 0 0,0 0 0,0 1 0,0-1 0,0 1 0,0-1 0,0 1 0,0-1-1,0 1 1,0 0 0,0-1 0,0 1 0,0 0 0,0 0 0,0-1 0,0 1 0,0 0 0,0 0 0,0 1-1,-1-1 1,1 0 0,0 0 0,0 0 0,-2 1 0,0 0 25,-1 0 1,1 0-1,0 1 1,-1-1-1,1 1 1,0-1-1,0 1 1,0 0-1,-3 3 1,-7 8 459,0 1 1,1 0 0,-17 29 0,24-35-410,1-1 0,0 1 1,0 0-1,0 1 0,1-1 1,1 1-1,0-1 0,0 1 1,-2 17-1,4-25-128,1-1-1,-1 1 1,0-1-1,0 1 1,0-1-1,0 1 1,0-1-1,0 1 1,1-1-1,-1 1 1,0-1-1,0 1 1,1-1 0,-1 0-1,0 1 1,1-1-1,-1 1 1,1-1-1,-1 0 1,0 1-1,1-1 1,-1 0-1,1 0 1,-1 1-1,1-1 1,-1 0-1,1 0 1,-1 0-1,1 0 1,-1 1-1,1-1 1,-1 0 0,1 0-1,26-1 51,22-14 94,1-10-36,-38 18-142,1 0-1,-1 1 1,1 0-1,1 1 1,-1 1-1,1 0 1,0 0-1,24-2 0,-37 7 34,0-1 0,0 0-1,0 1 1,0-1-1,0 1 1,-1-1-1,1 1 1,0 0-1,0-1 1,0 1-1,-1 0 1,1-1-1,0 1 1,-1 0-1,1 0 1,0 0-1,-1 0 1,1-1 0,-1 1-1,0 0 1,1 0-1,-1 0 1,0 0-1,1 0 1,-1 0-1,0 0 1,0 0-1,0 0 1,0 0-1,0 0 1,0 1-1,0-1 1,0 0-1,-1 0 1,1 1-1,0 0 39,0-1 0,0 0-1,0 1 1,-1-1-1,1 0 1,0 0 0,0 1-1,-1-1 1,1 0-1,-1 1 1,1-1 0,-1 0-1,1 0 1,-1 0 0,0 0-1,0 0 1,1 1-1,-1-1 1,0-1 0,0 1-1,0 0 1,0 0-1,0 0 1,0 0 0,0-1-1,-3 2 1,3-38 565,0 4-603,0 12 0,1-1 0,1 0 0,0 1 0,2 0 0,9-39 0,-11 57-128,0 0 1,0 0-1,0 0 0,0 0 1,1 1-1,-1-1 1,0 0-1,1 1 0,-1-1 1,1 0-1,0 1 0,-1 0 1,1-1-1,0 1 1,0 0-1,0 0 0,0 0 1,0 0-1,0 1 0,0-1 1,0 1-1,0-1 0,4 0 1,59 0-6368,-22 1 1725,-6-8-3676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2.4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177 88 2370,'0'-11'11787,"0"-57"-2877,0 68-8826,0 0 1,0-1-1,0 1 0,0 0 0,0 0 1,0-1-1,0 1 0,0 0 0,0-1 1,0 1-1,0 0 0,0-1 1,0 1-1,-1 0 0,1 0 0,0-1 1,0 1-1,0 0 0,0-1 0,0 1 1,-1 0-1,1 0 0,0 0 0,0-1 1,0 1-1,-1 0 0,1 0 0,0 0 1,0-1-1,-1 1 0,1 0 0,0 0 1,0 0-1,-1 0 0,1 0 0,0 0 1,-1-1-1,1 1 0,0 0 0,-1 0 1,1 0-1,0 0 0,0 0 0,-1 0 1,1 0-1,0 0 0,-1 1 1,1-1-1,0 0 0,0 0 0,-1 0 1,1 0-1,0 0 0,-1 0 0,1 0 1,0 1-1,0-1 0,-1 0 0,1 0 1,0 0-1,-1 1 0,-13 16 1023,0 9-946,1 2-1,2 0 1,1 0-1,-10 42 1,8-12-117,-7 78 1,15-93-31,3 0 0,3 46 1,1-73 10,1-23 30,0-26 25,-4 7 299,-1-1 0,-7-35 0,7 54-292,0 0 1,-1 1-1,0-1 1,-1 1-1,0-1 1,0 1-1,-1 0 1,1 0-1,-1 0 1,-1 1-1,0-1 1,-9-9-1,61 27-87,8-1-2714,30-8-6998,-65-2 7260,19 0-8743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24.8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37 7271,'0'0'8296,"74"1"-7271,-38-5-417,4-2-512,5 0-192,1 0-1505,-3-1-1826,-4-1-2147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3.2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10 131 11819,'0'0'15487,"12"5"-14943,-8-3-523,-1 0-1,1 0 0,0-1 0,0 1 1,0-1-1,-1 0 0,1 0 1,0-1-1,0 1 0,0-1 1,1 0-1,-1 0 0,0 0 0,0 0 1,0-1-1,0 0 0,0 0 1,-1 0-1,1 0 0,0 0 0,0-1 1,-1 0-1,1 0 0,-1 0 1,1 0-1,-1 0 0,0-1 0,0 1 1,6-7-1,-4 4 23,0-1-1,-1 0 1,1-1 0,-1 1 0,4-11 0,-6 14 19,-1 1 1,0-1 0,0 1 0,0-1 0,0 1 0,-1-1 0,1 0 0,-1 0 0,0 1 0,1-1 0,-1 0 0,0 1 0,-1-1 0,1 0 0,0 0 0,-1 1 0,0-1 0,1 1 0,-2-4 0,1 5-55,0 0-1,0 0 1,0 0 0,0 0 0,0 0-1,0 0 1,0 0 0,0 1 0,0-1-1,0 0 1,-1 1 0,1-1 0,0 0-1,0 1 1,-1 0 0,1-1-1,0 1 1,-1 0 0,1 0 0,0-1-1,-1 1 1,1 0 0,-1 0 0,1 1-1,0-1 1,-1 0 0,1 0 0,0 1-1,-1-1 1,1 1 0,0-1-1,0 1 1,-1-1 0,1 1 0,0 0-1,0-1 1,0 1 0,-1 1 0,-4 2-7,0 0 1,1 0 0,-1 1 0,1 0 0,0 0 0,-4 6 0,-47 73 132,52-76 36,0 0 1,0 0-1,1 1 0,0-1 0,0 1 0,1 0 0,0 0 0,-1 18 1,3-26-158,0 0 1,0-1 0,1 1 0,-1 0-1,0 0 1,1-1 0,-1 1 0,1 0-1,-1-1 1,1 1 0,-1 0 0,1-1 0,0 1-1,-1-1 1,1 1 0,0-1 0,-1 1-1,1-1 1,0 0 0,-1 1 0,1-1-1,0 0 1,0 1 0,0-1 0,-1 0 0,1 0-1,0 0 1,0 0 0,0 0 0,0 0-1,1 0 1,35 0 154,-29-1-131,16-1-9,0-1 0,44-12 0,-47 9-15,2 1-1,-1 1 1,36-1-1,-57 5-12,0 0 1,0 0-1,0 0 1,-1 0-1,1 0 1,0 1-1,0-1 1,0 0-1,0 1 1,0-1-1,-1 1 1,1-1-1,0 1 1,0-1-1,-1 1 1,1-1-1,0 1 1,-1 0-1,1-1 1,0 1-1,-1 0 1,1 0-1,-1-1 1,0 1-1,1 0 1,-1 0-1,1 0 1,-1 0-1,0 0 1,0 0-1,0-1 1,1 3-1,-1-1 1,0 0 0,0 0 1,0 1-1,0-1 0,0 0 0,0 0 1,0 1-1,-1-1 0,1 0 0,-1 0 1,0 0-1,-1 4 0,2-41-1,5 7 0,2-7 0,-2 0 0,1-47 0,-5 84-177,-1-1-1,1 1 1,0-1-1,0 1 1,-1-1-1,1 0 1,0 1-1,0-1 1,0 0 0,0 0-1,0 0 1,1 0-1,1 2 1,2 1-1080,-1-1-1,0 0 1,1 0 0,0 0-1,-1-1 1,10 4 0,2-4-7925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6.7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211 106 7847,'10'-16'5321,"-6"11"-4091,0 0-1,0-1 0,-1 1 1,0-1-1,-1 0 1,1 0-1,-1 0 1,0 0-1,0 0 0,1-12 1,-3 17-1138,0 0 0,0 1-1,0-1 1,0 1 0,0-1 0,0 1 0,-1-1-1,1 0 1,0 1 0,0-1 0,0 1 0,-1-1-1,1 1 1,0-1 0,-1 1 0,1-1-1,0 1 1,-1-1 0,1 1 0,0 0 0,-1-1-1,1 1 1,-1 0 0,1-1 0,-1 1 0,1 0-1,-1-1 1,1 1 0,-1 0 0,0 0 0,-22 0 983,-23 17-624,31-7-403,1 0 0,0 1 0,0 0 0,1 1 0,1 1 0,-19 23 0,23-26-21,2 0 0,-1 0 0,1 0 1,1 0-1,0 1 0,0 0 0,1 0 1,0 1-1,1-1 0,-3 23 0,6-33-26,-1 1 0,1 0 0,0 0 0,0-1-1,0 1 1,0 0 0,0 0 0,0 0 0,1-1-1,-1 1 1,1 0 0,-1 0 0,1-1 0,-1 1-1,1 0 1,0-1 0,0 1 0,0-1 0,0 1-1,0-1 1,0 0 0,0 1 0,1-1 0,-1 0-1,0 0 1,1 1 0,-1-1 0,1-1 0,-1 1-1,1 0 1,0 0 0,-1 0 0,1-1 0,0 1-1,-1-1 1,1 1 0,0-1 0,0 0 0,-1 0-1,1 0 1,0 0 0,0 0 0,0 0 0,1 0-1,6-1 17,-1-1 0,1 0 0,-1 0-1,0 0 1,0-1 0,0 0 0,0-1-1,9-5 1,3-4-9,0-1 0,-1 0-1,34-34 1,-46 40-11,0 1-1,0-1 1,-1-1-1,0 1 1,0-1-1,-1 0 1,0-1-1,0 1 1,-1-1-1,-1 0 1,5-16 0,-13 58-206,-1 51 1,6-82 209,0 0 0,0 0 0,0 0 0,1 0 0,-1-1 0,0 1 0,1 0 0,-1 0 0,0-1 0,1 1 0,-1 0 0,1 0 0,-1-1 0,1 1 0,-1-1 0,1 1 0,-1 0 0,1-1 0,0 1 0,-1-1 0,1 1 0,0-1 0,0 0 0,-1 1 0,1-1 0,0 0 0,1 1 0,31 3 71,29-11 36,-56 5-58,0 1 0,0 0-1,0 0 1,0 1 0,0 0-1,0 0 1,0 0-1,0 1 1,10 2 0,-13-2-27,-1 0 0,0 0 1,1 1-1,-1-1 1,0 1-1,0 0 0,0 0 1,0-1-1,-1 1 0,1 1 1,0-1-1,-1 0 0,1 0 1,-1 0-1,0 1 0,0-1 1,0 1-1,0-1 1,0 1-1,-1-1 0,1 1 1,-1-1-1,1 4 0,-1-5-22,0-1 1,0 1-1,0-1 0,0 0 0,0 1 0,0-1 0,0 1 1,0-1-1,0 0 0,0 1 0,0-1 0,0 1 0,0-1 0,0 0 1,1 1-1,-1-1 0,0 0 0,0 1 0,0-1 0,1 0 1,-1 1-1,0-1 0,1 0 0,-1 1 0,0-1 0,0 0 0,1 0 1,-1 0-1,0 1 0,1-1 0,-1 0 0,1 0 0,-1 0 1,0 0-1,1 1 0,0-1 0,10-12 10,5-22-22,7-86 11,-23 120 0,1-1 0,-1 0 0,0 1 0,1-1 0,-1 1 0,0-1 0,1 0 0,-1 1 0,1-1 0,-1 1 0,1-1 0,-1 1 0,1 0 0,-1-1 0,1 1 0,-1-1 0,1 1 0,-1 0 0,1 0 0,0-1 0,-1 1 0,1 0 0,0 0 0,-1 0 0,1-1 0,0 1 0,-1 0 0,1 0 0,0 0 0,-1 0 0,1 0 0,0 1 0,-1-1 0,1 0 0,0 0 0,-1 0 0,1 0 0,1 1 0,30 12 0,-22-9 0,6 2 0,0-1 0,0 0 0,1-2 0,0 0 0,22 1 0,-31-3 0,0-1 0,1 0 0,-1 0 0,0-1 0,0 0 0,0 0 0,0-1 0,0 0 0,0 0 0,0-1 0,-1 0 0,1-1 0,7-4 0,-13 6 0,0 1 0,0-1 0,0 1 0,0-1 0,0 0 0,-1 0 0,1 0 0,0 0 0,-1 0 0,0 0 0,1 0 0,-1 0 0,0-1 0,0 1 0,0 0 0,-1-1 0,1 1 0,0-1 0,-1 1 0,0-1 0,1 1 0,-1-1 0,0 1 0,0-1 0,-1 1 0,1-1 0,0 1 0,-2-4 0,1 4 0,0 0 0,0 0 0,0 0 0,-1 0 0,1 0 0,-1 0 0,1 1 0,-1-1 0,0 0 0,1 1 0,-1 0 0,0-1 0,0 1 0,0 0 0,0 0 0,0 0 0,-1 0 0,1 0 0,0 0 0,0 1 0,-1-1 0,1 1 0,0 0 0,0-1 0,-1 1 0,1 0 0,0 0 0,-1 1 0,1-1 0,-3 1 0,0 0 0,1 1 0,-1-1 0,1 1 0,-1 0 0,1 0 0,0 1 0,-1-1 0,1 1 0,1 0 0,-1 0 0,0 0 0,1 1 0,-1-1 0,1 1 0,0 0 0,0 0 0,1 0 0,-3 5 0,1-3 0,2-1 0,-1 1 0,1 0 0,-1-1 0,1 1 0,1 0 0,-1 0 0,1 1 0,1-1 0,-1 0 0,1 0 0,0 0 0,0 0 0,1 7 0,0-10 4,1 0 0,-1-1 0,0 1 0,1 0 0,0 0 0,0-1 0,0 1 0,0-1 0,0 0 0,0 0 0,0 0 0,1 0 0,-1 0 0,1 0 0,0 0 0,0-1 0,-1 1 0,7 1 0,2 2-99,1-1 0,0-1 0,18 4 0,19-2-2631,2-5-4184,3 0-2913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7.7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1 15471,'0'0'5018,"0"14"-2862,0 18-970,-2-1-1,-1 1 0,-11 44 0,7-50-825,0-1-20,1 0 0,1 0 0,1 1 0,-1 50 1,6-74-336,-1-1 0,0 0 0,1 0 1,-1 0-1,1 0 0,-1 0 0,1 0 1,-1 0-1,1 0 0,-1 0 0,1 0 1,0 0-1,0 0 0,0-1 1,-1 1-1,1 0 0,0 0 0,0-1 1,0 1-1,0-1 0,0 1 0,0-1 1,0 1-1,0-1 0,0 0 1,1 1-1,-1-1 0,0 0 0,0 0 1,0 0-1,0 0 0,0 0 0,1 0 1,-1 0-1,0 0 0,0 0 0,0-1 1,2 0-1,48-13 185,-6-7-103,50-21-49,-85 39-41,0 1 1,0-1 0,-1 1 0,1 1 0,0 0 0,0 0 0,1 1 0,10 1 0,-18 0 7,-1-1-1,0 1 1,1 0-1,-1 0 1,0 0-1,0 0 1,0 0-1,0 1 0,0-1 1,0 1-1,0-1 1,-1 1-1,1 0 1,0-1-1,-1 1 1,1 0-1,-1 0 1,0 0-1,0 0 1,0 1-1,0-1 0,0 0 1,0 0-1,0 1 1,-1-1-1,1 0 1,-1 1-1,0-1 1,1 0-1,-1 1 1,0-1-1,-1 1 1,1 2-1,0 1 87,-1 1 0,1 0 0,-1-1 0,-1 1 0,1 0 0,-1-1 0,0 0 0,0 1 0,-1-1 0,0 0 0,-3 6 0,-2-4-14,0 1-1,0-1 1,0 0 0,-1-1-1,0 0 1,0 0 0,-1-1-1,0 0 1,0-1-1,0 0 1,-19 6 0,14-6 5,-1-1 0,1-1-1,-1 0 1,0-1 0,0-1 0,0 0 0,-28-3 0,39 2-117,0-2-1,0 1 1,0 0-1,1-1 1,-1 0-1,0 0 1,1 0-1,-1-1 1,1 0 0,0 0-1,0 0 1,0 0-1,0 0 1,0-1-1,1 0 1,-1 0 0,-4-7-1,7 9-4,0 0-1,0 0 0,0 0 1,0 0-1,0 0 1,1 0-1,-1 0 1,1 0-1,-1 0 1,1 0-1,0-1 1,0 1-1,-1 0 1,2 0-1,-1 0 1,0 0-1,0-1 0,1 1 1,-1 0-1,1 0 1,0 0-1,-1 0 1,1 0-1,0 0 1,0 0-1,1 1 1,-1-1-1,0 0 1,0 0-1,1 1 1,-1-1-1,1 1 0,0-1 1,-1 1-1,1 0 1,0-1-1,0 1 1,0 0-1,0 0 1,0 1-1,0-1 1,4-1-1,22-8-2845,1 0 1,39-6-1,-10 2-3170,-6 0-2923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8.0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3 170 17905,'0'0'2877,"9"-4"294,-2 1-2382,105-48 4502,-98 44-5225,-1-1 0,0 0-1,0-1 1,-1 0 0,0-1-1,14-16 1,-25 25-59,0 0 1,0 0-1,0-1 0,0 1 1,0 0-1,0 0 1,0-1-1,-1 1 0,1 0 1,0-1-1,-1 1 1,1-1-1,-1 1 0,0-1 1,1 1-1,-1-1 1,0-1-1,0 2 9,-1 1-1,1-1 1,0 1-1,0-1 1,-1 1 0,1-1-1,-1 1 1,1-1 0,0 1-1,-1-1 1,1 1-1,-1 0 1,1-1 0,-1 1-1,1 0 1,-1-1-1,0 1 1,1 0 0,-1 0-1,1 0 1,-1-1-1,0 1 1,1 0 0,-1 0-1,1 0 1,-1 0-1,-1 0 1,-2 0 54,-1 1 1,1-1-1,-1 1 1,1 0-1,-1 0 1,1 0-1,0 1 1,0-1-1,-1 1 1,-4 3-1,-6 6-1,0 0 0,1 1 0,0 0 0,1 1 0,1 1 1,0 0-1,-13 20 0,18-22-35,-1 0 0,1 0 0,1 1 1,0 0-1,1 0 0,1 0 0,0 1 0,1-1 1,0 1-1,-1 16 0,4-28-34,0 0 0,0 0 0,0 0 0,0 0 0,0 0 0,0 0 0,1 0 0,-1 0 0,1 0 0,0 0 0,-1 0 0,1 0 0,0 0 0,0 0 0,0 0 0,0 0 0,1-1 0,-1 1 0,0-1 0,1 1 0,-1-1 0,1 1 0,-1-1 0,1 0 0,0 0 0,0 1 0,0-1 0,-1-1 0,1 1 0,0 0 0,0 0 0,0-1 0,0 1 0,0-1 0,0 1 0,1-1 0,-1 0 0,0 0 0,0 0 0,0 0 0,0 0 0,0-1 0,2 0 0,7 0 0,-1-1 0,0 0 0,0 0 0,0-1 0,0-1 0,-1 0 0,16-8 0,-6 0-1367,0-1-1,23-21 1,-27 20-841,-1-1 0,0 0 0,-1-1 0,0-1 0,12-21 0,-6 2-10839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8.5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0 18257,'0'0'5456,"0"10"-3934,-6 155 2891,-1-23-2554,6-141-1848,1 0 0,0 0 0,0 0 0,0 0-1,0 0 1,0 0 0,0 0 0,0 0 0,0 0 0,0 0-1,1 0 1,-1-1 0,0 1 0,1 0 0,-1 0 0,0 0-1,1 0 1,-1 0 0,1 0 0,0-1 0,-1 1 0,1 0-1,-1 0 1,1-1 0,0 1 0,0 0 0,0-1 0,-1 1-1,1-1 1,0 1 0,0-1 0,0 1 0,0-1 0,0 0 0,0 1-1,0-1 1,0 0 0,0 0 0,0 0 0,0 0 0,0 0-1,0 0 1,0 0 0,0 0 0,0 0 0,-1 0 0,1 0-1,0-1 1,0 1 0,0 0 0,0-1 0,0 1 0,0-1-1,0 1 1,1-2 0,6-2 52,-1 0-1,1 0 1,-1-1-1,0 0 1,8-8-1,39-41 38,-30 28-94,43-34 1,-65 58-14,1 0 1,-1 0 0,1 1 0,-1-1 0,1 1-1,-1 0 1,1 0 0,0 0 0,5-1 0,-8 2 3,1 0 1,0 0 0,0 0 0,-1 0 0,1 0-1,0 0 1,-1 0 0,1 0 0,0 1-1,-1-1 1,1 0 0,0 1 0,-1-1 0,1 0-1,-1 1 1,1-1 0,0 0 0,-1 1 0,1-1-1,-1 1 1,1-1 0,-1 1 0,0 0 0,1-1-1,-1 1 1,1-1 0,-1 1 0,0 0-1,0-1 1,1 1 0,-1 0 0,0-1 0,0 1-1,0 0 1,0-1 0,0 1 0,0 0 0,0 0-1,0-1 1,0 1 0,0 1 0,0 34 111,-8 52 0,0 2-7,9-90-113,-1 0-1,0 0 1,0 0-1,0-1 1,1 1 0,-1 0-1,0 0 1,0 0-1,1 0 1,-1 0-1,0 0 1,0-1 0,1 1-1,-1 0 1,0 0-1,0 0 1,1 0 0,-1 0-1,0 0 1,0 0-1,1 0 1,-1 0 0,0 0-1,1 0 1,-1 0-1,0 0 1,0 0-1,1 1 1,-1-1 0,0 0-1,0 0 1,1 0-1,-1 0 1,0 0 0,0 0-1,0 1 1,1-1-1,-1 0 1,0 0 0,0 0-1,0 1 1,1-1-1,-1 0 1,0 0-1,0 1 1,0-1 0,0 0-1,0 0 1,0 1-1,0-1 1,0 0 0,1 0-1,-1 1 1,0-1-1,0 0 1,0 0 0,0 1-1,0-1 1,0 0-1,0 1 1,-1-1-1,1 0 1,0 0 0,0 1-1,0-1 1,0 0-1,0 0 1,0 1 0,11-13-2715,3-13-2628,1-9-2851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9.1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21 389 18129,'-3'9'3193,"3"-8"-3054,-16 47 3749,14-18-1286,3-29-2519,-1 0-1,0 0 1,0 0 0,0 0 0,1-1 0,-1 1-1,0 0 1,1 0 0,-1-1 0,1 1-1,-1 0 1,1-1 0,-1 1 0,1-1 0,0 1-1,-1 0 1,1-1 0,0 1 0,-1-1-1,1 0 1,0 1 0,-1-1 0,1 0 0,0 1-1,0-1 1,0 0 0,1 1 0,8-1 6,0 0 1,1 0-1,-1-1 1,0-1-1,0 1 1,0-2-1,0 1 1,0-2 0,0 1-1,-1-1 1,1 0-1,-1-1 1,0 0-1,-1-1 1,13-10-1,-2 1-85,0 0-1,-2-2 0,0 0 0,0-1 0,22-33 1,-34 43 61,0 0 0,-1 0 1,0-1-1,0 1 1,-1-1-1,0 0 0,-1 0 1,0 0-1,0-1 1,-1 1-1,0 0 0,0 0 1,-1-1-1,-1 1 1,-1-16-1,3 20-65,0-1 0,0 0 0,1 0 0,0 1 0,0-1 0,1 1 0,-1 0 0,1 0 0,1 0 0,-1 0 0,1 0 0,5-6 0,17-27 0,-12 9 0,-10 24 0,-9 21 0,-30 31 0,34-46-216,1 1 1,-1 0-1,0-1 0,1 1 1,-1-1-1,0 1 0,0-1 1,0 1-1,0-1 0,0 0 1,-1 1-1,1-1 0,0 0 1,0 0-1,-1 0 0,1 0 1,-1 0-1,1 0 0,-1 0 1,1 0-1,-1-1 0,0 1 1,1-1-1,-1 1 0,-2-1 0,1 1 139,1 1-98,-1-1 1,1 0 0,0 0 0,0 1-1,0-1 1,0 1 0,1-1 0,-1 1 0,0 0-1,1 0 1,-1 0 0,1 0 0,-2 2-1,-3 5-3447,-1-2-3476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0.9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0 673 4452,'0'0'24610,"14"-9"-22608,35-31-1789,-1-1 0,-3-3 0,-1-2 0,-2-1-1,-3-2 1,-1-2 0,39-72 0,-76 121-213,2-3 0,0 0 0,0-1 0,0 1 0,-1-1 0,0 0 0,0 0 0,0 0 0,-1 0 0,1-7 0,-2 13 0,-1-1 0,1 1 0,0-1 0,0 1 0,-1-1 0,1 1 0,0-1 0,-1 1 0,1-1 0,-1 1 0,1 0 0,-1-1 0,1 1 0,0 0 0,-1-1 0,1 1 0,-1 0 0,1 0 0,-1-1 0,1 1 0,-1 0 0,0 0 0,1 0 0,-1 0 0,1 0 0,-1 0 0,1 0 0,-1 0 0,1 0 0,-1 0 0,0 0 0,1 0 0,-1 0 0,1 0 0,-1 1 0,1-1 0,-1 0 0,1 0 0,-1 1 0,1-1 0,-1 0 0,1 0 0,-1 1 0,0 0 0,-25 12 0,-1 9 0,1 2 0,1 0 0,1 1 0,2 2 0,0 0 0,2 1 0,1 1 0,2 1 0,-26 57 0,41-82 0,0 1 0,0 0 0,0 0 0,1 0 0,-1 0 0,1 0 0,1 0 0,-1 0 0,1 0 0,0 0 0,2 11 0,-1-13 0,1-1 0,-1 1 0,1-1 0,-1 0 0,1 0 0,0 0 0,0 0 0,1 0 0,-1 0 0,1 0 0,-1 0 0,1-1 0,0 0 0,0 1 0,0-1 0,0 0 0,0 0 0,1-1 0,5 3 0,10 4 0,0 0 0,0-2 0,30 7 0,-44-12 0,0 0 0,1 0 0,-1-1 0,1 0 0,-1 0 0,1 0 0,0 0 0,-1-1 0,0 0 0,1 0 0,-1 0 0,1-1 0,-1 0 0,0 0 0,0 0 0,0-1 0,8-5 0,31-34 0,-3-2 0,-1-2 0,-3-1 0,38-62 0,-51 72 0,-1-1 0,19-46 0,-34 66 0,-1 0 0,-1 0 0,0-1 0,-2 0 0,0 0 0,-1 0 0,1-25 0,-4 43 0,0 0 0,0 0 0,0 0 0,0 1 0,0-1 0,0 0 0,-1 0 0,1 1 0,0-1 0,0 0 0,0 0 0,-1 1 0,1-1 0,-1 0 0,1 1 0,0-1 0,-1 0 0,1 1 0,-1-1 0,1 0 0,-1 1 0,0-1 0,1 1 0,-1-1 0,1 1 0,-1 0 0,0-1 0,1 1 0,-1 0 0,0-1 0,0 1 0,1 0 0,-1 0 0,0-1 0,0 1 0,1 0 0,-1 0 0,0 0 0,0 0 0,0 0 0,1 0 0,-1 0 0,0 1 0,0-1 0,1 0 0,-1 0 0,0 1 0,0-1 0,1 0 0,-1 1 0,0-1 0,1 0 0,-1 1 0,0-1 0,0 2 0,-5 1 0,0 0 0,1 0 0,0 1 0,-1 0 0,-8 8 0,1 4 0,0 1 0,2 0 0,0 0 0,0 1 0,2 1 0,0-1 0,-9 29 0,-33 148 0,42-152 0,-6 22 0,-81 383 0,95-445 0,0-8 0,-1-18 0,4-36 0,4 29 0,1-1 0,2 1 0,1 0 0,1 0 0,19-34 0,-1 13 0,66-91 0,-99 161 0,4-18 0,0-1 0,0 1 0,0 0 0,0-1 0,0 1 0,0-1 0,0 1 0,0-1 0,0 1 0,0-1 0,0 1 0,0 0 0,0-1 0,1 1 0,-1-1 0,0 1 0,0-1 0,1 1 0,-1-1 0,0 0 0,1 1 0,-1-1 0,0 1 0,1-1 0,-1 0 0,1 1 0,-1-1 0,1 0 0,-1 1 0,1-1 0,-1 0 0,1 0 0,-1 1 0,1-1 0,-1 0 0,1 0 0,0 0 0,3 0 0,0-1 0,-1 0 0,1 0 0,-1 0 0,1-1 0,-1 1 0,0-1 0,0 1 0,1-1 0,-1 0 0,0-1 0,-1 1 0,1 0 0,0-1 0,2-3 0,44-53 0,-26 30 0,-12 16 0,-1 0 0,0 0 0,-1-1 0,9-16 0,-50 91 0,-16 33 0,43-84 0,2 1 0,-1 0 0,1-1 0,0 2 0,1-1 0,-1 22 0,3-32 0,1 0 0,-1 0 0,1 0 0,-1-1 0,0 1 0,1 0 0,-1 0 0,1-1 0,0 1 0,-1 0 0,1-1 0,0 1 0,-1-1 0,1 1 0,0-1 0,-1 1 0,1-1 0,0 0 0,0 1 0,0-1 0,0 0 0,-1 1 0,1-1 0,0 0 0,0 0 0,0 0 0,0 0 0,0 0 0,-1 0 0,1 0 0,0 0 0,0 0 0,0 0 0,0-1 0,0 1 0,-1 0 0,1 0 0,0-1 0,0 1 0,1-1 0,40-15 0,-5-10 0,46-40 0,6-5 0,-87 70 0,-1 0 0,0 0 0,1 0 0,-1 0 0,1 0 0,-1 0 0,1 0 0,-1 0 0,1 1 0,-1-1 0,1 1 0,0-1 0,-1 1 0,1 0 0,0 0 0,-1-1 0,1 1 0,3 1 0,-5-1 0,1 1 0,0-1 0,-1 1 0,1-1 0,0 1 0,-1 0 0,1-1 0,-1 1 0,1 0 0,-1 0 0,1-1 0,-1 1 0,0 0 0,1 0 0,-1 0 0,0 0 0,0 0 0,1-1 0,-1 1 0,0 0 0,0 0 0,0 0 0,0 0 0,0 1 0,-2 11 0,1 0 0,-2 0 0,-5 20 0,5-22 0,2-10 0,0 0 0,1 0 0,0 0 0,-1 0 0,1 0 0,0 0 0,-1 0 0,1 0 0,0 0 0,0 0 0,0 0 0,0 0 0,0 1 0,0-1 0,0 0 0,0 0 0,0 0 0,1 0 0,-1 0 0,0 0 0,1 0 0,-1 0 0,1 0 0,-1 0 0,1 0 0,-1 0 0,1-1 0,0 1 0,-1 0 0,1 0 0,0 0 0,0-1 0,1 2 0,0-2 0,1 0 0,0 1 0,0-1 0,0 0 0,0-1 0,-1 1 0,1 0 0,0-1 0,0 0 0,-1 1 0,1-1 0,4-2 0,28-12 0,-26 11 0,0 0 0,-1 0 0,2 1 0,-1 0 0,0 1 0,1 0 0,-1 0 0,1 1 0,14 0 0,-23 2-10,0-1 0,0 1 0,0-1 0,0 1 0,0-1 0,0 1 0,0 0 0,-1-1 0,1 1 0,0 0-1,0 0 1,-1-1 0,1 1 0,-1 0 0,1 0 0,-1 0 0,1 0 0,-1 0 0,1 0 0,-1 0 0,0 0 0,1 0 0,-1 0 0,0 0 0,0 0 0,0 0 0,0 0 0,0 1 0,0-1 0,0 0-1,0 0 1,-1 0 0,1 0 0,0 0 0,-1 0 0,0 1 0,2 20-630,0-21 611,-1-1-1,1 1 1,-1-1 0,1 1 0,-1-1 0,1 0 0,-1 1 0,1-1 0,-1 0-1,1 0 1,-1 1 0,1-1 0,-1 0 0,1 0 0,0 0 0,-1 0 0,1 0 0,-1 0-1,1 0 1,-1 0 0,1 0 0,0 0 0,-1 0 0,1 0 0,-1 0 0,1 0-1,0 0 1,-1-1 0,1 1 0,-1 0 0,1 0 0,-1-1 0,1 1 0,-1 0 0,2-1-1,5-3-1426,-1-1-1,1 1 1,-1-1-1,0 0 1,0-1-1,0 0 1,8-11-1,-5 8-754,21-25-7233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1.5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128 1 19346,'-19'24'2040,"1"0"-1,2 2 0,0 0 0,-21 52 1,33-67-1892,0-1-1,0 1 1,1 1 0,1-1 0,0 0 0,0 1-1,2-1 1,-1 0 0,1 1 0,1 0 0,0-1-1,0 0 1,1 1 0,1-1 0,7 20 0,-10-30-158,0-1 1,0 0 0,0 1-1,0-1 1,0 0 0,0 1 0,0-1-1,1 0 1,-1 1 0,0-1-1,0 0 1,0 1 0,0-1 0,1 0-1,-1 0 1,0 1 0,0-1-1,1 0 1,-1 0 0,0 1 0,0-1-1,1 0 1,-1 0 0,0 0-1,1 0 1,-1 1 0,0-1 0,1 0-1,-1 0 1,0 0 0,1 0 0,-1 0-1,0 0 1,1 0 0,-1 0-1,0 0 1,1 0 0,-1 0 0,1 0-1,9-14-141,7-32 9,-15 39 38,4-14 1,-2 11 73,0 24 223,-2-3-56,-1-7-121,0-1-1,0 1 1,0-1 0,0 0-1,1 0 1,-1 0-1,1 0 1,0 0-1,0 0 1,0 0-1,0 0 1,0-1 0,1 1-1,-1-1 1,1 0-1,0 0 1,0 0-1,3 2 1,0-1 38,0 0-1,1 0 1,-1-1 0,1 0 0,0-1-1,-1 1 1,1-1 0,12 0 0,-3-1 27,-1 0 1,1-2-1,-1 0 0,0 0 1,0-2-1,0 1 1,24-11-1,15-14-81,-53 28 0,-1 0 0,0 0 0,1 0 0,-1 0 0,0 0 0,0 0 0,1 0 0,-1 0 0,0 0 0,1 0 0,-1 0 0,0 0 0,0 0 0,1 0 0,-1 0 0,0 0 0,1 1 0,-1-1 0,0 0 0,0 0 0,0 0 0,1 0 0,-1 1 0,0-1 0,0 0 0,1 0 0,-1 1 0,0-1 0,0 0 0,0 0 0,0 1 0,0-1 0,1 0 0,-1 0 0,0 1 0,0-1 0,0 0 0,0 0 0,0 1 0,0-1 0,0 0 0,0 1 0,0-1 0,0 0 0,0 1 0,0-1 0,0 0 0,0 1 0,-1 11 0,-3 8 0,-3 19 0,7-38 0,0-1 0,0 1 0,0 0 0,0 0 0,0-1 0,0 1 0,0 0 0,0 0 0,0 0 0,0-1 0,1 1 0,-1 0 0,0 0 0,0-1 0,1 1 0,-1 0 0,1-1 0,-1 1 0,0 0 0,1-1 0,-1 1 0,1-1 0,-1 1 0,1-1 0,0 1 0,-1-1 0,1 1 0,0-1 0,-1 1 0,1-1 0,0 0 0,-1 1 0,1-1 0,0 0 0,0 0 0,0 1 0,18-1-442,1-1-1,-1-1 1,0 0-1,-1-1 1,1-1-1,22-8 1,-19 5-165,-1 2 1,1 0 0,0 1 0,28-1 0,-47 5-81,-1-1 0,0 0 1,1 0-1,-1 0 0,0 0 1,0 0-1,0-1 1,1 1-1,-2-1 0,1 1 1,0-1-1,0 0 0,2-2 1,3-3-4249,4-3-5042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1.9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139 0 13805,'0'0'11958,"-2"9"-10303,-6 26-748,1 1 1,2 0-1,-1 54 0,12 117-400,-1-39 460,-5-160-926,-1 1-1,-1-1 1,1 0-1,-1 1 1,-4 10-1,5-18-39,1 0-1,-1 1 1,1-1-1,-1 0 1,0 0-1,1 0 1,-1 1-1,0-1 1,0 0 0,0 0-1,0 0 1,0 0-1,0 0 1,0-1-1,0 1 1,0 0-1,-2 1 1,2-2-2,0 0 1,0-1 0,-1 1 0,1 0-1,0 0 1,0 0 0,0-1 0,0 1-1,0 0 1,0-1 0,0 1 0,0-1-1,0 0 1,0 1 0,0-1 0,0 0-1,0 1 1,1-1 0,-1 0 0,0 0-1,0 0 1,1 0 0,-1 0-1,0 0 1,0-1 0,-9-14 0,1-1 0,1 1 0,0-2 0,1 1 0,1-1 0,1 0 0,0 0 0,2 0 0,0-1 0,0 1 0,2-1 0,2-32 0,0 45-39,0 0 1,0 0-1,1 1 0,0-1 1,0 0-1,0 1 0,1-1 1,0 1-1,0 0 0,0 0 1,1 0-1,-1 0 0,1 1 1,1 0-1,-1-1 0,0 2 1,9-7-1,8-4-708,1 0-1,44-19 1,-26 13-644,14-10-5533,1-5-5686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2.3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1 11275,'0'0'11210,"16"83"-9320,-25-29-1057,-3 5-545,5 4-192,-1-6-32,8-10-256,0-12-1025,14-10-833,7-16-929,6-9-544,7-12-3620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25.2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62 11883,'0'0'5648,"11"-2"-4922,42-12-71,50-12-4390,-39 18-440,-70 8 8101,3-3-6416,3-5-3061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2.7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289 10 15983,'0'0'3054,"-8"-3"-289,-3 1-2375,1 0 1,-1 1-1,0 0 1,1 0-1,-1 1 0,0 1 1,1 0-1,-1 0 1,0 1-1,1 0 1,-1 1-1,1 0 0,0 1 1,-14 7-1,-1-2 265,16-6-482,0 0 0,1 0 0,-1 1-1,0 0 1,1 1 0,0 0 0,0 0-1,-8 7 1,16-11-172,0-1 0,1 1 0,-1-1-1,0 1 1,0-1 0,0 0 0,0 1 0,1-1-1,-1 1 1,0-1 0,1 1 0,-1-1 0,0 0-1,1 1 1,-1-1 0,0 0 0,1 1 0,-1-1-1,1 0 1,-1 0 0,0 1 0,1-1-1,-1 0 1,1 0 0,-1 0 0,1 0 0,-1 1-1,1-1 1,-1 0 0,1 0 0,-1 0 0,1 0-1,-1 0 1,1 0 0,-1 0 0,1 0 0,-1-1-1,1 1 1,34 5 67,-24-4-55,15 2-9,0 1 0,-1 1 0,0 1 0,0 1 0,0 1 0,-1 2 0,24 12 0,-46-21 14,0 0-1,0 0 0,-1 0 0,1 0 0,0 0 1,-1 0-1,1 1 0,-1-1 0,1 0 1,-1 1-1,0-1 0,0 1 0,1 0 0,-1-1 1,0 1-1,0 0 0,-1 0 0,1-1 0,0 1 1,-1 0-1,1 0 0,-1 0 0,1 0 1,-1 0-1,0 0 0,0 0 0,0 0 0,0 0 1,0 0-1,0 0 0,-1 0 0,1 0 0,-1 0 1,1 0-1,-1-1 0,0 1 0,0 0 1,0 0-1,0 0 0,0-1 0,0 1 0,0-1 1,0 1-1,-1-1 0,1 1 0,-1-1 0,1 0 1,-3 2-1,-6 6 188,-1 0-1,-1-1 1,0-1-1,0 1 1,-18 6 0,12-5-108,0-2 1,0 0 0,-1-1-1,0-1 1,-1-1-1,-22 2 1,41-5-115,1-1 0,-1 0-1,0 0 1,0 0 0,1 1 0,-1-1 0,0 0-1,0 0 1,1 0 0,-1 0 0,0 0 0,0-1-1,0 1 1,1 0 0,-1 0 0,0 0 0,0-1 0,1 1-1,-1 0 1,0-1 0,1 1 0,-1-1 0,0 1-1,1 0 1,-1-1 0,1 0 0,-1 1 0,1-1-1,-1 1 1,1-1 0,-1-1 0,1 1-73,0-1 1,0 1-1,1 0 1,-1-1-1,0 1 0,1-1 1,-1 1-1,1 0 1,0-1-1,0 1 1,-1 0-1,1 0 0,0 0 1,0 0-1,1-2 1,43-37-4121,-6 15-920,5-1-1516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3.1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0 19891,'0'0'4238,"-5"12"-2422,4-9-1681,-23 47 1719,23-47-1711,0 0 0,0 0 0,0-1-1,0 1 1,0 0 0,0 0-1,1 0 1,0 1 0,-1-1 0,1 0-1,0 0 1,1 0 0,-1 0 0,1 0-1,-1 0 1,1 0 0,1 5 0,1-7-121,-1 1 1,0-1-1,1 1 1,-1-1-1,1 0 1,0 1-1,-1-1 1,1-1-1,0 1 1,0 0 0,0-1-1,-1 1 1,1-1-1,0 0 1,0 0-1,0 0 1,4-1-1,53-7 112,-29-1-62,47-22 0,-59 22-70,1 0-1,0 2 1,0 0-1,0 2 1,1 0-1,30-3 1,-50 8 10,0 0 0,0 0 0,0 1 0,-1-1 0,1 0 0,0 0 0,0 1 0,0-1 0,0 1 0,-1-1 0,1 1 0,0-1 0,0 1 0,-1-1 0,1 1 0,0 0 0,-1 0 0,1-1 0,-1 1 0,1 0 0,-1 0 0,1-1 0,-1 1 0,0 0 0,1 0 0,-1 0 0,0 0 0,0 0 0,1-1 0,-1 1 0,0 0 0,0 0 0,0 0 0,0 0 0,0 0 0,0 0 1,-1 0-1,1 0 0,0 1 0,-10 52 805,5-26-546,6-28-271,-1 1 0,1-1 0,-1 1 0,1-1 0,-1 1 0,1-1 0,-1 1 0,1-1 0,-1 0 0,1 1 0,0-1 0,-1 0 0,1 0 0,0 0 0,-1 1 0,1-1 0,0 0 0,-1 0 0,1 0 0,0 0 0,-1 0 0,1 0 0,0 0 0,-1 0 0,1-1 0,0 1 0,-1 0 0,1 0 0,0 0 0,0-1 0,26-6 0,84-45-59,8-3-122,-104 50 139,0 0 0,0 1 0,1 0 0,0 2 0,-1 0 0,19-1 0,-33 3 16,0 0 1,0 0-1,0 1 0,-1-1 1,1 0-1,0 0 0,-1 0 0,1 1 1,0-1-1,0 0 0,-1 0 1,1 1-1,0-1 0,-1 1 0,1-1 1,-1 1-1,1-1 0,-1 1 1,1-1-1,-1 1 0,1 0 0,-1-1 1,1 1-1,-1-1 0,0 1 1,1 0-1,-1 0 0,0-1 1,1 1-1,-1 0 0,0-1 0,0 1 1,0 0-1,0 0 0,0-1 1,0 1-1,0 0 0,0 0 0,0 0 1,0-1-1,0 1 0,0 0 1,-1-1-1,1 1 0,0 0 0,-1 0 1,0 0-1,-8 20-1863,-2-6-3972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3.4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 12043,'0'0'5478,"51"-7"-12557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3.7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224 0 21973,'0'0'2818,"-75"7"321,36 2-1185,2 4-480,6 1-65,8 4-1409,11 0 0,6-1 0,6-1 0,0 1 0,11-3 0,9 2 0,3-1-1025,6-1-673,3-2-768,2-2-865,4-3-2210,-2-5-3876</inkml:trace>
  <inkml:trace contextRef="#ctx0" brushRef="#br0" timeOffset="1">380 84 15535,'0'0'10575,"11"8"-10132,-4-3-413,0 0 0,0 0 0,1-1 1,-1 0-1,1-1 0,-1 0 0,1 0 0,1 0 0,-1-1 0,0 0 0,0-1 1,1 0-1,9 0 0,26-7 460,-42 6-435,-1 0 0,0-1 0,0 1 0,0-1 0,1 1 0,-1-1 0,0 1 0,0-1 0,0 0 0,0 1 0,0-1 0,0 0 0,0 0 0,0 0 0,0 0 0,-1 0 0,1 0 0,0 0 0,-1 0-1,1 0 1,0 0 0,-1 0 0,1 0 0,-1-1 0,0 1 0,1 0 0,-1 0 0,0 0 0,0-1 0,0 1 0,0 0 0,0 0 0,0-2 0,-1 2-11,0-1 1,0 1-1,0-1 0,-1 1 0,1 0 0,0-1 0,-1 1 0,1 0 0,-1 0 0,1 0 0,-1 0 0,1 0 0,-1 1 0,0-1 0,1 0 0,-1 1 0,0-1 0,0 1 0,1 0 0,-1-1 0,0 1 0,0 0 0,0 0 0,0 0 0,-2 1 1,-50 1 539,48-1-556,0 1 0,0-1-1,0 1 1,1 0 0,-1 1 0,1 0 0,0-1-1,0 2 1,0-1 0,0 1 0,0-1 0,1 1 0,-1 0-1,1 1 1,0-1 0,-5 9 0,7-11-41,0 1 0,0-1 0,1 1 0,-1-1 0,1 1 0,0 0 0,-1 0 1,1-1-1,1 1 0,-1 0 0,0 0 0,1 0 0,-1 0 0,1 0 0,0 0 0,0 0 1,0 0-1,0 0 0,1 0 0,-1 0 0,1 0 0,0 0 0,0 0 0,0 0 0,0-1 0,0 1 1,1 0-1,-1-1 0,1 1 0,0-1 0,0 1 0,0-1 0,0 0 0,2 3 0,1-2-458,-1 1-1,1-1 0,0 0 1,0 0-1,0-1 1,0 1-1,10 2 0,42 3-8108,-8-7-1664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4.6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80 1 11147,'0'0'15524,"-6"15"-14430,-10 25-577,2 1 0,3 1 0,0 0 0,3 1 0,-5 76 0,13-112-443,0 7 39,0 0 0,0 0 0,2 0 0,5 24 0,-7-36-103,0 0 1,1 0-1,0 0 1,-1 0-1,1 0 1,0 0-1,0 0 0,0 0 1,0 0-1,0-1 1,1 1-1,-1 0 1,0-1-1,1 1 1,-1-1-1,1 1 0,0-1 1,0 0-1,-1 0 1,1 0-1,0 0 1,0 0-1,0 0 1,0 0-1,0 0 0,0-1 1,0 1-1,0-1 1,0 0-1,0 1 1,1-1-1,-1 0 1,0 0-1,0-1 1,0 1-1,0 0 0,0-1 1,0 1-1,0-1 1,3 0-1,-1-1-58,0 0 0,0-1 0,0 1-1,0-1 1,-1 0 0,1 0 0,-1 0 0,1 0-1,-1-1 1,0 1 0,-1-1 0,1 0 0,0 0 0,-1 0-1,0 0 1,0 0 0,0-1 0,2-7 0,1-3-364,-1-1 0,-1 1 1,0-1-1,0-19 1,-1 19 8,0-50-749,-2 61 1098,-1 0 1,1 1 0,-1-1 0,1 1-1,-1-1 1,-1 1 0,1-1 0,-1 1 0,1-1-1,-5-6 1,6 11 47,-1-1 0,1 0 0,-1 1 0,1-1 0,0 1 0,-1-1 0,1 1 0,-1-1 0,1 1 0,-1-1 0,1 1 0,-1-1 0,0 1 0,1 0 0,-1-1 0,1 1 0,-1 0 0,0-1 0,1 1 0,-1 0 0,0 0 0,0 0 0,-6 10-12,6-7 65,1 0 0,-1 0 0,1 0 0,0 0 0,0 0 0,1 0 1,-1 0-1,0 0 0,2 4 0,0-4 7,0 0-1,0-1 1,1 1-1,-1 0 1,1-1 0,0 0-1,-1 1 1,1-1-1,0 0 1,0-1-1,0 1 1,1 0 0,-1-1-1,0 0 1,1 1-1,-1-1 1,1-1 0,-1 1-1,1 0 1,-1-1-1,8 0 1,2 1 136,0-1 0,0 0 1,0-1-1,25-5 0,-27 3-75,1-1-1,-1 0 1,0-1-1,0-1 1,0 0-1,-1 0 1,0-1-1,0 0 1,0 0-1,11-13 1,-16 15-53,-1 1 0,1-1 0,-1-1 0,0 1 0,0 0 0,-1-1 0,1 0 0,-1 0 0,-1 0 0,1 0 0,-1 0 0,0-1 0,0 1 0,-1-1 0,0 1 0,0-1 0,-1 0 0,1 1 0,-1-1 0,-2-9 0,2 15-62,0 0 0,0 0 0,0 1 0,0-1 0,0 0 0,-1 0 0,1 0 0,0 1 0,-1-1 0,1 0 0,0 0 0,-1 1 0,1-1 0,-1 0 0,1 1 0,-1-1 0,0 0 0,1 1 0,-1-1 0,0 1-1,1-1 1,-1 1 0,0-1 0,1 1 0,-1 0 0,0-1 0,0 1 0,0 0 0,-1-1 0,0 1-5,0 1 0,0-1 0,1 0 0,-1 1 0,0-1 0,0 1 0,0-1 0,0 1 0,1 0 0,-1 0 0,0 0 0,-2 2 0,-2 1-14,-1 1-1,1 1 1,0-1 0,1 1 0,-8 10 0,-5 12 112,-27 54 1,40-70-63,0 1 1,0 0-1,1 1 0,0-1 1,2 1-1,-1-1 0,1 16 1,1-27-26,1 0 1,0 0 0,1 0-1,-1 0 1,0 0 0,0-1-1,1 1 1,-1 0 0,1 0-1,0-1 1,-1 1 0,1 0-1,0-1 1,0 1 0,0 0-1,0-1 1,0 0 0,1 1-1,-1-1 1,0 0 0,1 1-1,-1-1 1,3 1 0,0 0 8,-1 0 1,1-1-1,0 1 1,0-1 0,0 0-1,0 0 1,0-1-1,0 1 1,0-1 0,6 0-1,5-1-94,1-1 0,-1 0 0,1-1 0,24-9 0,21-13-943,-45 17 856,0 1 0,1 1-1,0 0 1,19-3 0,-35 9 173,-1 0 1,1 1-1,0-1 0,-1 0 0,1 1 0,-1-1 1,1 0-1,-1 1 0,1-1 0,-1 1 0,1-1 0,-1 1 1,0-1-1,1 1 0,-1 0 0,1-1 0,-1 1 1,0-1-1,0 1 0,1 0 0,-1-1 0,0 1 1,0 0-1,0-1 0,0 1 0,0 0 0,0-1 0,0 1 1,0 0-1,0-1 0,0 1 0,0 0 0,0-1 1,0 1-1,-1 0 0,1-1 0,-1 2 0,-4 29 585,-6 0-277,7-22-276,1 1 0,0 0 0,0 0 0,1 0 1,-1 18-1,3-28-82,0 1-1,0 0 1,0-1 0,0 1 0,1-1-1,-1 1 1,0-1 0,1 1 0,-1-1 0,0 1-1,1-1 1,-1 1 0,1-1 0,-1 1-1,1-1 1,-1 0 0,1 1 0,-1-1-1,1 0 1,-1 1 0,1-1 0,-1 0 0,1 0-1,-1 1 1,1-1 0,0 0 0,-1 0-1,1 0 1,0 0 0,-1 0 0,1 0-1,-1 0 1,1 0 0,0 0 0,-1 0 0,1 0-1,-1 0 1,1-1 0,0 1 0,-1 0-1,1 0 1,-1-1 0,1 1 0,-1 0-1,1-1 1,-1 1 0,1-1 0,29-15-6573,-15-1-356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5.3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0 158 14990,'0'0'10826,"13"0"-9043,-6 0-1676,0 0 0,1 0 0,-1-1 0,0 0-1,0 0 1,0-1 0,1 0 0,-2 0-1,1 0 1,0-1 0,0 0 0,-1-1-1,0 1 1,1-1 0,10-10 0,27-33 42,-42 45-143,-1 0 1,1-1-1,0 0 0,-1 1 0,1-1 0,-1 0 0,0 0 1,0 0-1,0 1 0,-1-1 0,1 0 0,-1 0 1,1-1-1,-1 1 0,0 0 0,0 0 0,0 0 0,-1-5 1,0 7-11,1 1 0,-1-1 0,0 0 0,1 0 0,-1 1 1,0-1-1,0 1 0,1-1 0,-1 1 0,0-1 0,0 1 1,0-1-1,1 1 0,-1 0 0,0-1 0,0 1 0,0 0 1,0 0-1,0-1 0,0 1 0,0 0 0,0 0 1,0 0-1,0 0 0,0 0 0,1 1 0,-1-1 0,0 0 1,0 0-1,0 1 0,0-1 0,0 0 0,0 1 0,0-1 1,1 1-1,-1-1 0,0 1 0,-1 1 0,-32 20-145,25-13 159,2 0 0,-1 1 0,1 0 0,-6 12 0,10-18 52,1 1 0,-1 0-1,1 0 1,1 0 0,-1 0 0,1 0 0,-1 0 0,2 0-1,-1 1 1,0-1 0,1 0 0,1 7 0,-1-11-51,0 1 0,1 0 0,0-1 0,-1 1 1,1-1-1,0 0 0,0 1 0,0-1 0,0 1 0,0-1 1,0 0-1,0 0 0,0 0 0,0 0 0,1 0 0,-1 0 0,0 0 1,1 0-1,-1 0 0,1-1 0,-1 1 0,1 0 0,-1-1 0,1 1 1,0-1-1,-1 0 0,1 0 0,1 1 0,54 0 151,-48-1-140,7-2-88,1 0 0,-1-1-1,0-1 1,0 0 0,-1-1 0,1-1 0,-1 0 0,0-1-1,15-10 1,-3 0-269,0-2 0,-1 0 0,40-40 0,-75 69 470,0-1 0,1 1 0,1 1 0,0 0 1,0 0-1,1 0 0,0 1 0,-7 23 0,11-31-74,1 1 0,0 0 1,-1-1-1,2 1 0,-1 0 0,0 0 1,1 0-1,0 0 0,0 0 0,1 0 1,-1-1-1,1 1 0,0 0 0,0 0 0,1-1 1,-1 1-1,1 0 0,0-1 0,0 0 1,1 1-1,-1-1 0,1 0 0,0 0 1,0-1-1,7 7 0,26 19-157,-18-16-1031,-1 2 0,26 26 0,-38-35 932,0 0-1,-1 0 1,1 1-1,-1 0 0,-1 0 1,1 0-1,-1 0 0,0 1 1,-1-1-1,0 1 1,2 11-1,-2-6 275,-1 0 0,-1 1 0,0-1 0,0 1 0,-2-1 0,1 1 0,-2-1 0,0 0 0,-8 23 0,8-27 258,-1-1 0,0 0 0,-1 0-1,0 0 1,0-1 0,-1 0 0,0 1 0,0-2 0,-11 10 0,16-14-294,-1-1 1,1 1-1,-1-1 1,0 0 0,0 1-1,1-1 1,-1 0-1,0 0 1,0 0 0,0-1-1,0 1 1,0 0 0,-1-1-1,1 1 1,0-1-1,0 0 1,0 0 0,0 0-1,-3 0 1,4 0 5,-1-1 0,1 0 0,0 1 1,-1-1-1,1 0 0,0 0 0,-1 0 0,1 0 0,0 0 0,0 0 0,0 0 1,0 0-1,0-1 0,0 1 0,0 0 0,1-1 0,-1 1 0,0 0 0,0-4 1,-2-6 139,0 0 0,1 0 0,1 0 0,0 0 0,0-18 0,1 2-840,1 0 1,2 1-1,0-1 1,2 1-1,1 0 1,16-46-1,-16 57 35,1 1 0,1-1-1,0 2 1,0-1-1,2 1 1,-1 0 0,2 1-1,0 0 1,0 1 0,1 0-1,0 1 1,24-15-1,9-2-7732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5.9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254 51 15086,'0'0'5040,"0"-9"-2350,0 7-2541,0 1 0,0-1-1,0 0 1,0 0 0,-1 1-1,1-1 1,-1 0 0,1 0 0,-1 1-1,1-1 1,-1 0 0,0 1-1,0-1 1,0 1 0,0-1-1,0 1 1,0-1 0,0 1-1,0 0 1,0 0 0,-1-1 0,1 1-1,-1 0 1,-2-1 0,1 1 5,-1 0 0,1 1 1,-1-1-1,0 1 0,1 0 1,-1 0-1,1 1 1,-1-1-1,0 1 0,1-1 1,-1 1-1,1 0 0,-1 1 1,1-1-1,-5 3 0,-3 1-89,0 0 0,1 1-1,-1 0 1,1 0 0,1 1-1,-1 1 1,1-1 0,1 1-1,-1 1 1,2 0 0,-1 0-1,1 1 1,0-1 0,1 2-1,0-1 1,1 1 0,0-1-1,0 2 1,2-1 0,-1 0-1,1 1 1,1-1-1,0 1 1,0 0 0,2 0-1,0 23 1,0-32-72,1 0-1,-1 1 1,1-1-1,0 0 1,0 0-1,0 0 1,0 0-1,1-1 1,-1 1-1,1 0 1,0 0-1,0-1 1,-1 1-1,2-1 1,-1 0-1,0 0 1,0 1-1,1-1 1,3 2-1,0-1-206,0 0 0,1 0 0,-1 0 0,1-1 0,-1 0-1,1 0 1,0-1 0,11 1 0,2-1-909,-1-1 1,1 0-1,0-2 0,-1-1 0,31-7 0,14-13-3217,0-5-1628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6.2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186 2 15214,'-11'2'2200,"2"0"-1830,0 1 0,-1-1 1,1 2-1,1-1 0,-1 1 0,0 1 0,1 0 1,0 0-1,0 0 0,1 1 0,-1 0 1,1 1-1,1 0 0,-1 0 0,1 0 1,-7 11-1,-13 31 1337,25-47-1647,0 0 0,0 1-1,0-1 1,0 0-1,0 1 1,1-1 0,-1 1-1,1-1 1,-1 1-1,1 0 1,0-1 0,0 1-1,0-1 1,1 1-1,-1-1 1,0 1 0,1-1-1,1 5 1,0-6-37,-1 0 1,1 1-1,0-1 1,0-1-1,-1 1 1,1 0-1,0 0 1,0-1-1,0 1 1,0-1-1,0 1 0,0-1 1,0 0-1,0 0 1,0 0-1,0 0 1,0 0-1,0 0 1,-1-1-1,1 1 1,0 0-1,0-1 1,0 0-1,0 1 1,3-3-1,46-22 402,-23 5-407,-2 0 0,-1-2 0,-1-1 0,0-1-1,34-45 1,-69 106-306,-18 52 601,27-82-294,0 0-1,1 1 1,0-1 0,0 0-1,1 1 1,0-1-1,0 0 1,1 1 0,0-1-1,3 12 1,-3-18-30,0 1 1,0 0 0,0 0 0,0-1-1,0 1 1,1-1 0,-1 1-1,0-1 1,1 1 0,-1-1 0,1 0-1,0 0 1,-1 1 0,1-1-1,0 0 1,0-1 0,0 1 0,0 0-1,0-1 1,0 1 0,3 0 0,1 0-446,0 0 0,0-1 0,1 0 0,-1 0 1,0 0-1,8-2 0,27-10-5117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7.2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0 17713,'0'0'4820,"-3"12"-4062,-2 4-432,1-1 0,0 1-1,2 0 1,0 0 0,0 0-1,2 0 1,1 23 0,-1-37-319,1-1 1,-1 1 0,1-1 0,-1 1 0,1 0 0,-1-1-1,1 1 1,0-1 0,0 0 0,-1 1 0,1-1 0,0 0 0,1 1-1,-1-1 1,0 0 0,0 0 0,0 0 0,1 0 0,-1 0-1,0 0 1,1 0 0,-1 0 0,1-1 0,1 2 0,1-1 15,0-1 0,0 1 1,0-1-1,0 0 0,-1 0 1,1 0-1,0 0 0,0-1 1,0 0-1,4-1 0,6-2 47,-1-1-1,0 0 1,0-1 0,20-13-1,83-61 97,-116 79-169,0 1 0,0 0 1,1-1-1,-1 1 0,0 0 1,1 0-1,-1 0 1,0-1-1,0 1 0,1 0 1,-1 0-1,1 0 0,-1-1 1,0 1-1,1 0 0,-1 0 1,0 0-1,1 0 0,-1 0 1,1 0-1,-1 0 0,0 0 1,1 0-1,-1 0 0,0 0 1,1 0-1,-1 0 0,1 0 1,-1 0-1,0 1 0,1-1 1,-1 0-1,0 0 1,1 0-1,-1 1 0,0-1 1,1 0-1,-1 0 0,0 1 1,0-1-1,1 0 0,-1 0 1,0 1-1,1 22 344,-15 40 462,11-51-832,2-9-95,-3 24 169,3-27-145,1 1-1,0-1 1,0 0-1,0 1 1,0-1-1,0 0 1,0 1 0,0-1-1,0 0 1,0 1-1,0-1 1,0 0-1,0 1 1,0-1-1,0 0 1,0 1 0,0-1-1,1 0 1,-1 0-1,0 1 1,0-1-1,0 0 1,0 1-1,1-1 1,-1 0 0,0 0-1,0 1 1,0-1-1,1 0 1,-1 0-1,0 1 1,1-1-1,-1 0 1,0 0-1,0 0 1,1 0 0,-1 0-1,0 1 1,1-1-1,-1 0 1,0 0-1,1 0 1,-1 0-1,0 0 1,1 0 0,-1 0-1,0 0 1,1 0-1,-1 0 1,0 0-1,1 0 1,-1 0-1,0-1 1,1 1 0,-1 0-1,0 0 1,1 0-1,-1 0 1,0-1-1,0 1 1,1 0-1,-1 0 1,0-1 0,14-11-7097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8.1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392 34 11499,'0'0'14782,"-11"-7"-12689,6 4-1919,1 1-100,0-1 0,0 0 0,0 1 0,0 0 0,0 0 0,-1 0 0,1 0 0,-1 1 0,1-1 0,-1 1 0,1 1 0,-1-1 0,0 1 0,0-1 0,1 1 0,-1 1 0,0-1 0,0 1 0,-7 1 0,-13 7-34,0 0 0,1 2 1,0 0-1,0 2 0,2 0 0,0 2 0,0 1 0,1 0 0,-27 28 0,46-42-53,0 0 0,1 0 1,-1 0-1,0 1 0,0-1 1,1 0-1,0 1 1,-1-1-1,1 1 0,0-1 1,0 1-1,0-1 0,1 1 1,-1 0-1,0 5 0,1-7-27,1 1 0,0-1 1,-1 1-1,1-1 0,0 1 0,0-1 0,0 0 0,0 1 1,0-1-1,0 0 0,0 0 0,0 0 0,0 0 0,1 0 0,-1 0 1,0 0-1,1 0 0,-1-1 0,0 1 0,1 0 0,-1-1 0,1 1 1,0-1-1,-1 0 0,1 1 0,-1-1 0,3 0 0,116 18-990,-86-15 920,0 2-1,0 1 0,45 15 0,-77-21 123,0 1 0,0-1-1,0 1 1,-1-1 0,1 1 0,0 0 0,0 0 0,-1 0-1,1 0 1,0 0 0,-1 0 0,1 0 0,-1 1 0,1-1 0,-1 0-1,0 1 1,1-1 0,-1 1 0,0 0 0,0-1 0,1 4 0,-2-3 50,0-1 1,-1 1 0,1-1 0,0 1 0,-1-1 0,1 0 0,-1 1 0,0-1-1,1 0 1,-1 1 0,0-1 0,0 0 0,0 0 0,0 0 0,0 0 0,0 1-1,0-1 1,0-1 0,0 1 0,-1 0 0,0 1 0,-13 6 452,1 0 0,-1-1 0,-25 9 1,-81 22 360,109-35-815,0-1 0,0 0 0,-1 0 0,1-2 0,-1 1 0,1-1 0,-1-1 0,-13-3 0,26 4-110,-1 0 0,0 0 0,0 0 0,0 0 0,0-1-1,1 1 1,-1 0 0,0-1 0,0 1 0,1-1 0,-1 1 0,0-1 0,0 1 0,1-1-1,-1 1 1,1-1 0,-1 0 0,1 1 0,-1-1 0,1 0 0,-1 1 0,1-1 0,-1 0 0,1 0-1,0 1 1,-1-1 0,1 0 0,0 0 0,0 0 0,0 0 0,0 1 0,-1-1 0,1 0 0,0 0-1,1 0 1,-1 0 0,0 0 0,0 1 0,0-1 0,0 0 0,1 0 0,-1 0 0,0 1 0,1-1-1,-1 0 1,0 0 0,2 0 0,0-3-506,0 0-1,0 0 1,1 1-1,0-1 1,0 1-1,0 0 1,0 0-1,5-3 1,30-17-5937,8 1-2434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26.4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17200,'0'0'5125,"-1"13"-3748,-7 340 5051,9-343-6254,3-9 154,7-19 568,9-28 343,-5 0-1239,-4 11 0,1 0 0,2 1 0,1 0 0,23-35 0,-37 66-2,1 1-1,-1 0 1,1 0-1,0-1 1,0 1-1,0 0 1,0 1 0,1-1-1,-1 0 1,1 1-1,-1-1 1,1 1-1,-1 0 1,1-1-1,-1 1 1,1 1 0,0-1-1,0 0 1,0 1-1,-1-1 1,1 1-1,5 0 1,-6 0 0,0 1 0,-1-1 0,1 1 0,0 0 0,-1-1 0,1 1 0,-1 0 0,1 0 0,-1 0 0,0 0 1,1 0-1,-1 0 0,0 1 0,0-1 0,0 0 0,0 1 0,0-1 0,0 1 0,0-1 0,0 1 0,-1-1 0,1 1 0,0 0 0,-1-1 0,1 1 0,-1 0 0,0-1 0,0 1 0,1 0 1,-1-1-1,0 1 0,-1 0 0,1 0 0,0-1 0,0 1 0,-2 3 0,1-1 4,0-1 1,0 1-1,-1 0 0,1-1 1,-1 1-1,0-1 0,0 1 1,-1-1-1,1 0 0,-1 0 1,1 0-1,-1 0 0,0-1 1,0 1-1,0-1 0,0 0 1,-1 1-1,1-2 0,-1 1 1,1 0-1,-1-1 0,1 1 1,-7 1-1,0 0 7,-1-1 0,1 0 0,0 0 0,0 0 0,-1-2 0,1 1 0,-20-3 0,2-12-191,27 14 159,0 0-1,1 0 0,-1-1 0,0 1 1,1 0-1,-1-1 0,1 1 0,-1 0 1,0-1-1,1 1 0,-1-1 0,1 1 1,-1-1-1,1 1 0,-1-1 0,1 0 1,0 1-1,-1-1 0,1 0 0,0 1 1,-1-1-1,1 0 0,0 1 0,0-1 1,0 0-1,0 1 0,-1-1 0,1 0 1,0 0-1,0 1 0,0-1 0,1 0 1,-1 0-1,0 1 0,0-1 0,0 0 1,0 1-1,1-1 0,-1 0 0,5 0-1178,0 0 0,0 0 0,0 1 0,0 0 0,-1 0 0,1 0-1,0 0 1,9 3 0,-5-2-1896,17 2-5267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8.7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1 244 19346,'0'0'7688,"12"-6"-6156,7-5-1315,0 0 1,-1-2-1,26-22 1,-37 29-198,-1 1-1,1-1 1,-1 0-1,-1-1 1,0 1-1,0-1 1,0 0 0,0-1-1,-1 1 1,-1-1-1,1 1 1,-1-1-1,0 0 1,2-13-1,-5 20-4,0 0 0,1 0 0,-1 0 0,0 0 0,0 0 0,0 0-1,0 0 1,0 0 0,0 0 0,0 0 0,-1 0 0,1 0 0,0 0-1,0 0 1,-1 0 0,1 0 0,-1 1 0,1-1 0,-1 0 0,1 0-1,-1 0 1,1 0 0,-1 1 0,0-1 0,0 0 0,1 0 0,-1 1-1,0-1 1,0 1 0,0-1 0,0 1 0,1-1 0,-1 1 0,0-1-1,0 1 1,0 0 0,0 0 0,0-1 0,0 1 0,0 0 0,0 0-1,0 0 1,0 0 0,0 0 0,0 0 0,0 0 0,0 1 0,0-1-1,0 0 1,0 0 0,0 1 0,0-1 0,0 1 0,0-1-1,0 1 1,-1 0 0,-4 1 36,1 1-1,-1 0 0,0 0 0,1 0 1,-1 1-1,1 0 0,-8 8 1,3 1 4,0 0 0,1 1 0,1 0 0,0 0 0,1 1 0,1 0 0,0 0 0,1 0 0,0 1 0,2 0 0,0 0 0,-1 17 0,3-31-42,1-1 0,0 1 0,0-1 0,0 1 0,0-1 0,0 0 0,0 1 0,0-1 0,1 1 0,-1-1 0,0 1 0,1-1 0,-1 0 0,1 1 0,0-1 1,-1 0-1,1 0 0,0 1 0,0-1 0,0 0 0,0 0 0,0 0 0,0 0 0,0 0 0,0 0 0,0 0 0,2 0 0,-1 0 6,1 0 0,0 0 1,0-1-1,0 0 0,0 1 1,-1-1-1,1 0 0,0 0 0,0-1 1,0 1-1,0-1 0,-1 1 0,4-2 1,7-2 21,0-1 1,-1-1 0,1 0 0,20-13-1,-13 5-69,-2 0-1,1-2 0,-2 0 0,0-1 0,-1-1 0,0 0 0,-2-1 0,0-1 0,-1 0 0,-2 0 0,13-30 0,-23 50 55,-1-1-1,1 0 1,-1 0-1,1 0 0,-1 0 1,1 0-1,-1 0 0,0-1 1,1 1-1,-1 0 0,0 0 1,0 0-1,0 0 0,0 0 1,0 0-1,0 0 1,0 0-1,0-1 0,-1 0 1,0 1-23,0 1 1,0 0 0,0 0 0,0 0-1,0 0 1,0 1 0,0-1 0,0 0-1,0 0 1,0 1 0,0-1 0,0 0-1,0 1 1,0-1 0,0 1 0,0-1 0,0 1-1,1 0 1,-1-1 0,0 1 0,0 0-1,0 1 1,-24 20-20,24-21 15,-41 38 1,7-6 0,1 1 0,-31 39 0,63-71 0,1 0 0,-1 0 0,1 0 0,-1 0 0,1 0 0,0 0 0,0 0 0,-1 0 0,2 1 0,-1-1 0,0 1 0,0-1 0,1 0 0,-1 1 0,1-1 0,0 1 0,0-1 0,0 1 0,0-1 0,1 5 0,0-5 0,0 0 0,0 0 0,1-1 0,-1 1 0,0 0 0,1-1 0,-1 1 0,1-1 0,0 1 0,0-1 0,-1 0 0,1 0 0,0 1 0,0-1 0,0-1 0,0 1 0,0 0 0,4 0 0,11 3 0,0-1 0,0-1 0,1 0 0,25-2 0,-34 0 0,10 1-1076,-15-1 108,1 1 1,-1-1-1,1 0 0,-1 0 1,0 0-1,1-1 0,-1 1 1,0-1-1,1 0 0,-1 0 1,0-1-1,7-3 0,3-7-10296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9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197 0 14382,'-6'25'9955,"-13"27"-7619,2-7-913,-33 104 7,15-50 190,-31 145 1,63-213-3285,7-23 121,9-17 4,22-45-6725,-14 15 1736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0.0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84 1 17457,'0'0'6801,"-5"16"-6081,-17 63 433,4 1 0,4 1 1,3 1-1,-1 107 0,12-184-1321,-1-3 76,1 0 0,0 0 0,0 0 0,0 0 0,0 0 1,0 0-1,0 0 0,0 0 0,1 0 0,-1 0 0,1 0 0,-1 0 1,1 0-1,0 0 0,0 0 0,0-1 0,0 1 0,0 0 1,0-1-1,0 1 0,3 2 0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0.7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75 10762,'3'-9'3556,"0"-3"-2381,-1 6-415,0 0-1,-1 0 1,0 0 0,0 0-1,0-12 1,-1 17-689,-1 1 1,1 0-1,0-1 1,0 1-1,0 0 1,0 0-1,0-1 1,-1 1-1,1 0 1,0 0-1,0 0 0,0-1 1,-1 1-1,1 0 1,0 0-1,0 0 1,0 0-1,-1-1 1,1 1-1,0 0 0,0 0 1,-1 0-1,1 0 1,0 0-1,-1 0 1,1 0-1,0 0 1,0 0-1,-1 0 1,1 0-1,0 0 0,-1 0 1,1 0-1,0 0 1,0 0-1,-1 0 1,1 0-1,0 0 1,0 0-1,-1 0 1,1 1-1,0-1 0,0 0 1,-1 0-1,1 0 1,0 0-1,0 1 1,-1-1-1,1 0 1,0 0-1,0 1 1,0-1-1,0 0 0,-1 0 1,1 1-1,0-1 1,0 0-1,0 1 1,-15 13 367,4 4-66,0 1-1,2 0 1,0 1-1,2 0 1,0 0 0,1 0-1,-5 30 1,-13 153 2855,9 191-1376,18-380-1852,2-26 0,4-27 0,-4-21 0,-4 0 0,-2-1 0,-3 1 0,-2 0 0,-28-115 0,81 209-1585,-42-30 612,1 1 1,1-1 0,-1 0 0,1-1 0,-1 0 0,1 0 0,0 0 0,0-1 0,0 0 0,1 0 0,13 1 0,17-2-6918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1.0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1 107 16015,'0'0'11141,"1"9"-9897,1 3-1126,1 0-1,0 1 1,1-1-1,1-1 0,0 1 1,1-1-1,0 1 1,0-2-1,1 1 1,1-1-1,9 11 1,-10-13-100,16 14 67,-13-23 212,-2-16 349,-5-7-416,0-1 0,-2 1 0,-1 0-1,0 0 1,-2-1 0,-1 1 0,-7-26 0,5 18-158,5 31-70,0 0 0,0 0 0,0 1 0,0-1-1,0 0 1,0 0 0,0 0 0,0 0 0,0 0 0,1 1 0,-1-1 0,0 0 0,1 0 0,-1 1-1,0-1 1,1 0 0,-1 0 0,1 1 0,-1-1 0,1 0 0,-1 1 0,1-1 0,0 1 0,-1-1-1,1 1 1,0-1 0,-1 1 0,1-1 0,0 1 0,0 0 0,-1-1 0,1 1 0,0 0 0,0-1-1,0 1 1,0 0 0,-1 0 0,1 0 0,0 0 0,0 0 0,0 0 0,0 0 0,0 0 0,-1 0-1,1 1 1,0-1 0,1 1 0,52 12-178,-40-9-134,18 1-2599,-2-5-4133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1.8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62 104 10346,'0'0'10863,"5"11"-9000,2 9-1334,0 1 0,-2-1-1,-1 1 1,-1 0 0,0 0-1,-1 0 1,-2 0 0,0 0-1,-6 39 1,-48 207 307,38-197-600,12-55-209,-1 6 146,0 0 1,2 0-1,-2 26 0,9-44 26,6-10-76,6-12 62,16-36-70,-2-2 0,43-113 0,21-131 247,-53 164-305,-38 127-92,0-1 0,2 1 1,8-17-1,-13 26 30,1 0 0,-1-1-1,1 1 1,-1 0 0,1 0 0,0-1 0,0 1-1,0 0 1,0 0 0,0 0 0,0 0 0,0 0-1,0 0 1,0 0 0,0 0 0,1 1 0,-1-1-1,0 0 1,1 1 0,-1-1 0,0 1 0,1-1-1,-1 1 1,0 0 0,1 0 0,-1-1-1,1 1 1,-1 0 0,1 0 0,-1 0 0,1 1-1,-1-1 1,0 0 0,1 1 0,-1-1 0,1 0-1,-1 1 1,2 0 0,-1 1-7,0 0 0,-1 0 0,1 0 0,0 0 0,-1 0 0,1 0-1,-1 0 1,0 0 0,0 0 0,0 1 0,0-1 0,0 1 0,0-1 0,-1 0 0,1 1 0,-1-1 0,0 1 0,0 0-1,0-1 1,0 1 0,0-1 0,0 1 0,-1-1 0,1 1 0,-1-1 0,0 3 0,-1 2-13,0 0 1,0 0 0,0-1 0,-1 1 0,0-1-1,-1 0 1,1 1 0,-7 6 0,-7 5 35,-1 0 1,-1-2 0,-1 0-1,0-1 1,-1-1-1,0-1 1,-1-1 0,-1-1-1,0-1 1,-39 12 0,39-21-41,37-13-840,37-17-2312,45-17-7965,-45 22-1602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2.1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199 167 16111,'0'0'2915,"-2"-8"149,2 5-2931,-1 1 0,1 0 0,-1 0 0,1-1 0,-1 1 0,0 0 0,0 0 0,0 0 0,0 0 0,0 0 0,0 0 0,-1 0 0,1 0 0,0 1 0,-1-1 0,0 0 0,1 1 0,-1-1 0,0 1-1,0 0 1,0 0 0,0 0 0,0 0 0,0 0 0,0 0 0,0 0 0,-1 0 0,1 1 0,0-1 0,0 1 0,-1 0 0,1 0 0,0 0 0,-1 0 0,1 0 0,0 0 0,0 0 0,-1 1 0,1-1 0,0 1 0,0 0 0,-4 1 0,-2 2-1,0 0 1,0 0 0,0 1 0,0 0-1,1 0 1,-1 1 0,1 0-1,1 0 1,-8 8 0,10-10-32,1 0 0,-1 0 0,1 0 0,0 1 0,0-1 0,0 1-1,1-1 1,-1 1 0,1 0 0,0 0 0,1 0 0,-1 0 0,1 0 0,0 1 0,0-1 0,1 0 0,-1 6 0,2-9-81,0-1 0,0 1 0,0-1 0,0 1 0,0-1 0,0 1 0,0-1 0,0 0 0,1 0 0,-1 1 0,0-1 0,1 0 0,-1 0 0,1 0 0,-1-1 0,1 1 0,-1 0 0,1 0 0,0-1 0,0 1 0,-1-1 0,1 0 0,0 1 0,0-1 0,-1 0 0,1 0 0,0 0 0,2 0 0,55-3 270,-46 0-248,1-1 1,-1 0-1,0 0 1,0-1-1,-1-1 0,0 0 1,0-1-1,0 0 0,-1-1 1,0 0-1,14-14 1,-18 16-20,0 0 0,-1-1-1,0 1 1,0-1 0,0 0 0,-1-1 0,0 0 0,-1 0 0,1 0 0,-2 0 0,1 0 0,-1-1 0,0 1 0,-1-1 0,0 0 0,0 0 0,-1 0 0,0-11 0,-1 18-23,-1 1 0,1-1 0,0 1 0,-1-1 0,1 0 0,-1 1 0,0-1 0,1 1 0,-1-1 0,0 1 0,0-1 0,0 1 0,0 0 0,0 0 0,0-1 0,0 1 0,-1 0 0,1 0 0,0 0 0,-1 0 0,-1-1 0,-1 0 0,-1 0 0,1 1 0,0-1 0,-1 1 0,0 0 0,1 0 0,-9-1 0,3 2 0,-1 0 0,1 0 0,0 1 0,-1 0 0,1 0 0,-18 6 0,22-4-321,-1 0 0,1 1 0,0 0 1,-1 0-1,2 0 0,-1 0 0,0 1 0,1 0 0,-8 10 1,11-14 151,1 1 1,-1 0 0,1-1-1,0 1 1,0 0 0,0 0-1,0 0 1,0 0 0,0 0 0,0 0-1,0 0 1,1 0 0,-1 0-1,1 0 1,-1 1 0,1-1-1,0 0 1,0 0 0,0 0-1,0 0 1,1 1 0,-1-1 0,0 0-1,1 0 1,0 0 0,-1 0-1,1 0 1,0 0 0,0 0-1,0 0 1,0 0 0,1 0-1,-1 0 1,0-1 0,3 3 0,8 6-6196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2.5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33 1 19026</inkml:trace>
  <inkml:trace contextRef="#ctx0" brushRef="#br0" timeOffset="1">33 1 19026,'-33'7'1441,"33"8"1218,0 6-545,8-1-513,4 3-351,3 3-898,4-2-256,7-2-64,-1-4-1569,-2-7-2531,-2-6-4997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2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 18129,'0'0'5648,"2"10"-4639,0-5-935,0 0 0,0 1 0,0-1-1,1 0 1,-1 0 0,1 0 0,1-1 0,-1 1-1,1-1 1,-1 0 0,1 0 0,0 0 0,1 0-1,-1-1 1,1 1 0,-1-1 0,1 0 0,0-1-1,0 1 1,1-1 0,-1 0 0,9 2 0,29 10-252,52 8 0,-60-15-1919,0 2 0,61 22 0,-95-30 2053,1-1-1,0 1 0,0 0 0,-1 0 1,1 0-1,-1 0 0,1 0 0,0 0 1,-1 0-1,0 0 0,1 0 0,-1 1 1,0-1-1,0 0 0,1 1 0,-1-1 1,0 1-1,-1 0 0,1-1 0,0 1 1,1 3-1,-2-4 78,0 1 0,-1 0 0,1 0 0,0-1 0,-1 1 1,1 0-1,-1-1 0,1 1 0,-1 0 0,0-1 0,0 1 0,0-1 0,0 1 0,0-1 0,0 0 1,0 1-1,0-1 0,-2 2 0,-8 5 395,0 1 1,-1-1 0,0-1 0,-16 8-1,24-13-390,-302 132 1500,276-124-3578,9-8-3010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4.5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0 17745,'0'0'865,"-4"9"-246,-10 35 121,2 1-1,2 0 1,2 1 0,-5 84 0,4-29-729,-8 33 64,-13 148 1211,29-281-1175,1 0 0,0 0 0,-1 0 0,1 0 0,0 0-1,0 0 1,0 0 0,0 0 0,0 0 0,0 0 0,0 0 0,0 0-1,1 0 1,-1 1 0,0-1 0,1 0 0,-1 0 0,1 0-1,-1 0 1,1-1 0,-1 1 0,1 0 0,0 0 0,-1 0 0,2 1-1,-1-2-63,1-1 1,-1 1-1,0 0 0,0-1 0,0 1 0,0-1 0,0 1 0,0-1 0,1 1 0,-1-1 0,0 0 0,-1 1 0,1-1 0,0 0 0,0 0 0,0 0 0,0 0 1,0-1-1,44-62-35,-41 59 160,68-116-84,-4-3 1,-6-2-1,76-228 0,-130 333-94,-8 29-194,-12 35-139,5-23 281,-2 0 0,0-1 1,-2 0-1,0 0 0,-1-1 0,0-1 0,-2 0 0,0 0 0,0-2 0,-2 0 1,0 0-1,-35 23 0,35-28-578,-2-1-1,1 0 1,-1-1 0,0-1 0,-21 6 0,35-11-5655,16-4 1270,11-6-184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26.9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54 3555,'0'0'27573,"-4"9"-26809,-11 28-369,15-36-390,-1-1 0,1 1 1,0-1-1,0 1 0,0-1 1,0 0-1,-1 1 0,1-1 1,0 1-1,0-1 0,0 1 1,0-1-1,0 1 0,0-1 1,0 1-1,0-1 0,1 1 1,-1-1-1,0 1 0,0-1 1,0 0-1,0 1 0,1-1 1,-1 1-1,0-1 0,0 0 1,1 1-1,-1-1 0,0 1 1,1-1-1,-1 0 0,0 1 1,1-1-1,-1 0 0,0 0 1,1 1-1,-1-1 0,1 0 1,-1 0-1,1 0 0,-1 0 1,1 1-1,-1-1 0,0 0 1,1 0-1,-1 0 0,1 0 1,-1 0-1,1 0 0,-1 0 1,1 0-1,-1 0 0,1 0 1,-1-1-1,1 1 0,0 0 1,25-6 170,-18 1-176,-1-1 0,1 1 0,-1-1 0,11-11 0,-11 9 0,0 2 0,1-1 0,0 1 0,10-6 0,-17 15 0,0-1 0,0 1 0,-1 0 0,1 0 0,-1 0 0,1 0 0,-1 0 0,0 0 0,0 0 0,-1 5 0,-15 70 0,16-78 0,0 1 0,0-1 0,0 0 0,0 0 0,0 1 0,0-1 0,0 0 0,0 0 0,0 0 0,0 1 0,0-1 0,0 0 0,0 0 0,1 0 0,-1 1 0,0-1 0,0 0 0,0 0 0,0 0 0,0 0 0,0 1 0,1-1 0,-1 0 0,0 0 0,0 0 0,0 0 0,0 0 0,1 0 0,-1 0 0,0 1 0,0-1 0,0 0 0,1 0 0,-1 0 0,0 0 0,0 0 0,0 0 0,1 0 0,-1 0 0,0 0 0,0 0 0,1 0 0,-1 0 0,0 0 0,0 0 0,0 0 0,1-1 0,14-6 0,11-13 0,-7 2-340,-1-1-1,-1 0 1,25-37 0,-40 52-4171,1-5-3230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5.0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1 12588,'0'0'2327,"-8"5"-383,0 2-1546,1-1 1,-1 1-1,2 0 1,-1 1-1,1 0 0,0 0 1,0 0-1,1 0 1,0 1-1,1 0 1,0 0-1,0 1 1,-4 17-1,4-14-104,0 0 1,1 1-1,1 0 0,0-1 0,1 1 0,0 0 1,1 0-1,3 21 0,-3-34-278,0 0 0,0-1 0,1 1 0,-1-1 0,0 1 0,1-1 0,-1 1 1,0-1-1,1 1 0,-1-1 0,1 1 0,-1-1 0,1 0 0,-1 1 0,1-1 0,-1 0 0,1 1 0,0-1 0,-1 0 0,1 0 0,-1 1 0,1-1 0,0 0 1,-1 0-1,1 0 0,0 0 0,-1 0 0,1 0 0,-1 0 0,1 0 0,0 0 0,-1 0 0,1 0 0,0-1 0,-1 1 0,1 0 0,-1 0 0,1 0 0,0-1 0,0 0 1,25-13 878,-1-8-582,-1-2 0,-1-1 1,29-39-1,34-38 227,-99 149-332,2-20-171,1-1-1,1 1 1,2 1-1,0-1 1,-4 49-1,11-75-29,0 0 0,-1 0-1,1 0 1,0-1 0,0 1-1,0 0 1,0 0 0,0 0 0,0 0-1,0 0 1,0-1 0,0 1-1,0 0 1,1 0 0,-1 0-1,0 0 1,0-1 0,1 1 0,-1 0-1,1 0 1,-1-1 0,0 1-1,1 0 1,0-1 0,-1 1-1,1 0 1,-1-1 0,1 1 0,0-1-1,-1 1 1,1-1 0,0 1-1,0-1 1,-1 1 0,1-1-1,0 0 1,0 1 0,0-1-1,-1 0 1,1 0 0,0 0 0,0 0-1,0 0 1,0 0 0,-1 0-1,1 0 1,0 0 0,0 0-1,0 0 1,0 0 0,0-1 0,-1 1-1,1 0 1,0-1 0,0 1-1,1-1 1,4-2 91,1-1 1,-1 0-1,1 0 0,-1 0 1,7-7-1,18-19 591,-2-2 1,29-41 0,-41 51-4,-13 25-679,-4-3-272,0 1-1,1 0 1,-1-1-1,0 1 1,1-1-1,-1 1 0,0-1 1,1 1-1,-1-1 1,1 0-1,-1 1 1,1-1-1,-1 0 1,1 1-1,-1-1 1,1 0-1,0 1 1,-1-1-1,1 0 1,-1 0-1,1 0 1,0 0-1,-1 1 1,1-1-1,-1 0 0,1 0 1,0 0-1,0 0 1,16-7-10022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3.6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68 10378,'0'0'6470,"82"0"-4965,-19-5 321,18-6-288,8 0-546,3 0-415,-2 2-449,-3 1-96,-13 4-160,-9 0-705,-17 2-288,-14 1-512,-19-1-513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4.0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 15150,'0'0'5253,"87"4"-3875,-21-4-65,14-5-320,7 1-513,6 4-256,-4 0-95,-9 0-226,-12 9-831,-13 2-1475,-9-4-2145,-13-7-3428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4.3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258 9 16752,'9'-1'2498,"29"-4"-714,-1 3 1,58 2-1,-79 1-1622,-1 0 0,0 1 0,0 1-1,0 1 1,0 0 0,0 1 0,-1 0 0,0 1 0,21 12 0,-32-16-163,0 0 1,0 0-1,-1 0 0,1 0 0,0 1 1,-1-1-1,0 1 0,0 0 0,0-1 1,0 1-1,0 0 0,0 0 0,-1 0 0,1 0 1,-1 1-1,0-1 0,0 0 0,0 0 1,0 1-1,-1-1 0,1 1 0,-1-1 1,0 1-1,0-1 0,0 0 0,-1 1 1,1-1-1,-1 1 0,0-1 0,0 0 0,0 1 1,0-1-1,-2 3 0,-3 7 28,-1-1-1,0-1 1,-1 1 0,0-1-1,0 0 1,-21 18-1,-58 50 655,-109 72 0,77-61-1871,4 5-4240,69-53-4451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8.2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 0 22101,'4'0'2819,"-4"2"-1570,0 18 705,2 8-321,-2 9-448,0 11-544,0 8-481,-3 4-64,-1-2-128,1-4-544,3-9-930,0-8-224,0-10-448,0-9-1121,3-11-2274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8.5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96 17969,'0'0'11018,"77"-38"-9576,-17 27-353,8 0-705,7 2-256,1 1-128,-3 7-993,-6-2-1313,-12-1-2594,-9 1-2211,-10-4-7879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8.9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1 20499,'-8'15'2066,"-13"27"930,-31 89 0,46-111-2566,0 0-1,1 1 1,1-1-1,1 1 1,1 0-1,0 0 0,4 41 1,-2-59-431,0-1 0,1 0 1,-1 0-1,1 1 0,-1-1 0,1 0 0,-1 0 1,1 0-1,0 0 0,0 0 0,0 0 0,1 0 1,-1 0-1,0 0 0,1 0 0,-1-1 1,1 1-1,-1 0 0,1-1 0,0 1 0,0-1 1,0 0-1,0 0 0,0 0 0,0 0 0,0 0 1,0 0-1,0 0 0,0-1 0,0 1 1,1-1-1,-1 1 0,0-1 0,0 0 0,1 0 1,-1 0-1,0 0 0,1 0 0,-1-1 0,3 0 1,3-1-89,1 0 0,-1-1 0,1 0 0,-1-1 0,0 0 0,0 0 0,0 0 0,13-12 0,7-9-286,-22 18 348,0 1 1,1-1-1,0 1 1,1 1-1,-1 0 1,1 0-1,14-7 1,-22 12 31,0 0 0,1 0 0,-1 0 1,1 0-1,-1 0 0,0 0 0,1 0 0,-1 0 0,1 0 1,-1 0-1,0 0 0,1 0 0,-1 0 0,1 0 0,-1 1 1,0-1-1,1 0 0,-1 0 0,1 0 0,-1 0 1,0 1-1,1-1 0,-1 0 0,0 1 0,0-1 0,1 0 1,-1 0-1,0 1 0,1-1 0,-1 0 0,0 1 0,0-1 1,0 1-1,0-1 0,1 0 0,-1 1 0,0-1 0,0 1 1,0-1-1,0 0 0,0 1 0,0-1 0,0 1 0,0 24 171,0-19-109,-1 18 108,-2 0-1,0-1 1,-8 26 0,6-29-250,1 0 1,0 0-1,2 0 0,0 0 0,2 21 1,0-40-93,0 0 0,0 0 1,1-1-1,-1 1 0,0 0 1,1-1-1,-1 1 0,0 0 1,1-1-1,-1 1 0,1-1 0,-1 1 1,1-1-1,-1 1 0,1-1 1,0 1-1,-1-1 0,1 1 1,0-1-1,-1 0 0,1 1 1,0-1-1,-1 0 0,1 1 1,0-1-1,0 0 0,-1 0 1,1 0-1,0 0 0,0 0 1,-1 0-1,1 0 0,0 0 1,0 0-1,-1 0 0,1 0 1,0 0-1,0-1 0,-1 1 1,1 0-1,0-1 0,-1 1 1,1 0-1,0-1 0,-1 1 0,1-1 1,0 1-1,-1-1 0,1 1 1,-1-1-1,1 1 0,-1-1 1,1 0-1,14-20-7744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9.2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38 158 18353,'0'0'5152,"13"2"-3273,-5 0-1609,-3 0-156,0-1 1,-1 0-1,1 0 0,0 0 0,0-1 1,0 1-1,0-1 0,0 0 0,0-1 1,0 1-1,0-1 0,0 0 0,0-1 1,0 1-1,9-5 0,-3 0 106,0-1-1,-1 0 1,1-1-1,17-18 1,-25 23-72,0 0 0,-1 0 0,1 0 0,-1 0 0,0-1 0,1 1 0,-2 0 0,1-1 0,0 0 0,-1 1 0,1-1 0,-1 0 0,0 0 0,0 0 0,-1 0 0,1 0 0,-1 0 0,0 0 1,0 0-1,-1-5 0,1 8-120,-1-1 0,0 1 0,0 0 0,0-1 0,0 1 0,0 0 0,0 0 1,0 0-1,0 0 0,-1 0 0,1 0 0,0 0 0,-1 0 0,1 0 0,0 0 1,-1 1-1,1-1 0,-1 1 0,1-1 0,-1 1 0,0-1 0,1 1 0,-1 0 1,1 0-1,-1 0 0,1 0 0,-3 0 0,-3 0 21,1 0-1,-1 1 1,1 0-1,-1 0 1,-10 3-1,7 0-48,1 1 0,0 0 0,0 0 0,0 1 0,1 0 0,0 1 0,0 0 0,1 0 0,0 0 0,0 1 0,1 0 0,-9 13 0,9-11 0,0 0 0,1 0 0,0 0 0,0 1 0,1 0 0,0 0 0,1 0 0,1 0 0,-1 0 0,2 1 0,-1 11 0,2-21-20,0 1 1,0-1-1,1 1 0,-1-1 1,1 1-1,-1-1 1,1 0-1,0 1 0,0-1 1,0 0-1,0 0 0,0 0 1,1 0-1,-1 0 0,1 0 1,-1 0-1,1 0 1,0 0-1,3 2 0,-1-1-126,1-1 0,-1 1 0,1-1 0,0 0 0,-1 0 0,1 0 0,0-1 1,0 0-1,6 1 0,4-1-970,-1 0 0,0-1 0,0 0 1,0-1-1,0-1 0,21-4 1,19-14-14559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9.7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 1 15375,'0'0'10020,"-1"14"-8771,-3 17-552,-6 40 749,3 0-1,4 140 1,3-208-1431,0-1 0,1 1-1,-1-1 1,1 1 0,-1-1 0,1 1 0,0-1-1,-1 1 1,1-1 0,0 0 0,1 1 0,-1-1 0,0 0-1,1 0 1,-1 0 0,1 0 0,0 0 0,0 0-1,3 2 1,-3-3 5,0 0 0,0 0 0,1-1 0,-1 1 0,0-1 0,0 1 0,1-1 0,-1 0 0,0 0 0,1 0 0,-1 0 0,0 0 0,1 0 1,-1-1-1,0 1 0,1-1 0,1-1 0,8-2 41,-1-2 1,0 1 0,0-2 0,0 1-1,-1-1 1,13-12 0,-4 1-62,-14 12 0,0 1 0,0 1 0,0-1 0,1 1 0,-1-1 0,1 2 0,0-1 0,0 1 0,10-4 0,-15 7 0,0 0 0,0 0 0,0 0 0,0 0 0,0 0 0,0 0 0,0 0 0,0 1 0,0-1 0,0 1 0,0-1 0,0 1 0,0-1 0,0 1 0,0-1 0,0 1 0,-1 0 0,1-1 0,0 1 0,0 0 0,-1 0 0,1-1 0,0 1 0,-1 0 0,1 0 0,-1 0 0,1 0 0,-1 0 0,0 0 0,1 0 0,-1 0 0,0 0 0,0 0 0,0 0 0,1 0 0,-1 0 0,0 0 0,0 0 0,-1 2 0,2 53 0,-1-44 0,-2 17 38,1-21-73,0 0 0,1 0 0,0 0 0,0 0 0,1 0 0,0 0 0,0 0 0,4 13-1,-4-20-112,-1 0 0,1 0 0,-1 0 0,1-1 0,0 1 0,-1 0-1,1-1 1,0 1 0,0 0 0,0-1 0,-1 1 0,1-1-1,0 1 1,0-1 0,0 0 0,0 1 0,0-1 0,0 0 0,0 0-1,0 0 1,0 1 0,0-1 0,0 0 0,0 0 0,0 0-1,0-1 1,1 1 0,27-12-6508,-3-10-1416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0.4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183 0 16816,'-12'6'3406,"-3"2"-2490,-74 42 3381,83-47-4122,1 1-1,-1 0 1,1 0-1,0 0 0,0 1 1,1 0-1,-1-1 1,1 2-1,0-1 0,0 0 1,1 1-1,0 0 1,-4 8-1,7-14-174,0 1 0,0-1 0,0 1 0,0-1 0,0 1 1,0-1-1,0 0 0,0 1 0,0-1 0,0 1 0,0-1 0,0 1 0,0-1 0,0 1 0,1-1 0,-1 1 0,0-1 0,0 0 1,0 1-1,1-1 0,-1 1 0,0-1 0,1 0 0,-1 1 0,0-1 0,1 0 0,-1 1 0,0-1 0,1 0 0,-1 0 0,1 1 1,0-1-1,20 5 10,25-8 49,-45 3-56,22-4 20,1-1 1,-1-2-1,39-15 1,-44 14 134,0 1 0,1 1 0,0 0 1,0 2-1,0 0 0,29-2 0,-47 6-91,0 1 0,1-1 0,-1 0 1,0 1-1,1-1 0,-1 1 0,0-1 0,0 1 0,0-1 1,0 1-1,1 0 0,-1 0 0,0 0 0,0-1 0,0 1 1,0 0-1,-1 0 0,1 0 0,0 1 0,0-1 0,-1 0 1,1 0-1,0 0 0,-1 0 0,1 1 0,-1-1 0,0 0 1,1 1-1,-1-1 0,0 0 0,0 1 0,0-1 0,0 0 1,0 1-1,0-1 0,0 2 0,0-2-43,-1 1-1,1-1 1,0 1 0,0-1-1,0 1 1,1-1 0,-1 1-1,0-1 1,1 1 0,-1-1-1,1 1 1,-1-1-1,1 0 1,-1 1 0,1-1-1,0 0 1,0 1 0,0-1-1,0 0 1,0 0 0,0 0-1,0 0 1,0 0 0,0 0-1,0 0 1,1 0 0,-1 0-1,0-1 1,1 1 0,-1-1-1,0 1 1,1 0-1,-1-1 1,1 0 0,2 1-1,6-2-6,0 0-1,0-1 0,0 0 1,0-1-1,-1 0 0,1-1 0,-1 1 1,0-2-1,0 0 0,12-7 1,-12 6-8,0 0 1,1 1 0,0 0 0,-1 1 0,2 0 0,-1 1-1,0 0 1,1 0 0,19-1 0,-28 4-10,-1 0 0,1 1 0,-1-1 0,0 1 0,1-1 0,-1 1 0,0-1 0,1 1 0,-1 0 0,0 0 0,0 0 0,0 0 0,0 0 0,0 0 0,0 0 0,0 0 0,0 0 0,0 0 0,0 1 0,0-1 0,-1 0 0,1 0 0,0 1 0,-1-1 0,1 1 0,-1-1 0,0 0 0,1 1 0,-1-1 0,0 1 0,0-1 0,0 1 0,0-1 0,-1 3 0,1-2 0,0 0 0,0-1 0,0 1 0,0-1 0,0 1 0,0 0 0,1-1 0,-1 1 0,0-1 0,1 1 0,0-1 0,-1 1 0,1-1 0,0 1 0,-1-1 0,1 0 0,0 1 0,0-1 0,0 0 0,0 0 0,1 1 0,-1-1 0,0 0 0,0 0 0,1-1 0,-1 1 0,0 0 0,1 0 0,-1 0 0,3 0 0,4-1 2,0-1 0,0 1 0,0-2-1,0 1 1,-1-1 0,1 0 0,0-1 0,-1 1 0,1-2-1,-1 1 1,10-7 0,-8 5-18,1 0 0,-1 1 0,1 0 0,0 0-1,0 1 1,19-3 0,-28 6-22,1-1 0,0 1-1,-1 0 1,1 0 0,0 0 0,0 0-1,-1 0 1,1 0 0,0 0 0,-1 0-1,1 1 1,0-1 0,0 1 0,-1-1-1,1 1 1,-1 0 0,1-1 0,-1 1-1,1 0 1,-1 0 0,1 0 0,1 3-1,-1-1 11,-1 0 0,0 0 0,0 0 0,-1 0 0,1 0 0,-1 1 0,1-1 0,-1 0 0,0 0 0,0 4 0,0 8 58,0-13-59,1-1 0,-1 1 1,1-1-1,0 0 0,-1 1 1,1-1-1,0 0 0,0 1 0,0-1 1,0 0-1,0 0 0,0 0 1,0 0-1,1 0 0,-1 0 1,0 0-1,1 0 0,-1 0 0,0-1 1,1 1-1,-1-1 0,1 1 1,-1-1-1,1 1 0,-1-1 0,1 0 1,-1 0-1,1 1 0,-1-1 1,1 0-1,0-1 0,1 1 1,54-4-328,-40-1 407,0 0 1,0-1-1,-1-1 0,0 0 0,0-2 0,0 0 0,-1 0 1,0-1-1,-1-1 0,-1 0 0,18-19 0,-30 29-28,0 0-1,0 0 0,0 0 1,0-1-1,0 1 0,0 0 1,0-1-1,0 1 0,-1-1 1,1 1-1,0 0 0,-1-1 1,1 1-1,-1-1 0,0 0 1,0 1-1,1-1 0,-1-2 1,-1 3 2,1 1 0,-1-1 0,1 0 0,-1 1 0,1-1 0,-1 1 0,1-1 0,-1 0 0,1 1 1,-1-1-1,0 1 0,1 0 0,-1-1 0,0 1 0,1 0 0,-1-1 0,0 1 0,0 0 0,1 0 1,-1-1-1,0 1 0,0 0 0,0 0 0,1 0 0,-2 0 0,-4 0 61,1 0 0,-1 1 0,1-1 1,0 1-1,-1 0 0,1 1 0,0-1 0,-1 1 0,-5 3 0,2 0-86,-1 1 0,1 0 0,-15 14 0,22-19 0,0 1 0,-1 0 0,1 1 0,1-1 0,-1 0 0,0 0 0,1 1 0,-1-1 0,1 1 0,-1 0 0,1-1 0,0 1 0,0 0 0,1 0 0,-1-1 0,0 1 0,1 0 0,0 0 0,0 5 0,0-7-14,1 1 0,0-1 0,0 1 0,0-1-1,0 0 1,0 1 0,0-1 0,0 0 0,1 0 0,-1 0 0,0 0 0,1 0-1,-1 0 1,1 0 0,-1 0 0,1-1 0,-1 1 0,1 0 0,-1-1 0,1 1-1,0-1 1,-1 0 0,1 0 0,0 1 0,-1-1 0,4-1 0,49 2-2547,-53-1 2423,38-6-7998,5-10-9091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6:25.4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2671 83 12876,'-110'-27'1853,"-157"-20"-1,213 42-2096,1 2-1,-1 3 0,0 1 0,1 3 1,-64 14-1,28 3 285,1 5 1,1 3-1,-116 57 1,60-13 1026,-145 99-1,187-105-414,2 5 0,5 4-1,2 4 1,-109 122 0,154-147-426,2 3-1,3 1 1,2 2 0,4 2 0,1 1-1,4 2 1,3 1 0,-32 111 0,42-101-185,3 0 1,3 1 0,4 0-1,3 1 1,4-1 0,3 1-1,3-1 1,4 1 0,4-2-1,44 152 1,-36-167-8,2-1 0,3-1 0,3-1 0,2-2 0,3-1 0,2-2 0,3-1 0,1-2 0,3-2 0,2-2 0,3-1 0,1-3 0,90 61 0,-68-62 140,2-3 0,1-3 0,2-4 0,1-3 0,1-3 0,1-3 0,1-5-1,1-2 1,148 8 0,-105-20 31,0-6 0,-1-5 0,0-5 0,0-6-1,225-63 1,-200 34-137,-3-7 0,-3-6 0,-2-6 0,-3-6 0,-3-6 0,145-112 0,-169 105-26,-4-5 0,-4-5 0,-5-4 0,-4-4 0,-4-4 0,-5-4 0,76-134 0,-114 164-33,-4-2 1,-4-2 0,42-138 0,-62 161 26,-4-2 0,-2 0 0,-2 0 1,-4-1-1,-4-124 0,-5 155 72,-1-1 1,-2 1-1,-1 0 0,-2 0 1,-1 1-1,-2 0 0,-1 1 1,-2 0-1,-1 1 0,-1 1 1,-1 0-1,-2 2 0,-1 0 1,-1 1-1,-2 1 0,-51-43 1,23 27 117,-3 3 1,-1 3 0,-1 2-1,-2 2 1,-2 3 0,0 3 0,-2 3-1,-79-20 1,13 14 10,-1 4 1,0 7-1,-163-2 0,122 18-198,1 8-1,0 7 1,1 8-1,1 7 1,-169 52-1,156-25-542,2 9 0,3 7 0,4 8-1,-217 135 1,182-80-3609,-218 185-1,118-56-5569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0.9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297 71 13837,'0'0'7068,"-1"-9"-3283,1 5-3502,-1 1 1,0 0-1,1 0 1,-1 0-1,0 0 1,-1 0-1,1 1 1,0-1-1,-1 0 1,0 1-1,1-1 0,-1 0 1,0 1-1,0 0 1,-5-4-1,4 4-145,-1 0-1,1 0 0,-1 1 1,1-1-1,-1 1 0,0 0 1,0 0-1,0 1 1,1-1-1,-1 1 0,0 0 1,0 0-1,0 0 0,0 0 1,0 0-1,-4 2 1,-1 0-130,0 1 0,1-1 0,-1 2 0,1-1 1,-1 1-1,1 1 0,1-1 0,-1 1 0,0 1 1,1-1-1,0 1 0,-9 11 0,4-4-11,1 0-1,1 0 1,0 1-1,0 0 0,-13 30 1,21-40-34,0 1 1,0-1-1,1 0 0,0 0 1,-1 1-1,1-1 0,1 1 1,-1-1-1,1 1 0,0-1 1,0 1-1,0-1 0,0 1 1,1-1-1,0 1 0,1 3 1,0-5-22,-1 0 0,1 0-1,0 0 1,0-1 0,0 1 0,0-1 0,0 0 0,0 1 0,1-1 0,-1 0 0,1 0 0,0-1 0,-1 1 0,1 0-1,0-1 1,0 0 0,0 1 0,0-1 0,0-1 0,1 1 0,-1 0 0,4 0 0,14 1-1211,-1 0 0,1-1-1,0 0 1,31-5 0,35-14-5881,-27 0-2187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1.6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46 19378,'-13'0'2942,"-2"2"-2141,0-1 0,0 2 0,0 0 0,1 1 0,-1 0 0,-13 7 0,22-8-584,1 0 1,-1 0-1,1 0 1,0 0-1,0 1 1,0 0-1,0 0 0,1 0 1,-5 6-1,7-7-191,0 0-1,0 0 1,1 0 0,-1 0-1,1 0 1,-1 1-1,1-1 1,0 0 0,1 1-1,-1-1 1,0 1 0,1-1-1,0 0 1,0 1-1,0-1 1,0 1 0,2 6-1,-1-8-15,0 1 1,0-1-1,1 0 0,-1 0 0,1 0 0,-1 0 1,1 0-1,0 0 0,0-1 0,0 1 0,0-1 1,0 1-1,0-1 0,0 0 0,0 1 0,1-1 1,-1 0-1,0-1 0,1 1 0,-1 0 0,1-1 1,-1 1-1,1-1 0,-1 0 0,1 0 0,4 0 1,6 1 76,0-1 0,1-1 1,24-4-1,-29 3-54,0-1 0,0 0 1,0-1-1,-1 0 0,1 0 0,-1-1 1,0 0-1,0 0 0,-1-1 1,1 0-1,7-9 0,-10 10-2,0 0 0,-1-1 0,1 1 0,-1-1 1,0 0-1,0 0 0,-1 0 0,0-1 0,0 0 0,-1 1 0,1-1 0,-1 0 0,-1 0 0,0 0 1,1-9-1,-4 16-33,0 1 0,-1 0 0,1 0 1,0 0-1,0 0 0,-1 0 0,1 1 0,0-1 1,0 1-1,0-1 0,-2 4 0,-6 5 62,6-7-14,0 1 0,0 0 0,1 0 0,-1 0 0,1 1 0,0-1 1,0 1-1,0-1 0,1 1 0,0 0 0,0 0 0,0 1 0,-2 6 0,5-11-46,-1-1 0,1 1 0,-1-1 0,1 0 0,-1 1 0,1-1 0,-1 0 0,1 1 0,0-1 0,-1 0 0,1 1 0,0-1 0,-1 0 0,1 0 0,0 0 0,-1 0 0,1 0 0,0 0 0,-1 0 0,1 0 0,0 0 0,-1 0 0,1 0 0,0 0 0,-1 0 0,1 0 0,-1 0 0,2-1 0,22-5 0,-2-3-25,-1-1-1,0-1 1,22-16-1,34-17-139,-77 43 157,0 1-1,0 0 1,1 0 0,-1 0 0,0-1-1,0 1 1,1 0 0,-1 0-1,0 0 1,1 0 0,-1 0-1,0 0 1,1 0 0,-1-1-1,0 1 1,1 0 0,-1 0 0,0 0-1,1 0 1,-1 0 0,0 0-1,1 1 1,-1-1 0,0 0-1,0 0 1,1 0 0,-1 0-1,0 0 1,1 0 0,-1 1-1,0-1 1,1 0 0,-1 0 0,0 0-1,0 1 1,0-1 0,1 0-1,-1 0 1,0 1 0,0-1-1,0 0 1,1 0 0,-1 1-1,0-1 1,0 0 0,0 1 0,0-1-1,0 0 1,0 1 0,0-1-1,0 0 1,0 1 0,1-1-1,-1 0 1,-1 1 0,-2 30 138,2-28-98,0-1 0,0 1 1,1 0-1,-1-1 0,1 1 0,-1 0 1,1 0-1,0 0 0,0-1 0,1 1 1,-1 0-1,0 0 0,1-1 1,0 1-1,-1 0 0,1-1 0,2 4 1,0-4-32,1-1 1,-1 0-1,1 1 1,0-1-1,-1-1 1,1 1 0,0 0-1,0-1 1,0 0-1,0 0 1,-1 0-1,1 0 1,0-1 0,0 0-1,0 1 1,5-3-1,64-23-6,-64 22 5,-9 3 0,9-3 0,0 0 0,0 0 0,0 1 0,0 0 0,1 1 0,-1 0 0,1 0 0,-1 1 0,1 0 0,0 1 0,16 1 0,-24-1 0,-1 1 0,1 0 0,-1 0 0,1 0 0,-1 0 0,0 0 0,1 0 0,-1 0 0,0 0 0,0 0 0,0 1 0,0-1 0,0 0 0,0 1 0,0-1 0,0 1 0,-1-1 0,1 1 0,0 0 0,-1-1 0,0 1 0,1-1 0,-1 1 0,0 0 0,0-1 0,0 1 0,0 0 0,0 0 0,0-1 0,0 3 0,5 27 0,-5-30 0,1 0 0,0 0 0,0 0 0,0 0 0,0-1 0,-1 1 0,1 0 0,0 0 0,0 0 0,1-1 0,-1 1 0,0 0 0,0-1 0,0 1 0,0-1 0,0 0 0,1 1 0,-1-1 0,0 0 0,0 0 0,1 0 0,-1 1 0,0-1 0,3-1 0,8 1-655,0-2 0,1 0 0,-1 0 0,0-1 0,0 0 0,0-1 0,-1-1 0,1 0 0,14-9 0,-4 2-1960,-1-2 1,-1-1-1,33-30 1,-20 13-6419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2.3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132 0 11819,'0'0'10981,"-10"7"-8280,0 0-2273,0 2 0,0-1 0,1 1 0,0 1 0,0-1-1,1 2 1,1-1 0,-1 1 0,2 0 0,-1 0 0,2 1-1,0 0 1,-6 19 0,9-24-385,0 0 0,1 0 0,0 0 0,0 1 0,0-1 0,1 0 0,0 0 0,1 0 0,2 12-1,-3-17-63,1 1 0,0-1 0,0 0-1,1 1 1,-1-1 0,0 0 0,1 0-1,-1 0 1,1 0 0,0 0 0,-1 0-1,1-1 1,0 1 0,0-1 0,0 1-1,1-1 1,-1 0 0,0 1 0,0-1-1,1 0 1,-1-1 0,0 1 0,1 0-1,-1-1 1,1 1 0,-1-1 0,1 0-1,-1 0 1,6 0 0,152-4-3203,-160 3 3249,1 1 1,0 0 0,-1 0-1,1 0 1,0 0 0,-1 0-1,1 0 1,-1 1 0,1-1-1,0 0 1,-1 0 0,1 0 0,0 0-1,-1 1 1,1-1 0,-1 0-1,1 1 1,-1-1 0,1 0-1,-1 1 1,1-1 0,-1 1-1,1-1 1,-1 1 0,1-1 0,-1 1-1,0-1 1,1 1 0,-1-1-1,0 1 1,0-1 0,1 1-1,-1 0 1,0-1 0,0 1-1,0 0 1,0-1 0,0 2 0,-6 27 1132,2-11-900,29-20-301,-18-1 38,-1 0 0,1-1 0,-1 0-1,0 0 1,0 0 0,-1-1 0,1 0-1,-1 0 1,0-1 0,-1 1 0,7-10 0,-4 5-22,0-2 0,0 1 0,-1-1 0,0 0 0,5-18 0,-10 32 48,-1-1 1,0 1-1,0 0 0,0 0 1,1-1-1,-1 1 0,1 0 1,0-1-1,-1 1 0,1 0 1,0-1-1,0 1 0,0-1 1,0 1-1,0-1 0,0 0 1,0 0-1,1 1 0,-1-1 1,0 0-1,1 0 0,-1 0 0,1 0 1,-1 0-1,4 1 0,42 19-207,-36-20 144,-1 0 0,0 0-1,1-1 1,-1 0 0,0-1 0,1 0-1,-1 0 1,0-1 0,0-1-1,0 0 1,10-4 0,-10 4 42,-10 3-13,0 0-1,1 1 1,-1-1-1,0 0 1,0 0-1,0 1 1,0-1-1,1 0 1,-1 1-1,0-1 1,0 0-1,0 1 1,0-1-1,0 0 1,0 1-1,0-1 1,0 0-1,0 1 1,0-1-1,0 0 1,0 1 0,0-1-1,0 0 1,0 1-1,0-1 1,0 0-1,-1 1 1,1-1-1,0 0 1,0 1-1,0-1 1,0 0-1,-1 0 1,1 1-1,0-1 1,0 0-1,-1 0 1,1 1-1,-1-1 1,-11 24 86,9-18-71,-7 19 185,1 1-1,1 0 1,1 1 0,1 0 0,2-1 0,0 2 0,1 33 0,3-35-131,-2 0 0,0 0 0,-2 0 0,-1 0 0,-1-1 0,-1 0 0,-20 45 0,22-61 67,0 0 0,-1-1 1,0 1-1,-12 11 0,16-18-99,0 0 0,0 0 1,1 0-1,-1 0 0,0-1 0,0 1 0,-1-1 0,1 0 0,0 1 0,0-1 0,-1 0 0,1 0 0,-1-1 0,1 1 0,0 0 0,-1-1 0,0 0 0,1 1 0,-1-1 0,1 0 0,-1 0 0,1 0 0,-1-1 0,-3 0 0,5 0-24,0 0 0,-1 0 0,1 0 0,0 0 0,0 0 0,-1 0 0,1 0 0,0-1 0,0 1 0,0 0 0,0-1 0,1 1 0,-1-1 0,0 1 0,1-1 0,-1 1 0,1-1 0,-1 1 0,1-1 0,-1-2 0,-2-40 0,3 35 0,-2-17-28,2-1 1,1 1-1,1-1 1,1 1-1,13-48 1,-12 61-28,1 0 0,1 0 1,0 1-1,0-1 0,1 1 1,1 0-1,0 1 1,1 0-1,0 0 0,0 1 1,1 0-1,22-16 1,-2 6-2781,58-28 0,-23 15-3881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2.8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90 20339,'2'-8'3080,"0"0"-2545,-1 3 100,0 0 0,0 0 0,0 0 0,0 0 0,-1 0 0,-1-10 0,1 14-525,0 0 0,-1-1 0,1 1 1,-1-1-1,1 1 0,-1-1 0,0 1 0,1 0 0,-1 0 0,0-1 1,0 1-1,0 0 0,0 0 0,0 0 0,0 0 0,0 0 0,-1 0 1,1 0-1,0 0 0,0 0 0,-1 1 0,1-1 0,-1 1 0,1-1 1,0 1-1,-1-1 0,1 1 0,-1 0 0,1-1 0,-1 1 0,-2 0 1,-2 0-73,1 1 0,-1-1 0,0 1 1,0 0-1,0 0 0,1 1 0,-1 0 1,1 0-1,-1 0 0,1 0 0,0 1 1,0 0-1,0 0 0,0 1 1,1-1-1,-1 1 0,1 0 0,0 0 1,0 1-1,0-1 0,1 1 0,-1 0 1,-3 7-1,1-2-48,0 1 0,1-1-1,0 1 1,1 0 0,0 0 0,1 1-1,0-1 1,1 1 0,0-1 0,0 23 0,2-32-31,0 0-1,0 0 1,0 0 0,1 0 0,-1 0 0,1-1 0,-1 1 0,1 0 0,0 0-1,0 0 1,0-1 0,0 1 0,0 0 0,0-1 0,0 1 0,1-1 0,-1 1 0,0-1-1,1 0 1,-1 1 0,4 1 0,-1-1-184,0 0 0,0 0 0,1-1 0,-1 1 0,1-1 0,0 0 0,-1 0 0,10 0 0,0 0-948,-1-2 0,0 1 0,0-2 0,1 0 0,-1 0 0,13-5-1,21-14-5039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3.2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188 1 18930,'-13'8'3288,"1"0"-2383,-78 55 3867,83-57-4415,-1 0-1,2 0 1,-1 1-1,0 0 1,1 0-1,1 0 1,-1 1-1,1 0 1,0 0-1,-4 10 1,9-18-343,0 1 0,0-1 0,0 1-1,-1-1 1,1 1 0,0-1 0,0 1 0,0-1 0,0 1 0,0-1 0,0 1 0,0-1 0,0 1 0,0-1-1,0 1 1,0-1 0,0 1 0,0-1 0,1 1 0,-1-1 0,0 1 0,0-1 0,1 1 0,-1-1 0,0 1-1,0-1 1,1 0 0,-1 1 0,0-1 0,1 0 0,-1 1 0,1-1 0,-1 0 0,1 1 0,21 1 131,24-14-78,-11-4-20,59-36-1,-66 34-70,1 2 0,59-25 0,-87 41 26,0-1-1,-1 1 0,1 0 0,-1-1 1,1 1-1,0 0 0,-1 0 0,1-1 1,0 1-1,-1 0 0,1 0 0,0 0 1,0 0-1,-1 0 0,1 0 0,0 0 1,-1 0-1,1 0 0,0 0 0,0 0 1,-1 1-1,1-1 0,0 0 0,-1 0 1,1 1-1,-1-1 0,1 0 0,0 1 1,-1-1-1,1 1 0,-1-1 0,1 1 0,-1-1 1,1 1-1,-1-1 0,1 1 0,-1-1 1,0 1-1,1 0 0,-1-1 0,0 1 1,1 0-1,-1-1 0,0 1 0,0 0 1,0-1-1,0 1 0,1 0 0,-1-1 1,0 1-1,0 0 0,0-1 0,-1 1 1,1 0-1,0 0 0,0-1 0,0 1 1,0 0-1,-1 0 0,-18 56 127,12-36-101,6-20-27,1 0 0,0 0 0,-1 0 0,1 0 0,0 0 0,0 0 0,-1-1 0,1 1 0,0 0 0,0 0 0,0 0 0,0 0 0,0 0 0,1 0 0,-1 0 0,0 0 0,0 0 0,1 0 0,-1 0 0,0-1 0,1 1 0,-1 0 0,1 0 0,-1 0 0,1 0 0,-1-1 0,1 1 0,0 0 0,1 0 0,-1-1 0,1 1 0,-1-1 0,1 0 0,-1 0 0,1 0 0,-1 0 0,1 0 0,-1 0 0,1 0 0,-1 0 0,1 0 0,-1-1 0,1 1 0,2-2 0,55-28 0,-56 28 0,31-20 0,39-23 0,-67 42 0,-1 0 0,1 1 0,-1 0 0,1 0 0,0 0 0,0 1 0,0 0 0,0 0 0,0 0 0,11 1 0,-16 1 0,0-1 0,0 1 0,0 0 0,-1-1 0,1 1 0,0 0 0,-1 0 0,1 0 0,0-1 0,-1 1 0,1 0 0,-1 0 0,1 0 0,-1 0 0,0 0 0,1 0 0,-1 0 0,0 0 0,0 0 0,1 0 0,-1 1 0,0-1 0,0 0 0,0 0 0,0 0 0,-1 0 0,1 0 0,0 0 0,0 0 0,-1 0 0,1 0 0,-1 2 0,-11 36 0,5-25-197,4-7-556,-1 0 0,1 1 1,0-1-1,1 0 0,0 1 0,0-1 1,-1 13-1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3.9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314 8 13677,'0'0'9444,"-9"-2"-5008,1 0-4177,0 1 0,-1 0-1,1 0 1,0 1 0,0 0 0,0 0 0,0 1 0,0 0 0,-1 1 0,2-1 0,-1 2 0,0-1 0,0 1 0,1 0-1,-1 0 1,1 1 0,0 0 0,0 1 0,-7 5 0,2 0-257,0 0 0,0 1-1,2 1 1,-1 0 0,1 0 0,1 1-1,0 0 1,1 1 0,0 0 0,1 0 0,1 0-1,0 1 1,1 0 0,0 0 0,2 1-1,0-1 1,-3 31 0,7-44-11,-1 1 1,0-1-1,1 0 1,-1 0-1,1 1 1,0-1-1,-1 0 0,1 0 1,0 0-1,0 0 1,1 0-1,-1 0 1,0 0-1,1 0 1,-1 0-1,1-1 0,0 1 1,-1-1-1,1 1 1,0-1-1,0 0 1,0 1-1,0-1 0,0 0 1,0 0-1,0-1 1,0 1-1,1 0 1,-1-1-1,0 1 1,0-1-1,1 0 0,-1 1 1,0-1-1,3-1 1,6 2-202,0-1 0,1-1 0,-1 0 0,0-1 0,-1 0 0,16-5 0,-11 2-1300,1-2 1,-1 0-1,-1-1 0,0-1 0,23-17 0,16-19-6775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4.2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1 15439,'-7'9'2877,"-7"11"-1809,0 1-1,1 0 1,1 1 0,1 1-1,2 0 1,0 0 0,1 1-1,1 0 1,1 0 0,-3 37-1,9-60-1050,-1 0-1,1 1 0,0-1 1,0 1-1,0-1 0,1 0 0,-1 1 1,0-1-1,0 0 0,1 1 0,-1-1 1,1 0-1,-1 1 0,1-1 0,0 0 1,-1 0-1,1 0 0,0 1 1,0-1-1,0 0 0,0 0 0,0 0 1,0 0-1,0-1 0,0 1 0,2 1 1,0-1-48,0 0 0,0 0 0,0-1 1,0 1-1,0-1 0,0 0 0,1 0 0,-1 0 1,0 0-1,0 0 0,5-2 0,4-1-597,1 0 0,-1-1 1,0-1-1,22-12 0,-22 10 274,-8 4 292,1 0 1,-1 0-1,1 1 0,-1-1 1,1 1-1,9-2 0,-13 4 93,0 0-1,1 0 0,-1 0 0,0 0 0,0 0 0,0 0 0,0 0 0,0 1 0,0-1 0,0 0 0,0 1 0,0-1 1,0 1-1,0-1 0,0 1 0,0 0 0,0-1 0,0 1 0,0 0 0,-1 0 0,1-1 0,0 1 0,0 0 0,-1 0 0,1 0 1,-1 0-1,1 0 0,-1 0 0,1 0 0,-1 0 0,0 0 0,1 0 0,-1 0 0,0 0 0,0 1 0,0-1 0,0 1 1,5 22 738,-3-14-534,0-1 1,0 1 0,1-1-1,0 1 1,0-1 0,9 16-1,-10-23-217,-1 0 0,1 0 0,0 0 0,-1-1 0,1 1 0,0 0 0,0-1 1,0 0-1,0 0 0,1 1 0,-1-1 0,0 0 0,0-1 0,1 1 0,-1 0 0,1-1 0,-1 1 0,0-1 0,1 0 0,-1 0 0,1 0 0,-1 0 0,1 0 0,-1 0 0,0-1 0,1 1 0,-1-1 0,0 0 0,1 1 1,-1-1-1,0 0 0,0-1 0,3-1 0,-3 2-102,-1 1 0,0-1-1,1 0 1,-1 0 0,1 1 0,-1-1 0,1 1 0,-1-1 0,1 1 0,-1 0-1,1-1 1,-1 1 0,1 0 0,-1 0 0,1 0 0,-1 0 0,1 0 0,2 1 0,-3 1-416,0-1 1,-1 1-1,1-1 1,-1 1-1,1-1 1,-1 1-1,0 0 1,1-1-1,-1 1 1,0 0 0,0-1-1,0 1 1,0 0-1,-1 2 1,1 5-1771,0-3-3651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4.6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54 16111,'0'0'7047,"-10"3"-4666,-3 1-1689,0 0 1,1 1 0,-19 10-1,28-13-638,0-1 1,0 0-1,1 1 0,-1-1 0,1 1 1,-1 0-1,1 0 0,-1 0 0,1 0 0,0 1 1,0-1-1,0 1 0,0-1 0,1 1 0,-1-1 1,1 1-1,-1 0 0,1 0 0,0 0 1,0 0-1,0 0 0,0 0 0,1 0 0,0 0 1,-1 6-1,2-8-48,0 0 0,-1 0 0,1 0-1,0 0 1,0 0 0,0-1 0,0 1 0,0 0 0,0-1 0,0 1 0,0 0 0,0-1 0,0 0 0,1 1 0,-1-1-1,0 0 1,0 1 0,0-1 0,1 0 0,-1 0 0,0 0 0,2 0 0,36 2 70,-32-2-80,85 7-1428,7 2 3040,-97-12-1404,0 0 0,0 1 0,-1-1 0,1 0 0,-1 0 0,0 0 0,0 0 0,0 0 0,0 0 0,0 0 0,0-4 0,1-2 12,2-4-220,-2-1 0,1 0 0,-2 0 0,0 0 0,-1-26 0,0 14-84,9 29-2544,4 2 785,0 0 0,0-1 0,1 0 0,-1-1 0,1-1 0,25 2 0,2-3-3460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5.1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141 1 11115,'0'0'14221,"-8"8"-13527,1 1-635,0 0-1,0 0 1,1 1 0,0 0 0,1 0-1,0 1 1,0-1 0,1 1-1,1 0 1,0 0 0,0 0 0,1 1-1,-1 20 1,6 98 501,0-95-595,-2 0 1,-1 0-1,-9 62 1,-5-53 107,13-42-56,0 0-1,0 0 0,0 0 1,-1 0-1,1 0 1,0 0-1,-1 0 0,1-1 1,-1 1-1,0 0 1,1-1-1,-1 1 0,0-1 1,0 0-1,0 1 1,-4 0-1,5-2-4,1 0-1,-1 0 1,0 0 0,1 0-1,-1 0 1,1 0 0,-1 0-1,0 0 1,1 0 0,-1 0-1,1-1 1,-1 1 0,1 0-1,-1-1 1,1 1 0,-1 0-1,1-1 1,-1 1 0,1 0-1,-1-1 1,1 1 0,-1-1-1,1 1 1,0-1 0,-1 1-1,1-1 1,0 1 0,0-1-1,-1 1 1,1-1 0,0 0-1,0 1 1,0-1 0,0 1-1,-1-2 1,-2-24 109,2 25-112,0-14 1,1 0 0,0 1 0,1-1 0,1 1 0,0-1 0,1 1 0,0 0 0,1 0 0,1 0 0,0 0 0,1 1 0,8-15 0,-4 13 136,0 1 1,1 0 0,0 1-1,1 0 1,1 0 0,0 2-1,1-1 1,0 2 0,28-17-1,47-17 133,-59 30-406,0-1 0,35-24 1,-62 37 143,0 0 0,0-1 0,0 1 0,-1-1 0,0 1 0,1-1 0,-1 0 1,0 0-1,0 0 0,-1 0 0,1 0 0,0 0 0,0-5 0,-1 7 24,-1 0-1,0 0 1,0 1-1,0-1 1,0 0-1,0 0 0,0 0 1,0 0-1,0 0 1,0 0-1,0 1 1,-1-1-1,1 0 1,0 0-1,-1 0 1,1 1-1,0-1 0,-1 0 1,1 0-1,-1 1 1,0-2-1,0 1 30,-1 0 1,1 0-1,-1 0 0,1 0 0,-1 0 1,1 1-1,-1-1 0,0 1 0,1-1 0,-1 1 1,0 0-1,1-1 0,-1 1 0,0 0 0,-1 0 1,-5 0-14,1 0 0,0 0 1,0 1-1,0 0 0,-1 0 1,1 1-1,0 0 1,1 0-1,-12 6 0,15-7-45,0 1 0,0 0 0,0 0-1,0 0 1,0 0 0,1 0-1,-1 1 1,1-1 0,0 1 0,0 0-1,0-1 1,0 1 0,0 0 0,0 0-1,1 0 1,-1 1 0,1-1-1,0 0 1,0 0 0,0 1 0,1-1-1,-1 7 1,1-9-97,0 1-1,0 0 1,0-1-1,0 1 1,1-1 0,-1 1-1,0 0 1,1-1-1,0 1 1,-1-1-1,1 1 1,0-1 0,0 0-1,0 1 1,-1-1-1,2 0 1,-1 1 0,0-1-1,0 0 1,0 0-1,0 0 1,1 0 0,-1 0-1,1 0 1,-1 0-1,0-1 1,1 1-1,-1 0 1,1-1 0,0 1-1,2 0 1,6 1-1348,0-1 0,-1 1 0,1-2 0,11 1 0,-16-1 483,30 0-11104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6.5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133 98 12396,'5'-11'5792,"2"-3"-4199,14-32 3834,-28 83-1066,1-4-3763,-64 249 899,-5 15-394,75-297-1103,0 0 0,0 0 0,0 0 0,-1 0 0,1 0 0,0 0 0,0 0 0,0 0 0,0 0 0,0-1 0,0 1 0,-1 0 0,1 0 0,0 0 0,0 0 0,0 0 0,0 0 0,0 0 0,0 0 0,-1 0 0,1 0 0,0 0 0,0 0 0,0 0 0,0 0 0,0 0 0,-1 1 0,1-1 0,0 0 0,0 0 0,0 0 0,0 0 0,0 0 0,0 0 0,0 0 0,0 0 0,-1 0 0,1 0 0,0 0 0,0 1 0,0-1 0,-2-28 0,1-42 0,8-221-561,-8 277 299,-1 21-22,2 26 40,0-28 235,1-1 0,1 0-1,-1 0 1,1 0 0,0 0-1,0 0 1,0 0-1,0-1 1,0 1 0,1-1-1,0 1 1,0-1 0,0 0-1,0 0 1,0 0-1,1-1 1,-1 1 0,1-1-1,0 1 1,-1-1 0,1-1-1,0 1 1,0 0-1,0-1 1,1 0 0,4 1-1,-3-1 18,1 0 0,-1 0 0,1-1 0,-1 0 0,1-1 0,-1 1 0,0-1 0,1 0 0,-1-1 0,0 1 0,1-1 0,-1 0 0,0-1 0,0 0 0,-1 0 0,11-7 0,1-4 62,-2-1-1,0 0 1,0-1 0,-2-1 0,0 0-1,0-1 1,-2 0 0,-1-1-1,0 0 1,-1-1 0,-1 0-1,-1 0 1,-1-1 0,0 0 0,-2 0-1,3-35 1,-6 55-71,-1 0 0,0 1-1,0-1 1,0 0 0,0 1-1,0-1 1,0 0 0,0 1 0,0-1-1,0 1 1,0-1 0,0 0-1,0 1 1,-1-1 0,1 0 0,0 1-1,0-1 1,-1 1 0,1-1-1,0 0 1,-1 1 0,1-1 0,-1 1-1,1-1 1,0 1 0,-1 0-1,1-1 1,-1 1 0,1-1 0,-1 1-1,0 0 1,1-1 0,-1 1 0,1 0-1,-1 0 1,0-1 0,1 1-1,-1 0 1,1 0 0,-1 0 0,0 0-1,1 0 1,-1 0 0,0 0-1,1 0 1,-1 0 0,0 0 0,1 0-1,-1 0 1,0 1 0,1-1-1,-1 0 1,1 0 0,-1 1 0,0-1-1,1 0 1,-1 1 0,1-1-1,-1 0 1,0 2 0,-35 26-92,2 9 205,-39 54-1,64-78-85,1 0-1,0 0 1,0 1 0,2 0-1,-1 1 1,2-1 0,0 1-1,-5 26 1,10-39-30,0 0 0,0 0 0,0 0 0,0 0 0,0 0 1,0 0-1,1 0 0,-1 0 0,1 0 0,-1-1 0,1 1 0,0 0 0,0 0 0,0 0 0,0-1 1,0 1-1,0 0 0,0-1 0,1 1 0,-1-1 0,0 1 0,1-1 0,-1 0 0,1 0 0,0 0 0,-1 0 1,1 0-1,0 0 0,0 0 0,-1 0 0,1-1 0,0 1 0,0-1 0,0 1 0,0-1 0,0 0 0,2 1 1,13 1-110,-1-1 0,0-1 0,29-2 0,-19 0-125,3 1-364,-19 0 463,-1 0-1,1 1 1,0 0-1,-1 0 1,17 4-1,-23-3 139,-1 0 0,0-1 0,1 1 0,-1 1 0,0-1 0,0 0 0,0 0 0,0 1 0,0-1-1,0 1 1,0 0 0,0 0 0,-1-1 0,1 1 0,-1 0 0,1 0 0,-1 1 0,0-1 0,0 0-1,0 0 1,0 1 0,0-1 0,0 0 0,-1 1 0,1-1 0,0 5 0,0 10 173,0 1 0,-1-1 1,-1 0-1,-1 0 0,0 1 0,-6 20 0,-3 22-245,22-69-3192,6-14 689,17-57-6883,-18 32 3448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53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513 1 22389,'-15'0'908,"-8"-1"-538,0 2 0,0 0 1,0 1-1,0 1 0,0 1 1,1 2-1,-41 14 1,52-15-311,1 1 1,0 0 0,0 1 0,0 0 0,1 0 0,0 1 0,-14 16 0,20-21-70,0 0 0,1 1 0,-1 0-1,1-1 1,0 1 0,0 0 0,0 0-1,0 0 1,1 0 0,-1 1-1,1-1 1,0 0 0,0 1 0,1-1-1,0 1 1,-1-1 0,1 0 0,1 1-1,-1-1 1,1 1 0,-1-1 0,1 0-1,1 1 1,1 3 0,-1-3-15,1-1 1,0 0-1,0 0 1,0 0-1,0 0 1,1 0-1,-1-1 1,1 0-1,0 1 1,0-1-1,1-1 1,-1 1 0,0-1-1,8 4 1,75 23-250,-60-21 268,-23-7 17,16 5-19,-1 0 0,1 1 0,-2 1 0,1 1 0,17 12 0,-32-19 18,0 1 0,-1-1 0,1 1 0,-1 0 0,0 0 1,0 1-1,0-1 0,0 1 0,0-1 0,-1 1 0,0 0 0,0 0 1,0 0-1,0 0 0,0 0 0,-1 0 0,0 1 0,0-1 1,0 0-1,0 1 0,-1-1 0,0 1 0,0-1 0,0 1 0,0-1 1,-1 1-1,0-1 0,0 0 0,-2 8 0,-1-4 175,0 0 1,0 0-1,0 0 0,-1-1 0,0 0 1,-1 0-1,1 0 0,-1-1 0,-1 0 1,1 0-1,-13 8 0,-8 4 1294,-52 28-1,53-32-1325,-2-1 0,0-1-1,0-1 1,-1-2 0,0-1-1,-1-1 1,1-1-1,-42 2 1,70-8-191,-1 0 0,1 0 0,-1 0 1,1 0-1,-1 0 0,1 0 0,-1 0 0,1-1 0,-1 1 1,1-1-1,-1 1 0,1-1 0,0 1 0,-1-1 0,1 0 0,0 0 1,-1 1-1,1-1 0,0 0 0,0 0 0,0 0 0,-2-2 1,2 0-313,0 0 0,0 1 1,0-1-1,1 0 1,-1 0-1,1 0 1,0 0-1,0 0 0,0 0 1,0-4-1,2-24-6916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6.9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61 10346,'0'0'11589,"7"10"-9645,-4-6-1830,0 0 63,0 0 0,0 0 1,0 0-1,0 0 1,1 0-1,-1-1 0,1 1 1,0-1-1,0 0 1,0 0-1,1-1 0,-1 1 1,1-1-1,-1 0 1,1 0-1,0-1 1,0 1-1,0-1 0,6 1 1,2-2 90,1 0 0,0-1 1,-1-1-1,1 0 0,-1 0 0,1-2 1,18-6-1,-26 8-177,0-1 0,0 1 0,0-1 0,0 0 0,0-1 0,-1 0 0,1 0 0,-1 0 0,0 0 0,0-1 0,-1 0 0,0 0 0,1 0 0,-2 0 0,1-1 1,0 0-1,3-8 0,-7 13-66,1 0 1,-1 1 0,1-1 0,-1 0-1,0 0 1,0 1 0,1-1 0,-1 0-1,0 0 1,0 0 0,0 1-1,0-1 1,0 0 0,0 0 0,0 0-1,0 0 1,0 1 0,0-1 0,0 0-1,-1 0 1,1 0 0,0 1 0,0-1-1,-1 0 1,1 0 0,-1 1 0,1-1-1,-1 0 1,0 0 0,0 0-9,-1 1 1,1-1 0,0 1-1,-1 0 1,1-1 0,-1 1-1,1 0 1,-1 0 0,1 0-1,0 0 1,-1 1 0,1-1-1,-1 0 1,1 0 0,-2 2-1,-5 0 13,0 1 0,0 1 0,1-1-1,-1 1 1,-7 6 0,-3 4-1,1 1 1,1 1 0,1 0-1,-19 25 1,30-35-27,-1 0 1,1 0 0,0 1-1,0 0 1,1 0-1,0 0 1,0 0-1,1 0 1,-1 0-1,2 1 1,-1-1-1,1 1 1,0-1-1,1 1 1,-1 0-1,2 11 1,0-17-101,-1 0 0,1 0 0,-1-1 0,1 1 0,0 0 0,0 0 0,0-1 0,0 1 0,0 0 0,0-1 0,0 1 0,0-1 0,0 0 0,1 1 0,-1-1 0,1 0 0,-1 0 0,1 0 0,-1 0 0,1 0 0,0 0 0,0 0 0,3 1 0,1-1-1113,1 1 0,0-1 0,-1-1 0,1 1 0,11-2 0,31-1-11047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7.6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14253,'0'0'8809,"4"11"-6524,8 27-1000,-6-17-952,1 0 1,0 0-1,2-1 0,13 25 1,-20-43-312,0 1 1,0-1-1,0 0 1,0 0-1,1 0 1,-1 0-1,1 0 1,-1-1-1,1 1 1,0-1-1,-1 0 1,1 1-1,0-1 1,0 0 0,0-1-1,0 1 1,0 0-1,0-1 1,0 0-1,0 0 1,0 0-1,0 0 1,0 0-1,0 0 1,0-1-1,0 0 1,0 1-1,0-1 1,0 0-1,0-1 1,0 1-1,2-2 1,11-5 111,-1-1 1,-1 0-1,1-1 1,14-14-1,-24 21-135,31-30 64,-28 24-50,0 0 0,1 1 0,0 0 0,0 1 0,1 0 0,0 1 0,0 0 0,1 0 0,21-8 0,-32 14-10,0 0 0,1 0 0,-1 0 0,0 0 1,1 0-1,-1 1 0,0-1 0,1 0 0,-1 0 1,0 0-1,1 0 0,-1 0 0,0 1 0,1-1 1,-1 0-1,0 0 0,1 1 0,-1-1 0,0 0 0,0 0 1,0 1-1,1-1 0,-1 0 0,0 1 0,0-1 1,0 0-1,1 1 0,-1-1 0,0 0 0,0 1 1,0-1-1,0 0 0,0 1 0,0 0 0,2 22 267,-7 22 352,-28 85 19,33-130-631,0 0 1,0 1 0,1-1-1,-1 0 1,0 0-1,0 0 1,0 1-1,0-1 1,1 0 0,-1 0-1,0 0 1,0 0-1,0 0 1,1 0-1,-1 1 1,0-1 0,0 0-1,0 0 1,1 0-1,-1 0 1,0 0-1,0 0 1,1 0 0,-1 0-1,0 0 1,0 0-1,1 0 1,-1 0-1,0 0 1,0 0 0,1 0-1,-1 0 1,0 0-1,0-1 1,0 1-1,1 0 1,-1 0 0,0 0-1,0 0 1,0 0-1,1 0 1,-1-1-1,0 1 1,0 0 0,0 0-1,0 0 1,0-1-1,1 1 1,-1 0-1,0 0 1,17-15 111,0-1 0,25-30 1,-32 32-84,1 2 0,1-1-1,0 2 1,0-1 0,1 2 0,0 0 0,28-16 0,-40 26-39,-1-1 0,1 1 0,-1-1 0,1 1 0,-1 0 0,1-1 0,0 1 0,-1 0 0,1 0 0,0-1 0,-1 1 0,1 0 0,0 0 0,-1 0 0,1 0 0,0 0 0,-1 0 0,1 0 0,0 0 0,-1 0 0,1 0 0,0 1 0,-1-1 0,1 0 0,0 0 0,-1 0 0,2 1 0,-4 16 0,-19 16 0,-48 32 0,98-70-1666,2-7-1892,-12 6-1494,-8 1-1039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8.0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0 126 14926,'0'0'10554,"5"-9"-9465,1 1-894,1 0 0,-1 0 0,1 0 0,1 1-1,0 0 1,0 1 0,0 0 0,0 0 0,1 0 0,14-6-1,-10 6 20,0 1-1,0 0 0,0 0 0,0 1 1,1 1-1,-1 1 0,1 0 0,17-1 1,-30 3-201,0 0 0,0 0 0,0 0 1,0 0-1,0 0 0,0 1 0,0-1 0,0 0 1,0 1-1,0-1 0,0 0 0,0 1 1,0-1-1,0 1 0,-1-1 0,1 1 0,0 0 1,0-1-1,0 1 0,-1 0 0,1 0 1,0-1-1,-1 1 0,1 0 0,-1 0 0,1 0 1,-1 0-1,1 0 0,0 1 0,-1 2 68,1-1 0,0 1 0,-1-1-1,0 1 1,0 0 0,0-1 0,0 1 0,-2 6-1,-2 6 258,0-1-1,-12 28 0,14-39-536,-7 19-4225,9-18 1119,7-12 102,3-6-4276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8.5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173 15 18033,'0'0'5744,"-8"13"-3400,-4 6-1628,1 0 0,1 1 0,1 0 1,1 0-1,-9 34 0,-8 99 161,22-113-631,-3-1-1,-1 0 0,-2-1 0,-2 0 1,-26 63-1,55-165-245,51-114-408,55-119-561,-120 289 957,0 0 1,1 1-1,0 0 1,1 0-1,-1 0 1,1 1-1,0-1 1,14-9-1,-17 14 4,0 0 1,0 0-1,0 1 0,0-1 0,0 1 0,0 0 0,0 0 1,0 0-1,1 0 0,-1 0 0,0 1 0,1 0 0,-1 0 1,0 0-1,1 0 0,-1 0 0,0 0 0,1 1 0,-1 0 1,0-1-1,1 1 0,-1 1 0,0-1 0,0 0 0,0 1 1,4 2-1,-5-3 9,1 1 0,-1 0-1,0 0 1,1 0 0,-1 0 0,0 0 0,0 0 0,0 0 0,0 1 0,-1-1 0,1 1 0,-1-1-1,1 1 1,-1 0 0,0 0 0,0-1 0,0 1 0,0 0 0,-1 0 0,1 0 0,-1 0 0,0 0-1,1 0 1,-1 0 0,-1 0 0,1 0 0,0 0 0,-1 0 0,0 0 0,1 0 0,-1 0 0,0-1 0,-3 5-1,0 3 149,-1-1-1,0-1 1,-1 1-1,1-1 1,-2 0-1,1 0 0,-1 0 1,-13 10-1,12-11-142,-1 1 1,0-1-1,0-1 0,-1 0 0,0 0 0,0-1 0,0 0 0,-1-1 0,1 0 0,-1 0 0,0-2 1,0 1-1,-13 0 0,24-2-115,-1-1 0,0 0 0,1 0 0,-1 0 0,1 0 0,-1 0 0,1-1 0,-1 1 0,1 0 0,-1 0 0,1 0 0,0 0 0,-1 0 0,1-1 0,-1 1 0,1 0 0,-1 0 0,1-1 0,-1 1 0,1 0 0,0-1 0,-1 1 0,1 0 0,0-1 0,-1 1 0,1-1 0,0 1 0,0-1 0,-1 1 0,1-1 0,0 1 0,0 0 0,0-1 0,0 1 0,-1-1 0,1 1 0,0-1 0,0 1 0,0-1 0,0 1 0,0-1 0,0 0 0,0 1 0,1-1 0,-1 1 0,0 0 0,0-1 0,0 1 0,0-1 0,1 1 0,-1-1 0,16-25-6913,7 9 734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9.5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111 272 13805,'0'0'13261,"-8"8"-11863,-10 12-591,-27 39-1,40-52-716,0 1-1,0 0 0,1 0 0,0 0 0,1 0 1,0 1-1,0 0 0,1-1 0,0 1 0,-2 16 1,5-25-89,-1 1 0,0 0 1,1-1-1,-1 1 0,1-1 1,-1 1-1,1-1 0,-1 1 0,1-1 1,-1 1-1,1-1 0,-1 1 1,1-1-1,0 1 0,-1-1 1,1 0-1,0 1 0,-1-1 0,1 0 1,0 0-1,0 0 0,-1 0 1,1 1-1,0-1 0,-1 0 1,1 0-1,0 0 0,0 0 0,-1 0 1,1-1-1,0 1 0,0 0 1,-1 0-1,1 0 0,0-1 1,-1 1-1,2-1 0,31-9-216,-14 0 103,-1-1 0,0-1 0,0-1 0,-1 0 0,-1-1 0,0-1-1,20-24 1,-32 32 319,1 4 758,-4 4-960,-1-1 0,1 1 0,-1 0 1,1-1-1,-1 1 0,1-1 0,0 1 1,-1-1-1,1 1 0,0-1 0,-1 1 1,1-1-1,0 0 0,0 1 0,-1-1 1,1 0-1,0 0 0,0 1 0,-1-1 1,1 0-1,0 0 0,1 0 0,8 0-162,0 0 0,-1 0 0,1-1 0,-1-1 0,1 0-1,-1 0 1,1-1 0,-1 0 0,0 0 0,0-1 0,-1 0 0,1-1 0,-1 0-1,0 0 1,0-1 0,0 0 0,-1 0 0,0-1 0,10-12 0,-3 4 0,-2 0 1,1-1 0,-2-1 0,0 0 0,-1-1 0,-1 0-1,-1 0 1,9-29 0,-9-2 158,-8 48 3,0 1 0,0-1 1,0 0-1,0 0 0,0 1 1,0-1-1,0 0 0,0 0 0,0 1 1,0-1-1,0 0 0,0 0 1,0 1-1,-1-1 0,1 0 1,0 1-1,-1-1 0,1 0 1,0 1-1,-1-1 0,1 1 0,-1-1 1,1 0-1,-1 1 0,1-1 1,-1 1-1,1 0 0,-1-1 1,0 1-1,1-1 0,-1 1 1,0 0-1,1-1 0,-1 1 1,0 0-1,1 0 0,-1 0 0,0-1 1,0 1-1,1 0 0,-1 0 1,0 0-1,0 0 0,1 0 1,-1 0-1,0 1 0,1-1 1,-1 0-1,0 0 0,0 0 0,1 1 1,-1-1-1,0 0 0,1 1 1,-1-1-1,1 0 0,-1 1 1,0-1-1,0 2 0,-5 2 32,0 1 1,0 0-1,1 0 0,-1 1 0,1-1 0,0 1 0,1 0 1,0 1-1,0-1 0,0 1 0,1-1 0,-4 10 1,-6 17 278,-10 40 0,16-34-60,2 1 0,1-1 0,2 1 0,4 45 0,-2-10 2671,7-164-2638,1-62-194,-8 151-95,1-1 0,-1 1 0,0-1 0,0 1 0,0-1 0,1 1 0,-1 0 0,0-1 0,0 1 0,1-1 0,-1 1 0,0 0 0,1-1 0,-1 1 0,0 0 0,1-1 0,-1 1 0,0 0 0,1 0 0,-1-1 0,1 1 0,-1 0 0,1 0 0,-1 0 0,0-1 0,1 1 0,-1 0 0,1 0 0,-1 0 0,1 0 0,-1 0 0,1 0 0,-1 0 0,1 0 0,-1 0 0,1 0 0,-1 0 0,1 1 0,-1-1 0,1 0 0,-1 0 0,0 0 0,1 1 0,-1-1 0,1 1 0,31 12 0,-20-8 0,2-1 0,1 0 0,0 0 0,0-2 0,0 0 0,25 0 0,-35-2 0,0 0 0,-1 0 0,1 0 0,0-1 0,0 0 0,-1 1 0,1-2 0,-1 1 0,1-1 0,-1 1 0,1-1 0,-1 0 0,0-1 0,0 1 0,0-1 0,0 0 0,0 0 0,-1 0 0,1 0 0,-1-1 0,5-6 0,-7 9 0,-1 1 0,1-1 0,-1 0 0,1 1 0,-1-1 0,0 1 0,1-1 0,-1 0 0,0 1 0,1-1 0,-1 1 0,0-1 0,0 0 0,0 0 0,0 1 0,0-1 0,1 0 0,-1 1 0,0-1 0,-1 0 0,1 1 0,0-1 0,0 0 0,0 0 0,0 1 0,0-1 0,-1 0 0,1 1 0,0-1 0,-1 1 0,1-1 0,-1-1 0,0 2 0,-1-1 0,1 1 0,-1 0 0,1-1 0,0 1 0,-1 0 0,1 0 0,-1 0 0,1 0 0,-1 0 0,1 0 0,0 0 0,-1 1 0,-1 0 0,-5 1 0,1 0 0,-1 0 0,1 1 0,0 0 0,-8 5 0,9-3 0,-1 0 0,1 1 0,0-1 0,0 1 0,1 1 0,0-1 0,0 1 0,0 0 0,1 0 0,0 0 0,1 0 0,-1 1 0,1 0 0,1-1 0,-1 1 0,2 0 0,-1 1 0,1-1 0,-1 8 0,2-15 0,0 0 0,1 0 0,-1 0 0,0 0 0,0 0 0,1 0 0,-1 0 0,0 0 0,1 0 0,-1 0 0,1 0 0,-1 0 0,1 0 0,-1 0 0,1-1 0,0 1 0,0 0 0,-1 0 0,1-1 0,0 1 0,0-1 0,0 1 0,0 0 0,-1-1 0,1 0 0,2 2 0,1-2 0,-1 1 0,1 0 0,-1-1 0,1 1 0,-1-1 0,1 0 0,0 0 0,3-1 0,4-1 0,-1 0 0,0 0 0,0-1 0,19-8 0,-22 7 0,54-31 0,-59 33 0,1 1 0,-1-1 0,1 0 0,-1 0 0,0 0 0,0-1 0,0 1 0,0 0 0,0-1 0,0 1 0,0-1 0,-1 0 0,0 0 0,1 0 0,-1 1 0,0-1 0,0 0 0,0-5 0,-1 6 0,-1 1 0,0 0 0,0 0 0,0 0 0,1 0 0,-1 0 0,0 0 0,0 0 0,0 0 0,-1 0 0,1 0 0,0 0 0,0 1 0,0-1 0,-1 1 0,1-1 0,0 1 0,0-1 0,-1 1 0,1 0 0,0-1 0,-1 1 0,1 0 0,-1 0 0,1 0 0,0 0 0,-2 0 0,-7 1 0,35-1 0,34-8-2281,-39 3 345,0-1 0,-1 0 1,0-2-1,0 0 0,18-12 0,-20 9-4219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9.9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54 103 8520,'0'0'2349,"9"1"-1335,-3 1-859,0-1 0,0 0 1,1-1-1,-1 0 0,0 0 0,0 0 0,0 0 0,0-1 0,0 0 0,0 0 0,0-1 1,0 0-1,-1 0 0,1 0 0,0-1 0,-1 0 0,9-6 0,-10 6 406,0 0 0,0 0 0,0 0 0,-1-1 0,0 0 0,0 1 0,0-1 0,0-1 0,0 1 0,3-8 0,-5 11-373,-1 0 1,0 0 0,0 0-1,0 0 1,1 0-1,-1 0 1,0 0 0,0 1-1,0-1 1,0 0-1,0 0 1,-1 0 0,1 0-1,0 0 1,0 0-1,-1 0 1,1 0 0,0 1-1,-1-1 1,1 0-1,-1 0 1,1 0 0,-1 0-1,-1 0-53,0-1 0,0 1 0,1 0 0,-1 0 0,0 0 0,0 0 0,0 1 0,0-1 0,0 1 0,0-1 0,0 1 0,0-1 0,0 1 0,-4 0 0,-3 0 7,0 0 0,0 1 0,1 0 0,-1 0 0,0 1 0,0 0 1,1 0-1,-1 1 0,-7 4 0,12-6-55,1 1 0,-1 0-1,0 0 1,1 0 0,0 1 0,-1-1 0,1 1-1,0 0 1,0 0 0,1 0 0,-1 0 0,0 0-1,1 0 1,0 1 0,0-1 0,0 1 0,0 0 0,1-1-1,-1 1 1,1 0 0,-1 8 0,2-11-91,0 1 1,0-1-1,1 1 1,-1-1-1,1 1 1,-1-1-1,1 0 1,0 1-1,-1-1 1,1 0-1,0 0 1,0 1-1,0-1 1,0 0-1,0 0 1,0 0-1,0 0 0,0 0 1,1 0-1,-1 0 1,0-1-1,0 1 1,1 0-1,-1-1 1,1 1-1,-1-1 1,1 1-1,-1-1 1,2 1-1,53 10-622,-45-9 424,33 3-505,-31-4 596,0 0 0,0 0-1,0 1 1,0 1-1,-1 0 1,1 1-1,-1 0 1,0 1 0,20 11-1,-32-16 161,1 1 0,0 0 0,-1-1-1,1 1 1,0 0 0,-1 0 0,0 0 0,1 0 0,-1 0-1,1 0 1,-1-1 0,0 1 0,0 0 0,1 0 0,-1 0-1,0 0 1,0 0 0,0 0 0,0 0 0,0 0 0,0 0-1,0 0 1,-1 0 0,1 0 0,0 0 0,0 0 0,-1 0-1,1 0 1,-1 0 0,1 0 0,-1-1 0,1 1 0,-1 0 0,1 0-1,-1 0 1,0-1 0,1 1 0,-1 0 0,0-1 0,0 1-1,0-1 1,1 1 0,-1-1 0,0 1 0,-2 0 0,-47 27 2382,43-24-2315,-13 7-116,-1-1 0,0-1 0,-1 0 0,0-2 0,-1 0 0,1-2 0,-1 0 0,-26 1 0,48-6 3,0 0-76,1 0-1,-1 0 1,0 0-1,0 0 1,0 0-1,0 0 1,1 0-1,-1 0 1,0 0-1,0 0 1,0 0 0,0 0-1,1-1 1,-1 1-1,0 0 1,0-1-1,1 1 1,-1-1-1,0 1 1,1-1-1,-1 1 1,0-1-1,1 1 1,-1-1-1,1 0 1,-2 0-1,-2-14-6881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1.1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84 0 5317,'0'0'18551,"-6"15"-17035,-5 13-966,-35 94 465,41-107-881,1 0 1,0 0-1,1 0 0,1 0 0,1 0 0,0 26 0,1-38-124,0-1 1,1 0-1,-1 1 1,1-1-1,0 0 1,-1 1-1,1-1 0,0 0 1,1 0-1,-1 0 1,0 0-1,0 0 1,1 0-1,-1 0 1,1 0-1,0 0 1,0-1-1,-1 1 1,1-1-1,0 1 1,0-1-1,0 0 1,1 0-1,-1 0 1,0 0-1,0 0 0,1 0 1,-1-1-1,0 1 1,1-1-1,-1 1 1,1-1-1,-1 0 1,0 0-1,1 0 1,-1 0-1,1-1 1,-1 1-1,4-2 1,5 1 79,-1-2 1,0 1-1,0-1 1,-1-1-1,1 0 0,-1 0 1,1-1-1,9-6 1,-1-4-11,1-1 1,-2 0 0,0-1-1,-1-1 1,-1 0-1,-1-1 1,0-1-1,-1 0 1,-2-1 0,14-31-1,-47 134 683,21-79-749,-5 14 147,1 0-1,0 0 1,2 0 0,-3 30-1,9-46-133,-1 0 0,1 0 0,-1-1 1,1 1-1,0-1 0,-1 1 0,1-1 0,0 0 0,0 0 0,-1 0 0,1 0 0,0-1 0,2 0 0,86-18-2212,-31 0-7165,-52 17 6957,14-6-8726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1.6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278 1 21588,'0'0'1831,"-7"14"86,-146 327 2344,67-137-4219,84-199-33,-4 8 18,0 1 0,1 0 0,0 0 0,-3 18 0,8-33-28,1 1 1,-1 0-1,0 0 0,0 0 1,0 0-1,1 0 1,-1-1-1,0 1 1,0 0-1,1 0 0,-1 0 1,0 0-1,0 0 1,0 0-1,1 0 0,-1 0 1,0 0-1,0 0 1,1 0-1,-1 0 0,0 0 1,0 0-1,1 0 1,-1 0-1,0 0 0,0 1 1,1-1-1,-1 0 1,0 0-1,0 0 1,0 0-1,1 0 0,-1 1 1,0-1-1,0 0 1,0 0-1,0 0 0,0 0 1,1 1-1,-1-1 1,0 0-1,0 0 0,0 0 1,0 1-1,0-1 1,0 0-1,0 0 0,0 1 1,0-1-1,0 0 1,0 0-1,0 1 0,0-1 1,0 0-1,0 0 1,0 1-1,0-1 1,0 0-1,0 0 0,0 0 1,0 1-1,0-1 1,0 0-1,0 1 0,17-18 16,-15 15-7,25-29-116,0-2 0,41-69-1,32-84-569,23-36 186,-121 218 533,1 0 0,0 0 0,0 0 0,0 1 0,0-1 0,1 1 0,-1 0 0,1 0 0,0 0 0,6-4 0,-9 7-25,0-1 1,0 1-1,0 0 0,0 0 0,0-1 0,0 1 0,0 0 1,0 0-1,0 0 0,0 0 0,0 0 0,0 0 1,0 0-1,0 0 0,0 1 0,0-1 0,0 0 0,0 1 1,2 0-1,-1 0-4,-1 1 1,1-1-1,0 1 1,-1-1-1,1 1 1,-1-1 0,0 1-1,0 0 1,1 0-1,-1 0 1,-1 0-1,1 0 1,1 2-1,1 3 44,0 0-1,-1 1 0,0-1 1,0 0-1,-1 1 0,0-1 1,0 1-1,0-1 1,-1 1-1,0-1 0,-1 1 1,0 0-1,0-1 0,-1 0 1,0 1-1,0-1 0,0 0 1,-1 0-1,0 0 1,0 0-1,-1 0 0,0-1 1,0 0-1,-1 0 0,0 0 1,-10 11-1,-3-2 265,-1 0 1,0-1-1,-42 24 0,50-33-243,-1 1 0,1-1 0,-1-1 0,0 0 0,0-1 0,0-1-1,0 1 1,0-2 0,-18 1 0,28-2-161,1 0 0,-1-1 0,1 1 0,-1 0-1,1-1 1,-1 1 0,1-1 0,0 1 0,-1-1 0,1 0 0,-1 0 0,1 0 0,0 0-1,0 0 1,0 0 0,0 0 0,-1 0 0,1 0 0,0 0 0,1-1 0,-1 1 0,0 0-1,0-1 1,1 1 0,-1 0 0,0-1 0,1 1 0,0-1 0,-1 1 0,1-1-1,0 1 1,0-1 0,-1 0 0,1 1 0,1-1 0,-1 1 0,0-1 0,0 1 0,1-2-1,0-8-1374,1 0 0,0 0 0,0 0-1,7-14 1,9-24-7547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2.7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1 21845,'0'0'2995,"0"10"-1362,-4 81 1237,-1-18-2254,4 1-1,3-1 1,16 107 0,-10-111-2447,-8-68 1773,0-1 0,0 1 0,0-1 0,0 1 0,-1-1-1,1 1 1,0-1 0,0 1 0,0-1 0,-1 1 0,1-1 0,0 0 0,0 1 0,-1-1 0,1 1 0,0-1-1,-1 0 1,1 1 0,0-1 0,-1 0 0,1 0 0,-1 1 0,1-1 0,-1 0 0,1 0 0,-1 0-1,1 1 1,0-1 0,-1 0 0,1 0 0,-1 0 0,1 0 0,-1 0 0,1 0 0,-1 0 0,1 0 0,-1 0-1,1 0 1,-1 0 0,1 0 0,-1 0 0,1-1 0,-1 1 0,1 0 0,-1 0 0,1 0 0,0-1 0,-2 0-1,-23-14-3100,15 1 2269,-1 0 0,2-1 0,0 0-1,1 0 1,0-1 0,-9-31 0,-24-107 2635,37 134-1380,0-11 1880,4 30-2121,0 1 0,0-1 0,0 0 0,0 1 0,1-1 0,-1 1 0,0-1 0,0 1 0,0-1 1,1 0-1,-1 1 0,0-1 0,0 1 0,1-1 0,-1 1 0,1-1 0,-1 1 0,0 0 0,1-1 0,-1 1 0,1-1 0,-1 1 0,1 0 1,0-1-1,3 1 20,0 0 0,-1 0 1,1 0-1,-1 1 0,1-1 1,0 1-1,-1 0 0,1 0 1,-1 1-1,0-1 0,7 4 1,15 4-508,0 0 0,1-2-1,0-1 1,44 5 0,50-6-7927,-57-5-2381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3.0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127 61 17489,'-9'13'2087,"7"-10"-2000,-63 91 4314,57-81-3768,1 0-1,0 0 0,1 0 1,1 1-1,0 0 1,-6 27-1,11-39-626,0-1 1,-1 0-1,1 0 1,0 0-1,0 0 0,0 0 1,0 0-1,0 0 1,0 1-1,0-1 1,0 0-1,1 0 0,-1 0 1,0 0-1,1 0 1,-1 0-1,1 0 0,-1 0 1,1 0-1,-1 0 1,1 0-1,0 0 1,-1 0-1,1 0 0,0-1 1,0 1-1,0 0 1,-1 0-1,1-1 0,0 1 1,0-1-1,0 1 1,0-1-1,0 1 1,0-1-1,1 0 0,-1 1 1,0-1-1,0 0 1,0 0-1,0 0 0,0 0 1,0 0-1,0 0 1,1 0-1,-1 0 1,1 0-1,3-1 6,0 0 1,0 0-1,0-1 1,0 1-1,0-1 1,-1 0-1,1 0 0,-1 0 1,6-5-1,0 0 101,-1 0 1,0-2-1,-1 1 0,0-1 0,0 0 0,-1 0 0,0-1 0,-1 0 0,0 0 1,-1-1-1,0 0 0,0 0 0,-1 0 0,-1 0 0,1-1 0,-2 1 0,0-1 1,0 0-1,-1 0 0,-1-22 0,-1 30-95,0 1 0,0-1 0,0 1-1,0-1 1,0 1 0,-1 0 0,0 0 0,1 0 0,-1 0-1,0 0 1,0 0 0,-1 0 0,1 1 0,-1-1 0,1 1 0,-1 0-1,0 0 1,0-1 0,0 2 0,0-1 0,0 0 0,0 1 0,-1-1-1,1 1 1,0 0 0,-1 0 0,1 0 0,-1 1 0,1-1-1,-1 1 1,-5 0 0,8 1-220,0-1-1,0 1 0,0-1 1,-1 1-1,1 0 0,0 0 1,0-1-1,0 1 1,0 0-1,1 0 0,-1 0 1,0 0-1,0 0 0,0 0 1,1 1-1,-1-1 1,1 0-1,-1 0 0,1 0 1,-1 1-1,1-1 0,0 0 1,-1 0-1,1 1 1,0-1-1,0 0 0,0 1 1,0-1-1,0 0 0,0 1 1,0-1-1,1 2 1,-1 2-1248,0 14-6045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54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25656,'0'0'1185,"-15"62"-768,-5-17-161,-1 10-128,3 4-32,8 0-64,4-1-128,6 0-1089,6-6-1730,9-9-1793,0-7-5254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3.5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240 109 16432,'0'0'2904,"-1"-8"-555,0 6-2207,1-1 0,-1 1 1,1 0-1,-1 0 0,1 1 1,-1-1-1,0 0 0,0 0 1,0 0-1,0 0 0,0 1 1,-1-1-1,1 0 1,-1 1-1,1-1 0,-1 1 1,1 0-1,-1-1 0,1 1 1,-1 0-1,-2-1 0,1 1-7,0 1 0,0-1 0,0 1 0,0 0 0,0 0 0,0 0 0,0 0 0,0 0 0,0 0 0,0 1 0,0 0 0,0-1 0,0 1 0,1 0 0,-1 1 0,0-1 0,0 0 0,-4 4 0,-5 3 0,0 1-1,1 0 1,0 1 0,0 0 0,1 0 0,0 1 0,1 1 0,0 0 0,1 0 0,1 0 0,0 1 0,0 0 0,1 1 0,1-1 0,0 1 0,1 0 0,-3 16 0,7-29-133,0 0 0,0 0 0,0 0 1,-1 0-1,1 0 0,0 0 0,0 0 1,0 0-1,1 0 0,-1 0 0,0 0 1,0 0-1,1 0 0,-1 0 0,0 0 1,1 0-1,-1 0 0,1 0 0,-1 0 1,1 0-1,-1 0 0,1-1 0,0 1 1,-1 0-1,1 0 0,0-1 0,0 1 1,1 0-1,0 0 5,0-1 0,-1 0 1,1 0-1,0 0 0,0 0 1,0 0-1,0 0 0,0 0 1,0 0-1,-1-1 0,1 1 0,0-1 1,0 0-1,2 0 0,7-5 102,0 1-1,-1-2 1,19-13-1,-2-5 31,-1 0 0,-1-2 0,-1-1-1,-1 0 1,-2-2 0,-1-1 0,30-61-1,-61 135-215,7-18 117,-2-5-28,1 0 1,1 1-1,1-1 0,0 1 0,2-1 0,1 37 1,1-55-46,-1 1 0,0-1 1,1 0-1,0 1 1,0-1-1,0 0 1,0 0-1,0 0 1,0 1-1,0-1 1,1 0-1,-1-1 1,1 1-1,-1 0 1,1 0-1,0-1 1,0 1-1,0-1 0,0 1 1,0-1-1,0 0 1,0 0-1,0 0 1,0 0-1,3 1 1,1-1-469,0 1 1,0-1-1,0-1 1,0 1-1,1-1 1,-1 0-1,0 0 1,0-1-1,6-1 1,28-9-5143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4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170 0 15599,'0'0'3149,"-1"9"-714,-19 193 4981,-3 56-4833,23-171-2402,-1-88-194,-1 0 1,0 0-1,0 0 1,1 0-1,-1 0 1,1 0-1,-1 0 0,1-1 1,0 1-1,-1 0 1,1-1-1,0 1 0,-2-4 1,-12-17-514,-2-1 85,1-1 0,1-1 0,-22-50 0,36 74 438,1 0 0,-1 0 0,1 0 0,0 0 0,-1 0 0,1 0 0,0 0 0,0 0 0,-1 0 1,1 0-1,0 0 0,0 0 0,0 0 0,0 0 0,1 0 0,-1 0 0,0 0 0,0 0 0,0 0 1,1 0-1,-1 0 0,1 0 0,-1 0 0,1 0 0,-1 0 0,1 0 0,0 0 0,-1 0 0,1 1 0,0-1 1,-1 0-1,1 0 0,0 1 0,0-1 0,0 1 0,0-1 0,0 1 0,0-1 0,0 1 0,0-1 0,0 1 1,0 0-1,0-1 0,1 1 0,7-1 36,1 0 0,-1 1 0,0 0 0,14 1 0,0 1-46,-10-2-13,181-7-3277,-129-2-2398,-4-7-4311,-40 9 4204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4.8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139 324 4933,'0'0'12459,"-11"4"-10990,6-2-1298,0 0 7,-1 0-1,1 0 1,0 0-1,1 1 1,-1 0-1,0 0 0,1 0 1,-1 0-1,1 1 1,0 0-1,0 0 1,1 0-1,-1 0 1,1 1-1,-3 4 0,0 2 250,-29 62 2525,34-69-2813,-1 1-1,0-1 1,1 0-1,0 1 1,0 0-1,0-1 1,1 1-1,0-1 0,-1 1 1,2 0-1,-1-1 1,0 1-1,1 0 1,1 5-1,-1-9-131,0 0-1,1 0 1,-1 1 0,0-1-1,0 0 1,1 0-1,-1 0 1,0 0-1,1-1 1,-1 1 0,1 0-1,-1-1 1,1 1-1,-1 0 1,1-1 0,0 0-1,-1 1 1,1-1-1,-1 0 1,1 0 0,0 0-1,-1 0 1,1 0-1,0 0 1,-1-1-1,1 1 1,-1-1 0,1 1-1,0-1 1,2-1-1,4 0 32,-1 0-1,1-1 0,-1-1 0,0 1 0,8-6 0,-5 2 15,0 0 0,0-1 0,0 0 0,-1-1 0,0 0 0,-1-1 0,0 0-1,0 0 1,-1 0 0,0-1 0,-1 0 0,-1-1 0,1 1 0,-2-1 0,0 0 0,0 0 0,3-19-1,-9 26-114,-1 10 77,-4 12 68,7-16-78,0 1 1,-1-1-1,1 0 1,0 1-1,0-1 1,0 0-1,0 0 1,0 1-1,0-1 1,1 0 0,-1 1-1,0-1 1,1 0-1,-1 0 1,1 1-1,-1-1 1,1 0-1,-1 0 1,1 0 0,0 0-1,0 0 1,0 0-1,-1 0 1,1 0-1,1 1 1,0-2 12,0 1 0,0-1 0,-1 0 0,1 0 0,0 0 0,0 0 0,-1 0 0,1 0 0,0-1 0,0 1 0,-1 0 0,1-1 0,0 1 0,-1-1 0,1 0 0,0 0 0,-1 0 1,1 1-1,2-3 0,8-6 143,0 0 0,0-1 0,-1 0 0,0-1 0,-1 0 0,0-1 0,-1 0 0,14-23 0,-5 3 445,-1-1 1,18-50-1,-29 65-522,0-1 0,-1 0-1,3-28 1,-9 44-136,-4 11-65,-5 13-53,-10 31 226,3 1-1,2 0 0,3 1 0,1 1 1,-4 98-1,15-149-52,0 0 0,1 0-1,-1 0 1,1-1 0,0 1 0,0 0 0,0 0 0,1-1-1,0 1 1,1 3 0,-2-6-2,-1-1 0,1 1 0,-1 0 0,1-1 0,0 1 0,-1 0-1,1-1 1,0 1 0,-1-1 0,1 1 0,0-1 0,0 1 0,-1-1 0,1 0 0,0 1 0,0-1 0,0 0 0,-1 0 0,1 0-1,0 1 1,0-1 0,0 0 0,0 0 0,0 0 0,-1 0 0,1-1 0,0 1 0,0 0 0,0 0 0,0 0 0,0-1-1,-1 1 1,1 0 0,0-1 0,0 1 0,-1-1 0,1 1 0,0-1 0,-1 1 0,1-1 0,0 1 0,-1-1 0,1 0 0,-1 1-1,1-1 1,-1 0 0,1 0 0,-1 1 0,1-1 0,-1 0 0,1-1 0,3-5 0,0 0 0,0-1 0,-1 0 0,0 1 0,0-1 0,0 0 0,-1 0 0,-1-1 0,1 1 0,-1-10 0,1 3 0,-2-1 0,0 1 0,-1 0 0,-5-28 0,4 35 0,0 0 0,0 0 0,-1 0 0,-1 0 0,1 1 0,-1 0 0,0-1 0,-1 1 0,0 1 0,0-1 0,0 1 0,-1 0 0,-7-7 0,13 14 0,-1-1 0,1 0 0,0 1 0,-1-1 0,1 0 0,0 1 0,0-1 0,0 1 0,-1-1 0,1 0 0,0 1 0,0-1 0,0 1 0,0-1 0,0 1 0,0-1 0,0 0 0,0 1 0,0-1 0,0 1 0,0-1 0,0 1 0,0-1 0,0 0 0,0 1 0,0-1 0,0 1 0,1-1 0,-1 0 0,0 1 0,1 0 0,1 3-248,0 0 0,1 0 0,0 0 0,0 0 0,0-1 0,7 7-1,-2-4-858,0 0 0,0 0 0,1-1-1,-1 0 1,1-1 0,1 0 0,-1 0 0,16 3-1,18 2-5768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5.3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168 283 13132,'0'0'7640,"-12"11"-4736,-4 4-2260,-67 65 3307,77-73-3578,-1 0-1,1 0 0,1 1 0,0 0 1,0 0-1,0 0 0,1 1 1,0-1-1,0 1 0,-2 11 1,6-19-371,0-1 0,1 1 0,-1-1 1,0 1-1,0-1 0,0 0 0,1 1 0,-1-1 1,0 1-1,1-1 0,-1 1 0,0-1 1,1 0-1,-1 1 0,0-1 0,1 0 1,-1 1-1,1-1 0,-1 0 0,1 1 0,-1-1 1,1 0-1,-1 0 0,1 0 0,-1 0 1,1 1-1,-1-1 0,1 0 0,-1 0 1,1 0-1,-1 0 0,1 0 0,-1 0 1,1 0-1,-1 0 0,1-1 0,-1 1 0,1 0 1,-1 0-1,1 0 0,-1 0 0,1-1 1,-1 1-1,1 0 0,-1 0 0,1-1 1,28-10 68,-12 1-163,-1-1 1,0-1 0,-1-1-1,0 0 1,20-23-1,-25 26 37,-2-1 0,1 0-1,-1 0 1,-1-1 0,0 0-1,-1-1 1,0 1 0,7-25-1,-21 64-408,4-14 478,-1 0 0,2 1 0,-1-1-1,2 1 1,0 0 0,1 0 0,0 0 0,1 0 0,2 19 0,-1-31 3,0 0 0,0 0 0,0 0 0,0 0 1,0-1-1,0 1 0,0 0 0,1 0 0,-1-1 0,1 1 1,-1-1-1,1 1 0,0-1 0,-1 0 0,1 1 0,0-1 1,0 0-1,0 0 0,0-1 0,0 1 0,0 0 1,0 0-1,0-1 0,0 0 0,0 1 0,1-1 0,-1 0 1,0 0-1,0 0 0,0 0 0,0 0 0,4-1 0,2 0 56,-1-1 0,1 1-1,0-2 1,-1 1 0,1-1-1,-1 0 1,12-6 0,11-11-9,-1-1 0,0-1 0,-2-2 0,46-50 0,-59 58-51,-1-1-1,0 0 1,-1-1 0,-1 0 0,-1-1 0,0 0 0,-2-1-1,0 0 1,7-30 0,-14 43-13,1 1 0,-1-1 0,-1 1 0,0-1 0,0 1 0,-1-10 0,1 15 0,0 0 0,0 0 0,0 0 0,-1 0 0,1 0 0,-1 0 0,1 0 0,-1 0 0,1 0 0,-1 0 0,1 0 0,-1 1 0,0-1 0,1 0 0,-1 0 0,0 0 0,0 1 0,0-1 0,0 0 0,0 1 0,1-1 0,-1 1 0,0-1 0,0 1 0,0 0 0,0-1 0,0 1 0,-1 0 0,1 0 0,0-1 0,0 1 0,0 0 0,0 0 0,0 0 0,0 1 0,0-1 0,0 0 0,0 0 0,0 0 0,0 1 0,0-1 0,0 1 0,0-1 0,-2 1 0,-7 4 0,1 0 0,-1 0 0,1 1 0,0 0 0,1 0 0,-1 1 0,1 0 0,1 1 0,-12 14 0,1 0 0,1 0 0,-21 39 0,34-53 0,0 1 0,0-1 0,0 0 0,1 1 0,1 0 0,-1 0 0,1 0 0,1 0 0,0 0 0,0 0 0,1 11 0,0-17 0,1 1 0,-1 0 0,1-1 0,0 1 0,0-1 0,1 1 0,-1-1 0,1 1 0,0-1 0,-1 0 0,2 0 0,-1 0 0,0 0 0,0 0 0,1 0 0,0-1 0,0 1 0,-1-1 0,1 0 0,0 0 0,1 0 0,-1 0 0,0 0 0,1-1 0,-1 1 0,1-1 0,-1 0 0,1 0 0,4 0 0,9 2-623,1 0 0,0-1 1,-1-2-1,1 1 0,34-5 0,-8-8-7043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6.3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27 229 4004,'2'-3'1672,"18"-48"5372,-10 24-4069,-1 1 0,10-50 0,-16 31 3892,-3 52-6425,-1-1-1,-1 1 1,1 0-1,-1-1 0,-4 9 1,-3 14-123,-15 84 3,5 0 0,6 1-1,0 162 1,15-253-322,4-19 0,-5-6 0,1 0 0,-1 0 0,0 0 0,0 0 0,0 0 0,0-1 0,0 1 0,-1 0 0,1-1 0,-1 1 0,0 0 0,1-5 0,5-53 0,-3 0 0,-2 0 0,-9-88 0,8 148 0,0-1 0,1 1 0,-1-1 0,0 1 0,1-1 0,-1 1 0,1-1 0,-1 1 0,1-1 0,-1 1 0,1 0 0,-1-1 0,1 1 0,0 0 0,-1-1 0,1 1 0,-1 0 0,1 0 0,0 0 0,-1 0 0,1-1 0,0 1 0,-1 0 0,1 0 0,0 0 0,-1 0 0,1 1 0,0-1 0,-1 0 0,1 0 0,0 0 0,0 1 0,36 3 0,-23-3 0,8 0 0,1-1 0,-1-1 0,0-1 0,0-1 0,-1 0 0,32-11 0,-46 12 0,0 0 0,0 0 0,-1-1 0,1 0 0,-1 0 0,0-1 0,1 0 0,-2 0 0,1 0 0,0-1 0,-1 0 0,0 0 0,0 0 0,0-1 0,-1 1 0,0-1 0,0 0 0,0 0 0,-1-1 0,0 1 0,0-1 0,-1 0 0,4-12 0,-6 18 0,0 0 0,0 0 0,1 0 0,-1-1 0,0 1 0,0 0 0,0 0 0,0 0 0,0 0 0,0 0 0,-1 0 0,1 0 0,0 0 0,-1 0 0,1 0 0,0 0 0,-1 0 0,1 0 0,-2-1 0,2 2 0,-1-1 0,1 1 0,-1 0 0,1 0 0,-1-1 0,0 1 0,1 0 0,-1 0 0,0 0 0,1 0 0,-1 0 0,0-1 0,1 1 0,-1 0 0,1 1 0,-1-1 0,0 0 0,1 0 0,-1 0 0,0 0 0,1 0 0,-2 1 0,-2 1 0,-1 0 0,1 0 0,0 1 0,0 0 0,0-1 0,0 1 0,-3 4 0,-6 6 0,1 1 0,0 1 0,1 0 0,-17 29 0,24-36 0,0 1 0,0 0 0,0 0 0,1 0 0,0 1 0,1-1 0,0 1 0,1 0 0,0-1 0,0 20 0,1-28 0,0 1 0,1-1 0,-1 0 0,0 1 0,1-1 0,-1 0 0,1 1 0,0-1 0,-1 0 0,1 0 0,0 1 0,0-1 0,-1 0 0,1 0 0,0 0 0,0 0 0,0 0 0,1 0 0,-1 0 0,0-1 0,0 1 0,2 1 0,1-1 0,0 1 0,0-1 0,0 1 0,0-1 0,1 0 0,-1-1 0,6 1 0,4 0 0,-1-2 0,0 0 0,1 0 0,13-4 0,-6-1 0,0-1 0,0 0 0,-1-2 0,-1-1 0,1 0 0,22-17 0,-29 18 0,0 0 0,-1-1 0,-1 0 0,1-1 0,-2 0 0,1-1 0,-2 0 0,1 0 0,11-23 0,-20 33 0,0 0 0,0 0 0,0 0 0,0 0 0,0 0 0,-1 0 0,1-1 0,-1 1 0,0 0 0,1 0 0,-1 0 0,0-1 0,0 1 0,-1 0 0,1 0 0,0-1 0,-1 1 0,0-4 0,0 5 0,0-1 0,0 1 0,0 0 0,-1-1 0,1 1 0,0 0 0,0 0 0,-1 0 0,1 0 0,-1 0 0,1 0 0,-1 1 0,1-1 0,-1 0 0,1 1 0,-1-1 0,1 1 0,-1-1 0,-2 1 0,-2-1 0,0 1 0,1 0 0,-1 0 0,0 0 0,0 1 0,1 0 0,-1 0 0,0 1 0,1-1 0,-1 1 0,1 0 0,-1 1 0,-5 2 0,1 2 0,0 1 0,1-1 0,0 1 0,0 1 0,1 0 0,0 0 0,-9 13 0,13-16 0,1-1 0,-1 1 0,1 0 0,1 0 0,-1 0 0,1 0 0,0 1 0,0-1 0,1 0 0,0 1 0,0-1 0,0 1 0,1 0 0,0-1 0,1 8 0,0-12 0,-1 1 0,1-1 0,0 0 0,0 0 0,0 1 0,0-1 0,0 0 0,0 0 0,0 0 0,1 0 0,-1 0 0,1 0 0,-1-1 0,1 1 0,0 0 0,0-1 0,0 0 0,0 1 0,2 0 0,2 1 0,0 0 0,-1-1 0,1 0 0,0 0 0,0-1 0,0 0 0,10 1 0,-5-1 0,-1-1 0,1 0 0,0 0 0,-1-1 0,1-1 0,0 0 0,-1 0 0,16-7 0,-20 7-82,0-2 0,-1 1 0,0 0 0,0-1 0,0 0 0,0 0 0,-1-1 0,6-5 0,-9 8-36,0 1 0,0-1 0,1 1 0,-1-1 0,0 0 1,0 1-1,-1-1 0,1 0 0,0 0 0,-1 0 0,1 1 0,-1-1 0,1 0 0,-1 0 0,0 0 1,0 0-1,0 0 0,0 0 0,0 0 0,0 0 0,-1 0 0,1 0 0,-1 1 0,1-1 0,-1 0 0,0 0 1,1 0-1,-1 1 0,0-1 0,0 0 0,-2-1 0,-13-11-7607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7.3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304 340 15887,'1'-4'551,"0"0"-1,0 0 1,0 0 0,-1 0-1,1 0 1,-1 0 0,0 0-1,0 0 1,0-1 0,-1 1-1,0 0 1,1 0 0,-1 0-1,-1 0 1,1 0 0,-1 0-1,-3-6 1,2 7-332,0 0-1,0 0 1,0 0 0,0 1-1,0 0 1,-1-1 0,1 1-1,-1 0 1,1 1 0,-1-1-1,0 1 1,0 0 0,1-1-1,-1 2 1,0-1 0,0 0-1,0 1 1,-7 0 0,2 0-95,0 1 0,0 0 1,0 0-1,0 1 0,0 0 1,0 1-1,1 0 0,-1 0 1,1 1-1,0 0 0,0 0 0,0 1 1,0 0-1,1 0 0,0 1 1,0 0-1,-9 10 0,10-9-95,-1 0-1,1 0 1,1 1-1,-1 0 1,1 0 0,1 0-1,-1 0 1,2 1-1,-1 0 1,1 0-1,0 0 1,1 0-1,0 0 1,0 0-1,1 1 1,0 17-1,1-26-26,1 1-1,-1 0 1,0-1 0,0 1-1,1-1 1,-1 1-1,1 0 1,0-1 0,0 1-1,-1-1 1,1 1-1,0-1 1,0 0 0,0 1-1,0-1 1,0 0-1,1 0 1,-1 0 0,0 0-1,1 0 1,-1 0-1,3 2 1,0-2 1,0 1 0,0-1 0,0 0-1,0 0 1,0-1 0,0 1 0,0-1 0,0 0 0,6 0 0,1-1 0,0-1 1,0 0 0,0 0-1,0-1 1,-1 0-1,15-7 1,-9 2-4,0-1 0,-1-1 0,1 0 0,-2-1 0,0 0 0,0-1 0,-1-1 0,0 0 0,-1-1 0,-1-1 0,0 1 0,-1-2 0,-1 1 0,0-1 0,-1-1 0,-1 0 0,-1 0 0,0 0 0,-1-1 0,-1 1 0,0-1 0,1-34 0,-5 51-3,1 0 0,-1 0 0,0 0 0,0 0 0,0 0 0,0 0 0,0 0-1,0 0 1,0 0 0,0 0 0,0 1 0,-1-1 0,1 0 0,0 0 0,0 0 0,-1 0 0,1 0 0,-1 0 0,1 1 0,-1-1 0,1 0 0,-1 0-1,1 1 1,-1-1 0,0 0 0,1 1 0,-1-1 0,0 1 0,0-1 0,0 1 0,1-1 0,-1 1 0,0-1 0,0 1 0,0 0 0,-1-1 0,1 1-3,0 1 1,0-1 0,0 1-1,-1-1 1,1 1 0,0-1 0,0 1-1,0 0 1,0-1 0,0 1-1,0 0 1,0 0 0,0 0 0,1 0-1,-1 0 1,0 0 0,0 0-1,1 0 1,-1 0 0,1 0 0,-1 0-1,1 1 1,-1-1 0,1 0-1,-1 2 1,0 2-6,-1 0-1,1 1 1,0-1 0,0 0-1,1 1 1,0-1-1,0 11 1,1-15 13,-1 0 1,0 1-1,1-1 0,-1 0 0,1 0 1,-1 0-1,1 0 0,-1 0 0,1 0 1,0 0-1,-1 0 0,1 0 1,0 0-1,0 0 0,0 0 0,0 0 1,0-1-1,0 1 0,0 0 1,0-1-1,0 1 0,0-1 0,0 1 1,0-1-1,0 0 0,1 1 0,-1-1 1,0 0-1,0 0 0,0 0 1,1 1-1,-1-1 0,0-1 0,0 1 1,0 0-1,1 0 0,-1 0 1,0-1-1,1 0 0,6-1 13,-1-1 1,1 0-1,-1 0 0,0-1 1,0 0-1,0 0 0,-1-1 0,0 1 1,0-1-1,11-12 0,52-63 68,-68 79-83,23-38-133,-17 26 23,-16 23 22,-17 32 96,2 0-1,3 2 1,1 0 0,2 2-1,2 0 1,-13 59-1,24-82 29,0 0 0,2 0 0,0 0-1,2 47 1,2-56-26,1 1 0,0-1 0,1 0 0,0 0 0,2 0 0,0 0-1,0-1 1,1 0 0,9 15 0,10 11-10,-9-16 0,24 48 0,-37-66 0,-1 1 0,1 0 0,-1 0 0,-1 0 0,1 0 0,-1 1 0,0-1 0,0 0 0,-1 0 0,0 1 0,0-1 0,0 0 0,-3 13 0,2-16 0,0-1 0,-1 1 0,1-1 0,-1 1 0,0-1 0,0 1 0,0-1 0,0 0 0,0 0 0,0 0 0,-1 0 0,1 0 0,-1-1 0,1 1 0,-1-1 0,1 1 0,-1-1 0,0 0 0,0 0 0,0 0 0,0 0 0,0-1 0,0 1 0,0-1 0,0 0 0,-4 0 0,3 0 0,-1 1 0,0-1 0,1-1 0,-1 1 0,1-1 0,-1 0 0,0 0 0,1 0 0,0 0 0,-1-1 0,1 0 0,0 0 0,0 0 0,0 0 0,0-1 0,-6-4 0,3-2 0,1 0 0,1 0 0,0 0 0,0 0 0,1-1 0,0 0 0,0 0 0,1 0 0,1 0 0,-1-1 0,2 1 0,-1-14 0,-1-17 0,6-70 0,-1 91 0,0 1 0,1-1 0,1 0 0,1 1 0,1 0 0,0 0 0,2 1 0,9-19 0,-12 28 0,1 0 0,0 0 0,0 1 0,1-1 0,0 1 0,0 1 0,0 0 0,1 0 0,1 0 0,-1 1 0,1 0 0,0 0 0,0 1 0,0 1 0,1 0 0,20-7 0,164-20-2226,-123 13-4933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8.5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527 30 9577,'0'0'11793,"-10"-6"-9135,5 3-2445,-1 0 0,0 0 0,0 0 0,0 1 0,0 0 0,0 0 0,-1 0 0,1 1 0,0 0 0,-1 0 0,1 1 0,-1 0 0,1 0 0,-1 0 0,1 1 0,-1 0 1,1 0-1,0 1 0,-1 0 0,-9 4 0,-15 9 137,0 2 0,0 1 1,2 1-1,1 2 1,0 1-1,1 1 0,2 1 1,0 1-1,2 1 1,-30 45-1,46-62-313,2 1 1,-1 0 0,1 0-1,1 0 1,0 1-1,0-1 1,1 1-1,-3 18 1,6-26-36,-1 0 0,1 0 0,0 1 0,0-1 0,1 0 0,-1 0 0,0 0 0,1 0 0,0 0 1,0 0-1,0 0 0,0 0 0,0 0 0,1 0 0,-1-1 0,1 1 0,0 0 0,0-1 0,0 0 1,0 1-1,0-1 0,0 0 0,1 0 0,-1 0 0,1 0 0,-1 0 0,1-1 0,0 1 0,0-1 1,0 0-1,0 0 0,0 0 0,0 0 0,6 1 0,17 2-74,1 0 0,0-2 1,0-1-1,0-1 0,0-1 0,0-2 0,38-8 0,185-57-2047,-242 66 2010,28-10-3945,68-32-1,-54 15-4219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2.2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22 14894,'8'-11'3299,"-6"1"4260,-2 15-5573,0 14-1121,0 7-384,-2 7-225,-5 6-160,1 3-64,0 0 32,-3-1-64,3-3 64,0-3-480,5-7-1090,1-7-1601,0-10-1313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2.6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1 17168,'0'0'13677,"-4"13"-13026,-9 34-581,3 0-1,2 1 0,-3 86 0,9-70-3619,1-1-3554,-12-68-6328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3.0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57 15086,'0'0'13229,"76"3"-12108,-34-11-705,8 0-320,0-1-448,1-1-1698,0 4-1665,-2-3-2147,0 0-4388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55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1 104 20179,'0'0'1303,"7"-9"69,1 2-1125,1-1 0,0 1 0,0 1 0,0 0 0,1 0 0,-1 1 0,1 0 0,1 0 0,-1 1 1,1 1-1,-1 0 0,1 0 0,11 0 0,53-8 165,0 3 0,0 4 0,0 3 0,76 9 1,-128-6-416,0 2 1,0 0 0,-1 2 0,0 0 0,0 1-1,0 2 1,-1 0 0,36 21 0,-47-23-2,-1-1 0,0 2 0,0-1 1,0 1-1,-1 1 0,0-1 0,-1 1 0,0 1 0,0-1 1,-1 1-1,0 0 0,-1 1 0,0-1 0,-1 1 1,0 0-1,-1 0 0,0 0 0,0 1 0,0 12 0,-1-9 200,-1 0 1,-1 0-1,0-1 0,-1 1 0,0 0 0,-2-1 0,1 1 0,-2-1 0,0 1 0,-1-1 0,0-1 0,-1 1 0,0-1 0,-1 0 0,-1 0 0,0-1 1,-1 0-1,0 0 0,-1-1 0,0-1 0,-13 11 0,-4 3-183,-2-3 1,0 0-1,-2-1 1,0-2 0,-1-2-1,0 0 1,-1-3-1,-1 0 1,-1-2-1,1-2 1,-1-1-1,-56 5 1,81-12-3,0-1-1,0 0 1,0-1-1,1 0 1,-1-1-1,0 0 0,1 0 1,-1-1-1,1 0 1,0-1-1,0 0 1,0 0-1,0-1 1,-9-7-1,9 5-75,0-1-1,0 0 1,1-1-1,0 0 0,0-1 1,1 1-1,1-1 1,0-1-1,0 1 0,1-1 1,-6-15-1,-7-35-4090,11 19-2205,4 2-4977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3.3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315 56 6758,'0'0'16848,"-2"-9"-13613,1 6-3024,1 1-1,-1-1 1,0 1-1,0-1 1,0 1-1,0-1 1,0 1-1,0 0 1,-1-1-1,1 1 1,-1 0-1,0 0 1,0 0-1,0 0 1,0 0 0,-2-1-1,2 2-130,-1 0 1,0 0-1,1 0 1,-1 0-1,0 1 1,1 0-1,-1-1 1,0 1-1,0 0 1,1 0-1,-1 0 1,0 0-1,0 1 1,1-1-1,-1 1 1,0 0-1,1 0 1,-1 0-1,0 0 1,-3 2-1,-7 4-58,1 0 0,0 1-1,0 1 1,1-1 0,0 2-1,1 0 1,0 0 0,-16 21-1,6-5 128,2 1-1,-26 52 1,39-69-147,1-1 0,0 1 0,1-1 0,0 1 0,0 0 0,1 0 0,0 0 0,1 1 0,0 11 0,1-19-2,0 1 0,1-1 0,-1 0-1,1 0 1,0 1 0,0-1 0,0 0 0,0 0 0,0 0 0,1 0 0,0 0-1,-1-1 1,1 1 0,0 0 0,0-1 0,1 1 0,-1-1 0,0 0 0,1 0-1,0 0 1,-1 0 0,1 0 0,0 0 0,0-1 0,0 1 0,0-1 0,0 0-1,0 0 1,0 0 0,1-1 0,4 2 0,5 0-482,0-1-1,0 0 1,0 0-1,-1-1 1,23-3-1,-22 1-543,0-1-1,0-1 1,-1 0 0,1 0-1,-1-1 1,0-1-1,0 0 1,-1-1-1,13-8 1,19-21-9870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3.7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 72 13229,'0'0'10970,"-2"13"-8584,-28 122 1200,7-39-2960,22-92-649,0 1-1,0-1 1,0 0 0,1 1-1,0-1 1,0 1 0,0-1-1,0 1 1,1-1-1,1 8 1,-2-11-24,1 0 0,-1 0 0,1 0 0,-1 0 0,1-1 0,-1 1 1,1 0-1,0 0 0,-1-1 0,1 1 0,0-1 0,0 1 0,-1 0 0,1-1 0,0 1 0,0-1 0,0 0 0,0 1 0,-1-1 0,3 1 1,-1-1-91,1 0 1,-1 0 0,1 0 0,-1 0-1,1 0 1,-1-1 0,1 1 0,-1-1-1,1 1 1,-1-1 0,3-1 0,3-2-583,0-1-1,-1 1 1,1-1 0,-1-1 0,0 1 0,-1-1-1,0 0 1,0-1 0,0 1 0,0-1 0,5-10 0,2-4-1764,-1 0 0,18-43 0,-16 27 832,10-41 0,-13-3 14033,-18 86-10590,-5 11-840,-5 12 345,0 1-1,3 1 1,0 0 0,-12 41-1,21-54-1239,1 1 1,1 1-1,-1 27 0,3-29-1310,2-1 1,0 1-1,1-1 0,6 24 0,0-8-5371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6.3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1 5093,'-10'2'8632,"6"-1"-7420,-3-1-634,1 0-1,0 1 1,0 0-1,0 1 0,0-1 1,0 1-1,1 0 1,-1 1-1,0-1 1,-6 5-1,12-6-503,-1-1 0,1 1-1,0-1 1,0 0 0,0 1-1,0-1 1,0 1-1,0-1 1,0 0 0,0 1-1,0-1 1,0 1-1,0-1 1,0 0 0,1 1-1,-1-1 1,0 1 0,0-1-1,0 0 1,0 1-1,1-1 1,-1 0 0,0 1-1,0-1 1,1 0-1,-1 1 1,0-1 0,1 0-1,-1 1 1,0-1-1,1 0 1,-1 0 0,0 0-1,1 1 1,-1-1 0,0 0-1,1 0 1,-1 0-1,1 0 1,-1 0 0,0 0-1,1 0 1,-1 0-1,1 0 1,-1 0 0,0 0-1,1 0 1,-1 0 0,1 0-1,0 0 1,26 2 835,-25-1-763,406-16 3641,-239 4-5765,2 6-4998,-213 11-647,-6 2 1521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6.6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37 13389,'0'0'7367,"55"22"-5670,7-22 257,15 0-448,14-8-514,10-2-511,3 0-289,-5 1-128,-7 5-192,-14 0-1313,-13-1-2563,-20-3-4965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8.9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584 23 8840,'0'0'4800,"-13"-4"-2393,-1-1-2068,0 1 1,-1 1-1,0 0 0,1 2 0,-1-1 0,0 2 0,0 0 1,0 0-1,0 2 0,1 0 0,-1 0 0,0 2 0,1 0 0,-15 5 1,5 5-118,0 1 0,1 1 0,1 1 0,0 1 1,2 0-1,0 2 0,1 1 0,1 0 0,0 1 1,-26 47-1,31-48-66,2 1 1,0 0-1,2 1 1,0 0-1,2 1 1,0-1-1,2 1 1,1 1-1,0-1 1,2 0 0,1 1-1,3 40 1,-1-59-159,0 0 1,0-1 0,0 1-1,0-1 1,1 1 0,0-1-1,0 1 1,1-1 0,-1 0-1,1 0 1,0 0 0,1 0-1,-1-1 1,1 1 0,0-1 0,0 0-1,7 6 1,-4-7 58,-1 1-1,0-1 1,1 0 0,0 0 0,0-1-1,0 0 1,0 0 0,0 0 0,0-1-1,1 0 1,-1-1 0,10 0 0,2-1 227,1-2 0,-1 0 0,0-1 0,0 0 0,0-2 0,0 0 1,-1-1-1,0-1 0,25-16 0,-16 6-30,0-1 0,-1-1 0,-1-2 0,-1 0-1,-1-2 1,-1 0 0,22-33 0,-34 44-162,-1-1 1,-1 0-1,0 0 0,-1-1 0,0 0 0,-1 0 0,-1-1 1,-1 0-1,0 0 0,-1 0 0,0 0 0,-1 0 0,-1-1 0,-1 1 1,0-1-1,-4-21 0,1 28-135,-1 1 0,0-1 0,0 1 0,-1-1 0,0 1 0,-1 1 0,1-1 0,-2 1 0,1 0 0,-1 0 0,-1 1 0,1 0 0,-1 0 0,0 1 0,-1 0 0,0 0 0,-16-7 0,19 10-24,0 0 1,-1 0-1,1 1 1,-1 0-1,0 0 0,0 1 1,1 0-1,-1 0 1,0 1-1,0 0 1,0 0-1,-8 1 0,10 0 10,1 1-1,-1-1 1,0 1-1,1 0 1,-1 0-1,1 0 1,-1 0-1,1 1 0,0 0 1,0 0-1,0 0 1,1 0-1,-1 1 1,1-1-1,-1 1 0,1 0 1,0 0-1,-2 6 1,1-4-629,1 0 0,1 0-1,-1 0 1,1 1 0,0-1 0,0 1 0,0 8 0,-1 27-5986,3-14-951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9.2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0 6342,'0'0'22261,"1"10"-20969,0 25-767,-1 0 0,-2 0 0,-10 53 0,4-37-1927,0 62-1,7-101-166,1-5-917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9.6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53 17969,'0'0'9993,"56"-3"-8199,-5 3-449,6-5-640,7-1-577,-3-4-96,-2 2-64,-12-1-1217,-10 4-961,-13 1-1698,-17 1-1088</inkml:trace>
  <inkml:trace contextRef="#ctx0" brushRef="#br0" timeOffset="1">28 162 15983,'0'0'10762,"60"18"-9064,-6-29-673,11-1-641,7-2-320,2 1 0,-1 2-1921,-3-4-4293,-7 0-3780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1.2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74 1 23414,'0'0'3684,"-35"56"-1666,26-9-33,3 7-896,6 0-800,0-1-257,17-9 0,2-8-64,5-12-224,-5-6-225,-5-9-576,-11-8-737,-24-11-4868,-21-12 2146,-14-5-2563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1.6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1 110 16592,'0'0'7399,"89"27"-4869,-28-28-512,12-15-1153,7-3-673,1-4-448,1-3-1730,-8 0-1890,-10 1-3395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1.9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986 37 16015,'-43'1'446,"-1"3"0,1 1 1,0 2-1,0 2 0,1 2 0,1 2 0,-1 2 0,2 1 1,0 2-1,-67 42 0,68-34 27,1 1 1,2 2-1,1 1 0,1 2 1,1 1-1,2 2 0,2 1 1,1 1-1,-45 81 0,59-91-319,2 1 0,0 0 1,2 1-1,2 0 0,0 1 0,2-1 0,-3 45 0,7-59-140,2 0 0,0 0 0,1 0 0,0 0-1,1 0 1,1 0 0,0 0 0,1 0 0,1-1-1,0 0 1,1 0 0,0 0 0,1-1 0,1 1 0,0-2-1,16 20 1,-8-17-24,1-1 0,0 0 0,1-1 0,0 0 0,1-2 0,0 0 0,1-1 0,0-2 0,1 0 0,0 0 0,0-2 0,0-1 0,42 5 0,-25-6 26,0-2-1,0-1 1,1-2-1,-1-2 1,0-1-1,0-2 1,46-14-1,-30 2 363,-1-2-1,-1-3 0,0-1 0,-2-3 1,-1-2-1,-2-3 0,-1-1 0,-1-2 1,-2-2-1,-2-2 0,-1-2 0,-2-2 1,-2-1-1,36-58 0,-57 77-377,-1-1 0,-2 0 0,0-1 0,-2 0 0,0-1 0,8-46 0,-15 60 0,-1-1 0,-1 1 0,0-1 0,-1 1 0,0-1 0,-2 1 0,1 0 0,-2-1 0,0 1 0,0 0 0,-1 0 0,-1 1 0,0-1 0,-1 1 0,-10-15 0,3 10 2,0 2 0,-2 0-1,0 1 1,-1 0 0,0 1 0,-1 1-1,-1 0 1,0 1 0,-1 2 0,0-1 0,0 2-1,-1 1 1,0 0 0,-36-7 0,-1 2-29,0 2 0,-1 3 1,0 3-1,-72 1 0,101 5-254,0 1 0,0 1 0,0 1 0,-43 13 0,53-11-963,0 1 0,-29 16 0,33-15-1376,1 1 1,0 1 0,-20 17-1,23-15-11222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2:20.2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8357 1725 12396,'-20'-2'-330,"0"-1"1,0-1 0,0-1-1,1-1 1,-1 0-1,1-2 1,0 0 0,1-1-1,0 0 1,1-2 0,0 0-1,0-1 1,-21-21-1,-15-19 77,1-3 0,-60-85 0,4 6 1978,9 28-1673,-5 4 1,-163-124-1,-264-129 148,404 282 524,-3 5-1,-3 6 0,-251-81 1,302 121-408,-1 3 0,-1 3 1,-1 5-1,1 2 0,-2 5 1,1 3-1,-168 22 0,139 1-141,1 4 0,1 6 0,-208 90 0,-294 198 759,184-61-371,-674 535 0,898-614-345,7 8 1,8 9-1,10 8 1,-187 274-1,186-206 92,12 8 0,13 7 1,-142 362-1,217-435-71,8 3 1,-77 393 0,124-444-135,6 1 0,9 0 0,6 2 0,24 241 0,-2-288-48,5 0 0,5-2 0,6-1 0,4-2 1,85 185-1,-72-203-19,4-2 1,5-3 0,3-2 0,5-3-1,3-3 1,119 116 0,-122-145-94,2-3 1,3-3-1,2-3 1,3-3 0,1-4-1,2-3 1,133 46 0,3-18-172,390 70 0,-43-52 341,8 1-69,-149-2 6,88 15-21,4-32-24,389-47-56,-2-71 98,-255-38-59,-521 61 18,-2-6 0,-1-4 0,128-62 0,-73 13 130,179-120 0,144-135 50,-367 245-153,-5-5 1,127-132-1,-194 171-4,-2-3 0,-4-3 1,-3-2-1,-3-2 0,65-132 1,-62 83 114,-5-2 0,-5-1 1,46-257-1,6-403 301,-67 515-406,31-232 78,14-151 365,-59 497 82,-16-278-1,-5 333-420,-5 1-1,-4 1 0,-57-177 0,13 105-88,-164-316-1,167 383-30,-5 3 0,-4 3 0,-4 3-1,-86-87 1,88 114 7,-3 4-1,-3 3 1,-3 3-1,-2 4 1,-3 4 0,-1 3-1,-121-47 1,-26 7-268,-408-94 0,-306-19-2701,-9 33-3137,13 29-65,630 109 3502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22.9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1538 11339,'0'0'7207,"-14"-13"-4480,29 0-2169,0 1 0,2 1 0,-1 1 0,26-13 0,9-5-497,177-104-20,175-116 9,-311 186-38,177-88 0,1 1 119,157-115-25,11 24 907,-116 70 1001,-294 159-569,-26 10-4598,-9 1-2153,1-1-3556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9.7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4639 480 9033,'-17'-20'398,"-2"0"1,1 2 0,-2 0 0,-1 1 0,0 1 0,0 1 0,-2 1 0,-24-11-1,-25-9-9,-103-33-1,24 20-118,-1 7 0,-235-31 0,-322 14 1002,-113 59-1122,591 15-9,-353 72 1,136 20-198,363-83 39,2 4 0,1 3 1,-92 51-1,149-70 206,1 2-1,0 0 1,2 2-1,-1 0 1,-30 34-1,42-39-95,0 1 0,1 0 0,0 1-1,1-1 1,1 2 0,1-1-1,0 1 1,1 0 0,0 1 0,-4 25-1,5-15-64,2 0-1,2 0 1,0 1-1,1-1 0,2 0 1,1 0-1,1 0 1,1-1-1,2 1 1,0-1-1,14 31 1,-2-15-1,2-1 1,2-2 0,1 0 0,2-1 0,59 66 0,-38-55-35,3-1 0,1-3 1,2-2-1,2-3 0,2-2 1,1-2-1,2-3 0,93 37 1,-69-39-24,1-4 0,1-4 1,1-4-1,0-3 1,1-4-1,95 0 1,3-13 118,323-41 0,181-77 1317,-584 99-978,899-226 1704,-841 191-1856,-2-7 0,-3-7 0,291-175-1,-394 207-245,-2-1 0,65-61-1,-103 84-17,-1 0 0,0-1 0,-1-1 0,-1 0-1,0-1 1,-2 0 0,0-1 0,-1 0 0,-1-1 0,14-41-1,-21 53 12,-1-1 0,1 1 0,-1-1 0,-1 0 0,0 0 0,0 1 0,0-1 0,-1 0 0,-1 0 0,0 1 0,0-1 0,0 1 0,-1-1 0,0 1 0,-1 0 0,0 0 0,0 1 0,0-1 0,-1 1 0,-1 0 0,1 0 0,-1 0 0,-9-7 0,-3-2 8,-1 2-1,0 1 1,-1 0-1,-1 1 0,0 1 1,0 1-1,-39-12 1,-18-1-181,-2 2-1,0 4 1,-83-6 0,-252-4-2777,344 24 2115,-178-8-3165,16-2-2371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2.6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1 957 17777,'0'0'2375,"11"3"-901,-5-2-1325,0-1 0,0 1 0,0-1 1,0 0-1,0 0 0,0-1 0,0 0 0,0 0 0,0-1 1,0 1-1,-1-1 0,1 0 0,-1-1 0,1 1 1,5-5-1,14-9 239,-2 0 0,26-24 1,-25 20-220,133-113 190,-7-6 1,256-307-1,-391 426-363,-5 9-5,-1-1-1,0 0 1,0 0 0,-2-1-1,1 0 1,8-23 0,-37 62-141,-4 16 234,2 1 0,2 1 0,2 1 0,2 0 1,-16 68-1,19-48 66,3 0 0,2 0 0,0 100 0,9-142-212,0 0 1,2-1-1,1 1 0,0 0 1,2-1-1,1 0 0,0 0 1,19 41-1,-23-60-130,14 36-1097,-15-38 1128,-1-1 0,1 1-1,-1 0 1,0-1 0,1 1-1,-1 0 1,0-1 0,0 1-1,0 0 1,1 0-1,-1-1 1,0 1 0,0 0-1,0 0 1,0 0 0,0-1-1,0 1 1,0 0 0,-1 0-1,1-1 1,0 1 0,0 0-1,-1 0 1,1-1 0,0 1-1,-1 0 1,1-1 0,0 1-1,-1 0 1,1-1-1,-1 1 1,1-1 0,-1 1-1,0-1 1,1 1 0,-1-1-1,0 1 1,1-1 0,-1 1-1,0-1 1,1 0 0,-2 1-1,-20-1-3478,-7 0-1704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3.0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80 41 13100,'0'0'2787,"-66"15"-673,53-9-737,13-4 289,20-2-513,24 0 545,15-7-641,15-2-321,8-2-255,8 6-289,5 4-128,6 1-64,1 0-1057,-4 0-1505,-2-8-2916,-5-15-8295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3.5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88 1 4004,'0'0'14312,"-1"11"-12924,-34 201 1065,-9 86-1682,41-263-529,1-10-30,0 1 0,2-1 1,1 0-1,5 37 0,-6-60-163,0-1-1,0 1 1,1-1 0,-1 1 0,0-1-1,0 0 1,1 1 0,-1-1-1,1 1 1,0-1 0,-1 0 0,1 0-1,0 1 1,0-1 0,-1 0 0,1 0-1,0 0 1,0 0 0,0 0-1,1 0 1,-1 0 0,0 0 0,0 0-1,0-1 1,1 1 0,-1 0 0,0-1-1,1 1 1,-1-1 0,0 1-1,1-1 1,-1 0 0,1 0 0,-1 1-1,1-1 1,-1 0 0,1 0 0,-1-1-1,0 1 1,1 0 0,-1 0-1,1-1 1,-1 1 0,0-1 0,1 1-1,-1-1 1,0 1 0,1-1 0,0-1-1,7-3 279,0-1 0,0 0 1,-1-1-1,0 1 0,13-15 0,40-48-186,-3-3 0,-3-3 0,-4-1-1,75-148 1,-117 204-185,0-1 0,-1 0 0,7-33 0,-14 53 44,-1 1 0,0-1-1,1 1 1,-1-1 0,0 0-1,0 0 1,0 1 0,0-1-1,1 0 1,-1 1 0,0-1-1,0 0 1,0 1 0,-1-1-1,1 0 1,0 0 0,0 1-1,0-1 1,0 0 0,-1 1-1,1-1 1,0 1 0,-1-1-1,1 0 1,-1 0 0,-12 10-46,-14 27 4,9-2 87,0 0-1,3 2 1,0-1-1,3 2 1,1 0-1,1 0 1,3 1-1,1 0 1,1 0-1,2 0 1,4 55-1,-1-83-34,2 1-1,0-1 1,0 0-1,0 1 1,1-1 0,1-1-1,0 1 1,0 0-1,1-1 1,0 0-1,11 15 1,-12-20-1,0 0-1,-1 0 1,1 0 0,0-1-1,1 0 1,-1 1-1,1-2 1,-1 1 0,1 0-1,0-1 1,0 0 0,0 0-1,0 0 1,0-1 0,1 0-1,-1 0 1,0 0-1,1-1 1,-1 1 0,1-1-1,-1-1 1,0 1 0,1-1-1,7-2 1,0-1 60,0 0 0,-1-1 0,0-1 0,0 0 0,0 0 0,-1-1 0,0-1 0,0 0 0,-1-1 0,12-11 0,9-13 126,46-62-1,-39 44 38,62-113 1,-88 139-314,-1 0 0,0 0 0,-2-1 1,-1 0-1,-1-1 0,-2 0 0,4-34 0,-9 59-6,0-1 0,1 1 0,-1 0 0,0-1 0,-1 1 0,1-1 0,0 1 0,-1 0 0,1-1 0,-1 1 0,0 0 0,0-1 0,-1-2 0,1 4-237,0 0 0,0 0 0,0 1 0,-1-1 0,1 0 0,0 1 0,0-1 0,0 0 0,-1 1 0,1 0 0,0-1 0,0 1 0,-1 0 0,1-1 0,0 1-1,-1 0 1,1 0 0,0 0 0,-1 0 0,1 1 0,0-1 0,-1 0 0,-1 1 0,-7 2-5783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4.0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32 18770,'0'0'2626,"104"5"-1569,-30-1 513,12 0-705,13-4-481,7 0-224,4 0-128,-5 0-1505,-15-6-1666,-15-11-2338,-25-4-9898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4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0 131 23254,'0'0'128,"92"-24"-128,-14 5 96,19-1 577,13 0 64,11 6-609,3 3-160,0 1-2435,-3-3-3394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6.7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1 659 12300,'0'0'9187,"7"-8"-7244,106-123 7,-7-5 1,135-225-1,-222 339-1024,-19 22-906,1 1-1,-1-1 1,0 1 0,1-1 0,-1 1 0,0-1 0,1 1 0,-1-1 0,0 1 0,0-1 0,0 1 0,0 0 0,0-1 0,0 1-1,0-1 1,0 1 0,0 0 0,0-1 0,0 1 0,0-1 0,0 1 0,0 0 0,0-1 0,0 1 0,-1 0 0,-14 62 276,14-58-290,-17 67 37,3 1 1,4 0-1,2 0 1,4 1 0,5 76-1,3-131-265,0 0-1,2 0 0,12 34 1,-12-39-5279,-18-31-15168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7.0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0 277 14830,'0'0'12428,"52"-22"-12204,-7 22-160,6 0-320,4-4-1218,1-4-1344,-3-6-1763,-3-4-2914</inkml:trace>
  <inkml:trace contextRef="#ctx0" brushRef="#br0" timeOffset="1">581 0 14350,'0'0'8199,"3"58"-7014,-3-20-704,0 7-257,0 5-128,0 2-32,0-3-64,0-3 32,0-3-32,0-6-640,0-10-1250,0-12-897,-1-12-3651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7.3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65 19731,'0'0'6726,"52"0"-5189,-11 0-608,6-4-736,5-4-193,1-2-769,-5 0-1505,-2-4-1186,-6-4-2657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7.7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1 15727,'0'0'3139,"-7"77"-1153,-3-34-353,2 5-416,0 2-608,4 2-257,2-1-224,2-4-96,0-4-352,2-5-1409,2-8-1507,-4-8-1792,0-10-5574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15.1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1124 111 897,'0'0'6112,"-10"-4"-2626,-58-22-351,-1 2 0,-105-21-1,149 41-3004,0 0-1,-1 2 0,1 0 0,-1 2 0,1 1 1,-1 1-1,1 1 0,0 2 0,0 0 0,0 1 0,-27 12 1,20-4-76,0 2 0,1 1 0,1 2 0,0 1 1,2 1-1,1 2 0,0 0 0,2 2 0,0 1 1,2 0-1,1 2 0,-22 37 0,30-42-14,1 0-1,1 1 1,2 1 0,0 0-1,1 0 1,2 1-1,0 0 1,2 0-1,1 1 1,1-1 0,1 1-1,1 0 1,2 0-1,1-1 1,1 1-1,10 46 1,-7-53 14,1-1-1,1 1 1,0-1 0,2-1 0,0 1 0,1-2-1,0 1 1,2-2 0,0 1 0,1-2-1,0 0 1,1-1 0,1 0 0,1-1 0,-1-1-1,23 12 1,-9-8 75,1-1 0,1-1 0,0-2 0,0-2 0,1-1 0,1-1 1,0-2-1,0-1 0,37 0 0,-22-3 223,-1-3 0,1-1 0,-1-3 0,0-2 0,0-2 0,-1-2 0,0-2 0,-1-2 0,-1-3 0,0-1 0,-1-2 0,-1-2 0,-2-1 0,0-3 0,50-42 0,-64 44-250,-1-1 0,-1-1 0,-1-1 0,-1-1 0,-2-1 0,-1-1 0,-1-1 0,-2-1 0,-2 0 0,0-1 0,-2-1 0,-2 0 0,-1-1 0,-2 0 0,-2 0 0,-1 0 0,1-68 0,-6 88-146,-1 0-1,0 0 1,-1 0-1,0 0 1,-2 1 0,0-1-1,0 1 1,-2 0-1,0 0 1,-8-15 0,8 22-24,1 0 1,-1 0 0,-1 0 0,1 1 0,-1-1 0,-1 2-1,1-1 1,-1 1 0,0 0 0,-1 1 0,1 0 0,-1 0-1,0 1 1,0 0 0,-1 0 0,1 1 0,-14-3-1,-10 1-794,0 2 0,-1 0 0,1 3 0,-1 0 0,1 2 0,0 2-1,0 1 1,0 1 0,-55 20 0,-79 28-5080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8.1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1 119 13933,'6'-11'2792,"-1"4"-2328,-1 0 0,2 0-1,-1 0 1,1 0 0,0 1 0,0 0-1,0 0 1,1 1 0,0 0-1,0 0 1,1 0 0,-1 1 0,1 0-1,15-4 1,-5 3 137,0 0 0,0 2 0,1 0 0,0 1 0,-1 1 0,32 3 0,-44-2-555,0 0 0,-1 1 0,1 0 0,0 0 0,0 0 0,-1 0 0,1 1 0,-1 0 0,1 1 0,-1-1 0,0 1 0,0 0 0,0 0 0,0 1 0,0-1 0,-1 1 0,0 0 0,0 0 0,0 0 0,0 1 0,0 0 0,-1 0 0,0-1 0,0 2 0,2 4 0,-4-6 28,0 1 0,0-1 1,-1 0-1,1 0 0,-1 1 1,0-1-1,-1 0 1,1 1-1,-1-1 0,1 0 1,-1 0-1,-1 0 1,1 1-1,0-1 0,-1 0 1,0-1-1,0 1 1,0 0-1,0-1 0,-1 1 1,0-1-1,1 1 1,-1-1-1,0 0 0,-1 0 1,1-1-1,0 1 0,-1-1 1,-5 4-1,-6 3 69,-1 0-1,0-1 0,0-1 0,-1 0 1,-31 8-1,57-17-607,1 1 0,0 0-1,0 1 1,0 0 0,-1 0-1,1 1 1,15 3 0,69 21-3289,-88-23 3724,4 1 53,-1 0-1,0 1 1,0 0-1,0 0 0,0 1 1,0 0-1,-1 0 1,0 1-1,10 9 1,-15-12 9,-1 0 0,1 1 0,-1-1 0,0 0 0,0 1 0,0-1 0,0 1 0,0 0 0,-1 0 0,0-1 0,0 1 0,0 0 0,0 0 0,0 0 0,-1 0 0,0 0 0,0 0 0,0 0 0,0 0 0,-1 0 0,1 0 0,-1 0 0,0 0 0,-1 0 0,1 0 0,-2 4 0,-2 2 287,-1-1 0,0 0 0,0 0 0,0 0 0,-1-1 0,-1 1 0,1-2 0,-1 1 0,-1-1 0,1-1 0,-17 10 0,7-4 318,-1-2 1,0 0-1,-1-2 1,-41 13-1,50-18-624,-1 0 0,1-1 0,-1-1 0,0 0 0,1 0 0,-17-2 0,26 1-27,-1 0 0,0-1 1,1 1-1,-1-1 0,0 1 0,1-1 1,-1 0-1,1 0 0,-1 0 0,1-1 1,0 1-1,-1 0 0,1-1 0,0 0 1,0 1-1,0-1 0,0 0 0,0 0 0,0 0 1,1 0-1,-1 0 0,1-1 0,0 1 1,-1 0-1,1-1 0,0 1 0,0-1 1,0 1-1,1-1 0,-1 0 0,1 1 1,-1-6-1,2-24-3095,0 29 2341,-1-1 0,1 1 1,0-1-1,1 1 0,-1 0 1,0-1-1,1 1 1,0 0-1,0 0 0,0 0 1,3-3-1,18-16-7079</inkml:trace>
  <inkml:trace contextRef="#ctx0" brushRef="#br0" timeOffset="1">751 88 8136,'0'0'20115,"1"65"-18866,-1-29-865,2 4-256,2 2-128,7-2-64,1 0-384,0-4-929,0-6-1218,-4-5-608,-8-8-576,0-10-2467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8.5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60 16207,'0'0'6823,"64"-42"-5542,-20 36-640,12 3-545,8 3-160,8 0-1282,-1-2-1729,7-5-3939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9.1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362 29 4292,'0'0'15732,"-9"-6"-13324,5 4-2245,0-1 0,0 0 0,0 1 0,0 0 0,-1 0-1,1 0 1,-1 1 0,1-1 0,-1 1 0,0 0 0,0 0 0,1 1 0,-1 0 0,0-1 0,0 2 0,0-1 0,1 0 0,-1 1-1,0 0 1,0 0 0,1 0 0,-1 1 0,1 0 0,-8 3 0,-8 6 132,1 0 0,0 2 1,0 0-1,1 1 0,1 1 0,-25 27 0,33-32-129,1-1-1,1 1 0,0 1 0,0-1 0,1 1 0,0 1 0,1-1 0,0 1 0,1 0 0,1 0 0,-1 0 0,2 0 0,-2 21 1,4-30-152,0 1 0,0-1 0,0 0 0,0 1 0,1-1 0,0 0 0,-1 1 0,1-1 0,1 0 0,-1 0 0,0 0 1,1 0-1,-1 0 0,1 0 0,0 0 0,0-1 0,0 1 0,3 2 0,0-1 11,0 0-1,0-1 1,0 0-1,0 0 1,0 0-1,1 0 1,-1-1-1,1 0 1,9 2-1,11 1-101,1-2 0,-1 0 0,47-3 0,-54 0-138,13-1-1269,0 0-1,48-10 1,-64 8-335,-1-2 0,0 1 0,0-2-1,15-7 1,8-10-5831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9.4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115 0 6598,'0'0'14382,"-69"68"-12204,48-29-577,6 3 65,7 1-545,7-5-544,1-2-353,13-9-128,12-2-64,-2-6-961,1-6-1505,-4-3-1954,-3-6-2979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9.8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0 17617,'0'0'6854,"-3"76"-4964,-1-45-128,-1 2-1026,2 2-415,3 2-225,0 0-32,0 1-32,11-3-513,-1-3-576,-3-4-1377,-2-4-705,-5-9-448,0-6-898,-15-9-1568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0.1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8 128 7111,'0'0'2658,"-7"-55"-127,7 35-33,0 2-512,14 7-224,7 1-481,4 6-513,7 2-511,6 2-225,5 0-513,6 0-1537,5 0-2081,4-8-3749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0.5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294 1 15439,'0'0'3309,"-10"0"-719,-2 0-2065,0 1 0,0 0 1,0 1-1,1 0 0,-1 1 1,1 1-1,-1 0 1,1 0-1,0 1 0,0 0 1,-19 14-1,16-10-60,0 1 0,1 1 0,0 0 0,1 1 0,-16 19 0,25-27-401,-1 1 0,1-1 0,0 1 0,0 0 0,0 0 0,1 0 0,0 0 0,0 0-1,0 1 1,1-1 0,-1 1 0,1-1 0,1 1 0,-1-1 0,1 1 0,0 0 0,0-1-1,0 1 1,1-1 0,2 9 0,-1-10-55,0-1 0,0 1 0,1 0 0,-1-1-1,1 1 1,0-1 0,0 0 0,0 0 0,0 0 0,1 0 0,-1 0-1,1-1 1,0 0 0,-1 0 0,1 0 0,0 0 0,0 0 0,1-1-1,-1 0 1,0 1 0,7-1 0,8 3-822,1-1-1,0-1 1,25-1-1,-38 0-120,-1-1 0,0-1 0,0 1-1,0-1 1,0 0 0,0 0 0,0-1-1,0 0 1,8-3 0,15-14-6812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0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 27 16816,'0'0'3817,"-6"12"-1837,-1 1-1383,2 1 0,-1 0 0,2-1 0,0 2 0,-5 26 0,8-36-522,1 0 0,-1 1 0,1-1 0,0 0 0,0 0 0,1 1 0,-1-1 0,1 0 0,0 0 0,1 0 0,-1 0 0,1 0 0,0 0 0,0 0 0,1 0 0,-1-1 0,1 1 0,0-1 0,1 0 0,-1 0 0,0 0 0,9 7 0,-8-8-180,0 0-1,1 0 1,-1 0 0,1-1 0,-1 0 0,1 0 0,0 0-1,-1 0 1,1-1 0,0 0 0,0 0 0,1 0 0,-1-1 0,0 0-1,0 0 1,0 0 0,0 0 0,0-1 0,0 0 0,7-2-1,-6 1-237,0 0 0,-1-1 0,1 0 0,-1 0 0,0-1 0,0 0 0,0 0 0,-1 0 0,1 0 0,-1-1 0,0 1 0,0-1 0,0 0 0,-1 0 0,0-1 0,4-7 0,1-5-202,-1-1 1,0 0-1,-2 0 0,6-31 1,-4-37 2893,-8 103-663,-1 0 0,-6 28 0,-3 20-578,10-48-982,-1 5 407,1 1 1,2 22-1,-1-39-717,1-1-1,-1 0 1,1 0 0,0 0 0,0 0-1,0 0 1,0 0 0,1 0 0,-1 0-1,1 0 1,0-1 0,1 1 0,-1-1-1,0 0 1,1 1 0,0-1 0,4 3-1,7 0-5270,1-5-5356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1.2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17104,'0'0'4677,"46"61"-2467,-30-24-993,-10 8 32,3 5-608,-4 1-385,0-2-128,4-4-192,0-6-1313,4-10-1570,-6-12-1826,-3-9-3843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1.5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15727,'0'0'1697,"54"6"1058,-10-3-577,8 1-608,7 1-577,1-5-801,3 0-192,-4 0-2242,-3-14-3268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18.2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35 186 6951,'0'0'9144,"0"-10"-6774,0 1-1592,0-34 1724,-5 15 3192,3 17-2591,3-8-2713,-1 8 164,-12 38-426,11-25-113,-1 53-13,2-54 0,0 0 0,1 1 0,-1-1 0,0 0 0,1 1 0,-1-1 0,0 0 0,1 1 0,-1-1 0,1 0 0,0 0 0,-1 0 0,1 0 0,0 0 0,1 2 0,-1-3 4,-1 0 0,1 1 1,0-1-1,0 0 0,0 0 0,-1 0 0,1 1 1,0-1-1,0 0 0,0 0 0,0 0 1,-1 0-1,1-1 0,0 1 0,0 0 0,0 0 1,-1 0-1,1-1 0,0 1 0,0 0 1,-1-1-1,1 1 0,0 0 0,-1-1 1,1 1-1,0-1 0,-1 1 0,1-2 0,3-1 31,-1 0 0,0 0 0,0 0-1,-1 0 1,1-1 0,-1 0-1,1 1 1,-1-1 0,0 0-1,-1 0 1,1 0 0,-1 0 0,2-5-1,-1 0 33,0 0-1,-1-1 0,0 1 0,0 0 1,-2-13-1,1 21-68,0 0 0,0 1 0,0-1 0,0 0 0,0 1 0,0-1 0,0 0 0,-1 1 0,1-1 0,0 1 0,0-1 0,-1 0 0,1 1 0,-1-1 0,1 1 0,0-1 0,-1 1 0,1-1 0,-1 1 0,1-1 0,-1 1 0,1-1 0,-1 1 0,0 0 0,1-1 0,-1 1 0,1 0 0,-1 0 0,0-1 0,1 1 0,-1 0 0,0 0 0,1 0 0,-1 0 0,0 0 0,1 0 0,-1 0 0,0 0 0,1 0 0,-1 0 0,0 0 0,1 0 0,-1 0 0,0 1 0,1-1 0,-1 0 0,0 1 0,1-1 0,-1 0 0,0 1 0,-2 0 0,0 1 0,1-1 0,-1 1 0,0 0 0,1-1 0,-1 1 0,1 0 0,0 0 0,0 1 0,-3 2 0,1 2 0,0 0 0,0 0 0,1 1 0,0-1 0,1 1 0,-1 0 0,1-1 0,1 1 0,-1 0 0,1 14 0,1-22 0,0-1 0,0 1 0,0 0 0,0 0 0,0-1 0,0 1 0,0 0 0,0 0 0,1 0 0,-1-1 0,0 1 0,0 0 0,0 0 0,0 0 0,0 0 0,1-1 0,-1 1 0,0 0 0,0 0 0,0 0 0,0 0 0,1 0 0,-1 0 0,0-1 0,0 1 0,0 0 0,1 0 0,-1 0 0,0 0 0,0 0 0,1 0 0,-1 0 0,0 0 0,0 0 0,0 0 0,1 0 0,-1 0 0,0 0 0,0 0 0,1 0 0,-1 0 0,0 0 0,0 1 0,0-1 0,1 0 0,-1 0 0,0 0 0,0 0 0,0 0 0,1 0 0,-1 1 0,0-1 0,0 0 0,0 0 0,0 0 0,0 0 0,1 1 0,-1-1 0,0 0 0,0 0 0,0 0 0,0 1 0,0-1 0,0 0 0,0 0 0,0 1 0,0-1 0,11-13 0,1-8 0,14-20 0,-24 73 0,-4-19 0,0-9 0,1 1 0,0 0 0,1 0 0,0-1 0,-1 1 0,1 0 0,2 8 0,16-42 0,-15 22 0,1 0 0,-1 0 0,0-1 0,-1 1 0,0-1 0,0 0 0,0 1 0,0-13 0,-2 19 0,0 1 0,-1 0 0,1-1 0,0 1 0,0 0 0,-1-1 0,1 1 0,0 0 0,-1-1 0,1 1 0,0 0 0,-1-1 0,1 1 0,0 0 0,-1 0 0,1 0 0,0-1 0,-1 1 0,1 0 0,-1 0 0,1 0 0,-1 0 0,1 0 0,0 0 0,-1 0 0,1-1 0,-1 2 0,1-1 0,-1 0 0,1 0 0,-1 0 0,1 0 0,0 0 0,-1 0 0,1 0 0,-1 0 0,1 1 0,0-1 0,-1 0 0,1 0 0,-1 1 0,1-1 0,0 0 0,-1 0 0,1 1 0,-21 10 0,11 0 0,1 0 0,0 1 0,-15 24 0,24-35 0,60-127 0,-65 148-104,1-1 1,0 1-1,2 0 1,0 25-1,2-41-530,1 13-2589,5-10-4568,7-7-7653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2.3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18481,'0'0'4421,"8"59"-3204,-3-19-384,3 9-577,4 4-192,6 3-32,3-3-641,3-7-480,-2-7-672,-3-10-1442,-9-9-897,-8-13-865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2.7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1 17489,'0'0'5509,"15"0"-3673,175 22 1728,-89-2-3224,101 33 0,-188-49-331,0 1 0,0 0 0,-1 1-1,0 0 1,0 1 0,-1 1 0,18 13-1,-26-17-1,0 0 0,0-1 0,-1 1 0,0 1-1,0-1 1,0 0 0,0 1 0,-1-1 0,1 1-1,-1 0 1,0 0 0,-1 0 0,1 0 0,-1 0-1,0 0 1,-1 1 0,1-1 0,-1 0 0,0 0-1,0 1 1,0-1 0,-1 0 0,0 0 0,-1 6-1,-2 1 125,0-1 0,-1 0 0,0 0-1,0 0 1,-1 0 0,-1-1-1,0 0 1,0 0 0,-1-1-1,0 0 1,-1 0 0,-13 10 0,3-4 141,-1 0 1,0-2 0,-1 0 0,-1-1 0,-30 11 0,6-7-260,-1-3 0,0-2 0,-1-2 0,0-2 0,0-3 0,-73-1 0,112-3-261,-24-2-288,20-4-2406,7-7-3865,5-4-5893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3.6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19 4292,'0'0'16624,"80"8"-16176,-10-6 545,15 0 513,12-2-129,9 0-640,1 0-609,-3 0-128,-5 0-1506,-8-9-3458,-14-12-6663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7.0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1 861 12043,'0'0'10506,"14"-11"-8546,43-38-600,85-96 1,52-83-837,102-177-86,-276 383-138,-19 22-292,-1 0 0,0 0-1,0 0 1,1 0 0,-1 0 0,0 0 0,1 0 0,-1 0 0,0 0 0,1 0 0,-1 0-1,0 0 1,0 0 0,1 0 0,-1 0 0,0 1 0,0-1 0,1 0 0,-1 0-1,0 0 1,0 1 0,1-1 0,-1 0 0,0 0 0,0 0 0,0 1 0,1-1 0,-1 0-1,0 0 1,0 1 0,0-1 0,0 0 0,0 1 0,0-1 0,0 0 0,0 0-1,1 1 1,-1-1 0,0 0 0,0 1 0,0-1 0,-1 1 0,-2 53 335,-24 101 141,1-13-421,-12 213-1,35-263 165,1-23-871,1-41-3178,-2-85-4298,-10 19 2259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7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40 16303,'0'0'9289,"85"-7"-8392,-34 7-481,3 0-319,5 0-578,0-11-3331,-3-11-6886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7.7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17 15407,'0'0'8648,"97"18"-7751,-31-18-577,17 0-224,12-3-737,7-11-2594,-4-3-3395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18.7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468 0 16271,'-16'0'1575,"-32"0"-304,0 2-1,-1 2 1,-81 18-1,111-16-1046,1 0 0,0 1 0,0 1 0,0 1 0,-16 10 0,30-17-158,1 1 1,-1-1-1,1 0 0,0 1 1,0 0-1,0 0 0,0 0 1,0 0-1,0 0 1,1 0-1,0 1 0,0-1 1,0 1-1,0 0 0,0-1 1,1 1-1,-1 0 0,1 0 1,0 0-1,0 0 0,1 0 1,-1 0-1,1 0 0,0 1 1,0-1-1,0 0 1,1 0-1,-1 0 0,1 0 1,2 5-1,-1-4 9,1 0 1,0 0-1,0 0 0,1-1 0,0 0 1,-1 1-1,1-2 0,1 1 1,-1 0-1,0-1 0,1 0 1,0 0-1,0 0 0,0 0 0,0-1 1,0 0-1,0 0 0,9 2 1,13 3 32,0-1 1,35 4-1,-17-4-122,64 7-1698,-36-8-3331,-29-5-610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19.1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 0 17553,'0'0'6438,"-6"54"-4773,-5-12-576,-2 3-608,1 5-353,5 0 0,6-3-64,1-4-64,8-8-1409,10-9-1826,6-13-3908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19.6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17136,'0'0'1185,"-21"57"737,10-18-609,2 5 1,-1 0-257,5 1-673,4 1-320,1-5 0,1-2-1249,7-11-1890,0-7-2082,-3-10-4132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19.9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 15759,'0'0'3011,"59"-13"-2146,-18 13 224,8 0-737,4 0-352,5 0-2242,5 3-3396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53.9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73 4004,'0'0'4938,"-4"-8"-2707,1 2-1686,-14-25 1352,0 9 3135,17 22-4889,0-1 0,0 1 0,0 0 0,0 0-1,0 0 1,0 0 0,0 0 0,0-1 0,0 1 0,0 0 0,0 0 0,0 0-1,0 0 1,0 0 0,0-1 0,0 1 0,0 0 0,0 0 0,0 0 0,0 0 0,0 0-1,0 0 1,0-1 0,0 1 0,0 0 0,0 0 0,1 0 0,-1 0 0,0 0-1,0 0 1,0 0 0,0-1 0,0 1 0,0 0 0,1 0 0,-1 0 0,0 0 0,0 0-1,0 0 1,0 0 0,0 0 0,0 0 0,1 0 0,-1 0 0,0 0 0,0 0-1,0 0 1,0 0 0,0 0 0,1 0 0,-1 0 0,0 0 0,0 0 0,0 0 0,0 0-1,0 0 1,1 0 0,-1 0 0,0 0 0,0 1 0,0-1 0,0 0 0,22 1 1861,25 7-2002,19 17 817,90 46 1,-147-65-712,0 0 1,0 1-1,0 0 1,-1 0 0,0 0-1,14 18 1,-14-15-51,2 0 0,-1 0 1,1-1-1,14 10 0,129 100 364,-88-72-422,96 64 0,-140-98 0,0 1 0,0 0 0,-2 2 0,0 0 0,-1 1 0,0 1 0,19 25 0,-18-20 0,2 0 0,1-1 0,46 35 0,-43-37 0,8 5 0,1-3 0,41 22 0,-34-22 0,44 33 0,66 78 0,-23-19 0,-113-104 0,0 0 0,1-1 0,20 9 0,-21-11 0,1 1 0,-1 0 0,24 20 0,251 176 0,-113-86 0,-113-74 0,-19-14 0,-1 1 0,-2 2 0,61 63 0,-81-74-423,10 10-1895,-30-28 58,-17-15-939,-12-11-10093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0.2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340 9 15182,'0'0'6043,"-10"-3"-4057,3 1-1831,0 1-1,0 0 0,0 0 0,0 1 0,0-1 1,-1 2-1,1-1 0,0 1 0,0 0 0,0 0 1,0 1-1,0 0 0,0 1 0,1-1 1,-1 1-1,1 0 0,-8 6 0,-10 3 51,1 2 0,0 0-1,-40 35 1,58-44-165,-1-1 1,1 2-1,0-1 0,0 0 0,1 1 0,-1 0 1,1 0-1,0 1 0,1-1 0,0 1 0,0 0 1,0-1-1,1 1 0,0 0 0,0 1 0,1-1 1,0 0-1,0 0 0,1 13 0,0-17-40,1 0-1,-1-1 1,1 1 0,0 0-1,0-1 1,0 1 0,0 0-1,1-1 1,-1 1-1,1-1 1,-1 0 0,1 1-1,0-1 1,0 0 0,0 0-1,0 0 1,3 2-1,1-1-114,-1 1 0,1-1 0,0 0 0,0-1 0,0 0 0,0 0 0,9 2 0,3-1-1308,0 0-1,0-2 0,0 0 1,33-3-1,-5-6-4304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0.6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1 15182,'0'0'1762,"-7"11"-32,-5 11-470,1 2-1,-13 39 1,20-51-1056,1 0 0,0 0 0,0 1 0,1-1 1,1 1-1,0-1 0,1 1 0,2 22 0,-1-33-282,-1 1 0,1 0 0,1-1 0,-1 1 0,0-1 0,1 0 0,-1 1 0,1-1 0,0 0 0,-1 0 0,1 0 0,0 0 0,1 0 0,-1 0 0,0-1 0,0 1 0,1-1 0,-1 1 0,1-1 0,-1 0 0,1 0 0,-1 0 0,1 0 0,0-1 0,0 1 0,-1-1 0,1 1 0,0-1 0,0 0 0,3-1 0,1 2-463,-1-2 1,0 1-1,0-1 1,1 1 0,-1-2-1,0 1 1,0-1-1,0 0 1,0 0-1,-1 0 1,1-1-1,8-5 1,-6 1-628,-1 0-1,0-1 1,0 1 0,-1-1-1,0-1 1,0 1-1,0-1 1,5-12 0,16-44 750,-12 28 4070,1 3 3570,-13 33-2029,-4 12-3372,-4 17-459,-5 1-106,-14 46 925,22-69-2091,1 1 0,0-1 1,1 0-1,-1 1 0,1-1 1,1 0-1,-1 1 1,1-1-1,3 12 0,-4-16-173,1 0 0,0 0 0,0 0 0,0 0 0,0 0 0,1-1 0,-1 1-1,0 0 1,1-1 0,-1 1 0,1-1 0,0 1 0,0-1 0,-1 0 0,1 1-1,0-1 1,0 0 0,0 0 0,2 0 0,27 4-7084,-16-5-1514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1.3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1 759 10186,'0'0'5285,"51"0"-3043,12-19-288,26-9-449,35-12-672,28-9-353,25-6 289,14-8-96,14-4-513,8-5-96,-10 0-160,-11 5-577,-18 3-512,-29 6-513,-29 3-640,-33 5-5381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1.9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1044 10826,'0'0'9775,"15"-11"-8435,76-51-34,149-75 1,127-39-1217,-169 84 25,-81 36-70,294-145-1304,-18-28-5225,-331 185 1680,-21 9-3866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2.6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0 828 10346,'0'0'5637,"54"41"-4452,-7-51-96,16-25-128,24-18 0,26-20 0,22-12-224,20-9-193,20-6-416,5-3-64,-4 8-608,-12 13-930,-25 9 193,-26 7-5221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3.2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54 750 12075,'0'0'4613,"-53"45"-1795,69-65-1408,28-22-385,27-18-481,25-13-191,23-16-129,22-4-96,16-7-64,7 0-576,5-5-2371,-7-8-4420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4.4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64 6502,'0'0'9898,"106"-19"-7881,-25 10-735,14-2-546,12 4-159,5-2-129,1 4-256,-7 1-95,-9 4-97,-17 0-673,-22 0-1601,-25 1-1858,-27 4-4036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4.8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37 17136,'0'0'673,"-64"20"640,64-18-961,16-2-223,33 0 896,24-6 320,17-10-865,18 2-384,11 0-32,3 6-448,-6 7-1442,-14 1-1120,-15 0-2948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5.5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 1 12075,'0'0'4325,"0"54"-2308,-7-15-223,-4 10-385,2 4-672,0 6-577,4-1-96,3-2-768,2-10-1570,0-12-2211,0-9-6309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6.0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3 200 16271,'-1'-13'1378,"0"8"-1195,1 0 1,-1-1 0,1 1-1,0 0 1,1 0-1,-1 0 1,1-1 0,0 1-1,0 0 1,1 0-1,-1 0 1,1 0 0,0 1-1,0-1 1,1 0-1,0 1 1,0-1 0,0 1-1,0 0 1,0 0-1,1 0 1,0 1 0,0-1-1,0 1 1,0 0-1,0 0 1,6-3 0,12-4 145,0 1 0,1 0 0,0 2 0,1 1 0,-1 0 0,1 2 0,47-2 0,-29 4-124,0 3 1,-1 1-1,74 14 0,-100-13-173,0 1-1,0 0 0,0 2 0,0-1 0,-1 2 0,21 12 0,-32-18-24,-1 0 0,1 1 0,-1 0 0,1 0 0,-1 0 0,0 0 0,0 0 0,0 0 0,0 0 0,0 1 0,0-1 0,-1 1 0,1-1 0,-1 1 0,1-1 0,-1 1 0,0 0 0,0 0 0,-1 0 0,1 0 0,0 0 0,-1 0 0,0 0 0,0 0 1,0 0-1,0 0 0,0 0 0,0 0 0,-1 0 0,1 0 0,-1-1 0,0 1 0,0 0 0,0 0 0,-1 0 0,1-1 0,0 1 0,-1-1 0,0 1 0,0-1 0,-3 4 0,-5 5 163,0 1 1,-1-2-1,0 0 1,-1 0-1,0-1 1,-17 10-1,-88 43 529,79-43-509,-5 0 93,33-16-178,-1 1 1,1 1 0,0 0-1,0 0 1,1 1-1,-1 0 1,1 1 0,-12 11-1,23-17-103,1 0-1,-1 0 0,0 0 1,0-1-1,0 1 1,1-1-1,-1 1 1,0-1-1,1 0 1,2 0-1,104-1-263,-73 0-50,1 0 0,0 3-1,39 6 1,-72-7 303,1-1-1,-1 2 0,0-1 0,1 0 1,-1 1-1,0 0 0,0 0 0,0 0 1,0 0-1,-1 1 0,1 0 0,-1-1 1,1 1-1,-1 0 0,0 1 1,0-1-1,3 4 0,-5-4 12,0 0 1,1 0-1,-1 0 0,0 0 1,-1 1-1,1-1 0,0 0 1,-1 0-1,0 0 0,0 1 1,0-1-1,0 0 0,0 0 0,-1 1 1,1-1-1,-1 0 0,0 0 1,0 0-1,0 0 0,0 0 1,-1 0-1,1 0 0,-1 0 1,-2 3-1,-5 7 181,-1-1-1,-1 0 1,0-1-1,0 0 1,-1 0-1,-1-2 1,1 1 0,-2-2-1,1 1 1,-25 10-1,-1-3 578,0-1-1,-75 18 1,74-24-755,-1-1 0,1-3 1,-67 1-1,105-6-8,0 0 0,0 0 0,1 0 0,-1 0 0,0 0 0,0 0 0,1-1 1,-1 1-1,0-1 0,1 1 0,-1-1 0,0 0 0,1 1 0,-1-1 0,1 0 0,-1 0 0,1 0 0,-1 0 0,-1-3 0,2 3-9,1 0 0,-1-1-1,1 1 1,-1 0-1,1-1 1,0 1 0,-1 0-1,1-1 1,0 1 0,0-1-1,0 1 1,0-1 0,0 1-1,0 0 1,0-1-1,1 1 1,-1-1 0,1-1-1,2-4-155,0 0-1,1 0 0,0 1 0,0-1 0,0 1 0,0 0 1,10-9-1,20-16-5020,45-31-1,-55 44 1881,27-20-5670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27.7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13293,'0'0'6982,"-5"96"-6822,5-27-64,0 12-96,0 8 64,5 0-31,-1-1 31,0-7-64,1-9-64,-2-14-1058,-1-13-1728,-2-17-2531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6.4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150 0 20628,'0'0'1889,"-18"52"225,-5-15 513,-4 9-673,-3 4-673,4-1-641,8 1-479,11-5-129,7-6-32,1-9-673,18-7-1217,3-11-1473,-3-9-385,-4-3-1761,-7-13-6726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6.7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1 245 16303,'0'0'6951,"63"-7"-5125,-19 7-737,11 0-737,3 0-320,6 0-416,-2 0-2051,0-6-2914,-1-12-5285</inkml:trace>
  <inkml:trace contextRef="#ctx0" brushRef="#br0" timeOffset="1">868 1 13229,'0'0'4996,"-21"51"-3010,11-19-96,5 8-577,0 4-704,5 2-481,0 7-32,0 1-96,0 0-384,-8-5-1730,-5-9-2114,-5-8-4453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7.0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87 147 7431,'4'-12'8098,"-2"5"-7767,1 1-1,0-1 1,0 1-1,0-1 1,1 1-1,-1 0 1,2 1-1,-1-1 1,1 1-1,-1 0 1,1 0-1,1 0 0,-1 1 1,1-1-1,0 1 1,0 1-1,0-1 1,0 1-1,1 0 1,8-3-1,11-1 66,1 1-1,-1 1 0,1 1 0,0 2 0,0 0 1,0 2-1,48 5 0,-40 0-187,0 2 0,0 1 0,-1 1 0,0 2 0,46 22 0,-60-24 89,-1 1 0,-1 1 0,0 0 0,0 2 0,26 24 0,-40-33-227,0-1 0,0 1 0,0 0 0,-1 1 0,1-1 0,-1 0 0,0 1 0,-1 0 0,1 0 0,-1 0 0,0 0 0,0 0 0,-1 0 0,1 1 0,-1-1 0,0 0 0,-1 1 0,1-1 0,-1 1 0,0-1 0,0 1 0,-1-1 0,0 1 0,0-1 0,0 0 0,0 1 0,-5 7 0,2-4 37,-2-1 1,1 0-1,-1-1 1,0 0-1,-1 0 1,1 0-1,-1 0 0,-1-1 1,1 0-1,-1-1 1,-15 8-1,-6 2 179,-1-1-1,-37 12 1,-17-1-349,-2-2 0,0-5-1,-1-4 1,0-3 0,-135-1 0,208-12-2592,17-9-3392,14-8-4026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0.6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293 0 7015,'-54'5'544,"-4"-1"4357,4 3-3620,5-4 1249,10 3-480,11 2-160,18 0-577,10 2-544,27-2-192,26 1-1,22 3-127,26-4-321,22-1-96,19-5-1602,7-2-992,1 0-1474,-5-17-1729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0.9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142 87 14189,'-12'-6'2456,"-37"-22"-486,48 27-1846,-1 1 0,1-1 0,0 0 0,0 1 0,0-1 0,0 0 0,-1 0 0,1 0 0,1 0 0,-1 0 0,0 0 0,0 0 0,0 0 0,0 0 0,1-1 0,-1 1 0,1 0 0,-1 0 0,0-3 0,1 3-80,0 1 0,1-1 0,-1 0-1,0 0 1,1 1 0,-1-1 0,1 0 0,-1 1 0,0-1 0,1 0 0,0 1 0,-1-1-1,1 1 1,-1-1 0,1 1 0,0-1 0,-1 1 0,1 0 0,0-1 0,-1 1 0,1 0-1,0-1 1,1 1 0,52-10 248,-50 9-236,57-3-22,0 1 1,69 8-1,-92-2 5,0 2 1,0 2-1,-1 2 0,58 20 0,-86-25 46,1 0 0,0 1 0,-1 0 0,0 0 0,16 14 0,-23-18-46,0 1 0,0 0 0,-1-1 0,1 1 0,0 0 0,-1 0 0,1 0 0,-1 0 0,0 0 0,1 0 0,-1 1 0,0-1 0,-1 0-1,1 1 1,0-1 0,-1 0 0,1 1 0,-1-1 0,0 1 0,1-1 0,-1 1 0,-1-1 0,1 1 0,0-1 0,0 1 0,-1-1 0,0 0-1,1 1 1,-1-1 0,0 0 0,-1 3 0,-3 2 101,1 0 0,-1-1 0,0 1 0,-1-1 0,0-1-1,1 1 1,-2-1 0,-8 7 0,-64 35 713,51-31-680,-412 222-637,376-208-3626,13-11-2882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1.6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75 0 9897,'0'0'128,"56"18"4645,-37 16-3460,-7 9-96,-10 13-480,-2 8-417,-8 3-159,-9 0-65,1-6 0,-5-4-513,0-6-447,1-9-802,-8-8-2114,-5-11-5540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1.9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0 253 10762,'13'-15'2386,"5"-5"-1862,1 0 0,1 2 0,1 0 0,0 1 0,2 1-1,0 1 1,36-17 0,-14 14-65,1 3-1,0 2 0,1 2 1,1 1-1,-1 3 1,2 2-1,89 3 1,-125 2-465,-1 0 1,1 2-1,0-1 1,-1 2-1,1 0 1,-1 0-1,0 1 1,14 7-1,-22-9-4,0 0 0,0 0 0,-1 1 0,1-1 0,-1 1 0,0 0 0,0 0 0,0 0 0,0 0 0,-1 1 0,1-1 0,-1 1 0,0 0 0,0 0-1,0-1 1,0 1 0,-1 0 0,0 1 0,0-1 0,0 0 0,0 0 0,0 0 0,-1 1 0,0-1 0,0 0 0,0 0 0,-1 8 0,-2-1 208,1 0 0,-2 0 0,1 0 0,-1-1 1,-1 0-1,0 0 0,0 0 0,-1 0 1,-1-1-1,1 0 0,-1 0 0,-9 8 0,-10 9 775,-1-1-1,-41 29 0,34-28-494,-1-2 1,-1-2-1,-1-1 1,0-2-1,-2-1 0,-1-2 1,-40 10-1,75-25-478,0 0 1,0 0-1,0-1 0,0 1 0,1-1 0,-11-1 0,13 0-265,0 1 0,-1-1 0,1 0 0,0 1-1,0-1 1,-1 0 0,1 0 0,0 0 0,0-1 0,0 1 0,0 0 0,-2-3-1,2 2-114,1 0 1,0-1-1,-1 1 0,1 0 0,0-1 0,0 1 0,0-1 0,0 1 0,1-1 0,-1 0 0,1 1 0,-1-1 1,1 0-1,0 1 0,0-1 0,0 0 0,1 1 0,-1-1 0,1 0 0,-1 1 0,1-1 0,0 1 0,0-1 1,0 1-1,0-1 0,3-3 0,16-24-4414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2.2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220 143 15855,'0'0'8130,"8"-10"-7905,-8 10-229,6-8 82,0 0-1,0-1 1,-1 0 0,8-16-1,-12 24-38,0-1 0,0 0-1,0 0 1,-1 0 0,1 1 0,-1-1-1,1 0 1,-1 0 0,0 0-1,1 0 1,-1 0 0,0 0-1,0 0 1,-1 0 0,1 0-1,0 0 1,-1 0 0,1 1 0,-1-1-1,1 0 1,-1 0 0,0 0-1,0 1 1,0-1 0,0 0-1,0 1 1,0-1 0,0 0-1,-1 1 1,1 0 0,0-1 0,-1 1-1,1 0 1,-1 0 0,0 0-1,1 0 1,-1 0 0,0 0-1,-2-1 1,-3 0-12,1 0 1,0 1-1,-1 0 0,1 0 0,-1 0 1,0 1-1,1 0 0,-1 0 0,1 1 1,-1 0-1,1 0 0,-1 0 1,1 1-1,-1 0 0,1 0 0,0 1 1,0 0-1,0 0 0,1 0 0,-1 0 1,1 1-1,-1 0 0,1 0 0,0 1 1,1 0-1,-8 8 0,4-4-2,1 0 0,0 1 0,1 0 0,0 0 0,0 0 0,1 1 0,0 0 0,1 0 0,1 0 0,-1 0 0,2 0 0,-1 1 0,2 0 0,-1 14-1,2-22-18,0-1 0,0 0-1,1 0 1,0 0 0,-1 1-1,1-1 1,0 0 0,0 0-1,1 0 1,-1 0 0,1-1-1,-1 1 1,1 0 0,0-1-1,0 1 1,0-1 0,0 1-1,1-1 1,1 2 0,2 0-59,-1-1 0,1 0 0,-1 0 1,1 0-1,0-1 0,0 0 0,0 0 1,1 0-1,6 0 0,8 1-856,1-2 1,-1 0-1,0-2 0,0 0 0,22-4 1,26-13-5157,0-8-4868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2.6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167 0 14606,'-11'4'2482,"-5"3"-1604,0 1 0,0 0 0,-26 17-1,37-21-665,0-1 0,0 1 0,0 0 0,1 0 0,0 0-1,-1 0 1,2 1 0,-1 0 0,0-1 0,1 2 0,0-1-1,0 0 1,1 1 0,-1-1 0,1 1 0,0-1 0,-1 9-1,3-14-206,0 1 0,0 0 0,0 0 0,0 0-1,0 0 1,0 0 0,0 0 0,1 0-1,-1 0 1,0-1 0,0 1 0,1 0-1,-1 0 1,1 0 0,-1-1 0,1 1 0,-1 0-1,1 0 1,-1-1 0,1 1 0,0-1-1,-1 1 1,1 0 0,0-1 0,0 1 0,1 0-1,29 6 214,-21-7-158,0-1 0,0 0 0,0 0 0,14-4-1,-15 1-99,0 0 0,0 0 0,0 0 0,0-1 0,-1-1 0,0 1 0,0-2 0,0 1 0,-1-1 0,0 0 0,0 0 0,-1-1 0,0 0 0,0 0 0,-1 0 0,0-1 0,0 0 0,-1 0 0,5-16 0,-9 25 58,0 0 0,0 0 0,0 0 1,0 1-1,0-1 0,0 0 0,0 0 1,0 0-1,0 0 0,0 0 1,0 0-1,-1 0 0,1 0 0,0 0 1,0 0-1,0 0 0,0 0 0,0 0 1,0 0-1,0 0 0,0 0 0,0 0 1,0 0-1,0 0 0,-1 0 1,1 0-1,0 0 0,0 0 0,0 0 1,0 0-1,0 0 0,0 0 0,0 0 1,0 0-1,0 0 0,0 0 0,0 0 1,-1 0-1,1 0 0,0 0 1,0 0-1,0 0 0,0 0 0,0 0 1,0 0-1,0 0 0,0-1 0,0 1 1,0 0-1,0 0 0,0 0 1,0 0-1,0 0 0,0 0 0,0 0 1,0 0-1,0 0 0,0 0 0,0 0 1,0 0-1,0-1 0,-11 11 253,-9 12-249,13-12 108,1 1 0,0-1 0,0 1 0,1 0-1,1 1 1,0-1 0,0 1 0,1 0 0,1 0 0,0 0 0,-1 17 0,3-28-113,1 0 1,-1 1-1,0-1 1,0 0-1,1 1 1,-1-1-1,0 0 1,1 0-1,0 1 1,-1-1-1,1 0 1,0 0 0,-1 0-1,1 0 1,0 0-1,0 0 1,0 0-1,0 0 1,0 0-1,0 0 1,0 0-1,2 1 1,1-1 1,-1 1 0,1 0 1,0-1-1,0 0 1,0 0-1,0 0 0,7 0 1,2 0-489,0 0-1,0-2 1,0 0 0,14-2-1,-16 0-1123,1-1 0,0 0 0,-1 0 0,0-1 0,0-1 0,11-6 0,21-19-7936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2.9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128 271 12460,'0'0'6630,"1"-8"-4767,1-1-1346,-1 7-370,0-1 0,0 0-1,-1 0 1,1 0 0,-1 0-1,0 0 1,0 0 0,0-1-1,0 1 1,0 0-1,-1 0 1,0-3 0,0 5-108,1 0 0,-1 0 0,1 1 1,-1-1-1,0 1 0,1-1 0,-1 1 0,0-1 1,1 1-1,-1-1 0,0 1 0,0-1 0,1 1 0,-1 0 1,0 0-1,0-1 0,0 1 0,1 0 0,-1 0 1,0 0-1,0 0 0,0 0 0,0 0 0,0 0 1,1 0-1,-1 0 0,0 0 0,0 1 0,0-1 1,0 0-1,1 0 0,-1 1 0,0-1 0,0 1 1,1-1-1,-1 1 0,0-1 0,1 1 0,-1-1 0,0 2 1,-30 20-110,21-11 184,-1 0 1,2 1-1,-11 17 0,17-24-4,0 0 0,1-1 0,0 1-1,0 0 1,0 1 0,0-1 0,1 0 0,0 0-1,0 1 1,0-1 0,1 1 0,0 8 0,0-13-96,0 0 0,1 0 0,-1 0 0,0 0 0,1 0 0,-1 0 0,1 0 0,0 0 0,-1-1-1,1 1 1,0 0 0,0 0 0,-1 0 0,1-1 0,0 1 0,0 0 0,0-1 0,0 1 0,0-1 0,0 1 0,0-1 0,0 1 0,0-1 0,0 0 0,0 1 0,0-1 0,0 0 0,0 0 0,1 0 0,0 0 0,38-1 320,-37 0-301,13-1 23,0-2 0,0 0 0,-1-1-1,1-1 1,-1 0 0,0-1-1,-1-1 1,1 0 0,22-19 0,-6 3-105,-2-1 1,-1-2-1,26-31 0,-43 46-18,0-1 0,0-1 0,-1 0-1,-1 0 1,0-1 0,-1 0 0,-1 0-1,0-1 1,5-20 0,-12 36 64,1-1 0,-1 1-1,0 0 1,0 0 0,0-1 0,0 1 0,1 0 0,-1-1 0,0 1 0,0 0-1,0-1 1,0 1 0,0 0 0,0-1 0,0 1 0,0 0 0,0-1 0,0 1-1,0 0 1,0-1 0,0 1 0,0 0 0,0-1 0,0 1 0,-1 0 0,1-1-1,0 1 1,0 0 0,0 0 0,0-1 0,-1 1 0,1 0 0,0-1 0,0 1-1,0 0 1,-1 0 0,1 0 0,0-1 0,-1 1 0,1 0 0,0 0-1,0 0 1,-1 0 0,1 0 0,0-1 0,-1 1 0,1 0 0,0 0 0,-1 0-1,1 0 1,0 0 0,-1 0 0,1 0 0,0 0 0,-1 0 0,1 0 0,0 0-1,-1 0 1,1 1 0,0-1 0,-1 0 0,1 0 0,0 0 0,-1 0 0,1 0-1,0 1 1,0-1 0,-1 0 0,1 1 0,-21 16-152,9-2 210,1 0 0,0 1 1,1 1-1,1-1 0,0 1 0,2 1 0,0 0 0,0 0 1,2 0-1,1 1 0,0 0 0,1 0 0,1 0 0,1 0 1,0 0-1,2 0 0,3 24 0,-3-38-305,0 0-1,1 1 1,-1-1-1,2 0 0,-1 0 1,0 0-1,1-1 1,0 1-1,0 0 1,0-1-1,1 0 1,-1 0-1,1 0 1,0 0-1,0-1 1,1 1-1,-1-1 1,1 0-1,-1 0 1,1-1-1,0 0 1,0 1-1,0-2 1,1 1-1,-1 0 0,0-1 1,8 1-1,25-1-7190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28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10 106 16432,'-2'16'1009,"-3"38"450,2 99 0,4-127-1027,2-1 0,0 1 0,2-1-1,1 0 1,0 0 0,19 42 0,-24-63-365,1 0-1,0-1 1,0 0-1,0 1 1,1-1-1,-1 0 1,1 0-1,0 0 1,0 0-1,0-1 1,0 1-1,4 2 1,-5-4-16,-1-1 0,1 1 0,0-1 0,-1 1 0,1-1 0,0 0 0,0 1-1,-1-1 1,1 0 0,0 0 0,0 0 0,-1 0 0,1-1 0,0 1 0,0 0 0,-1-1 0,1 1 0,0-1 0,-1 0 0,1 0 0,0 1 0,-1-1 0,1 0 0,-1 0 0,0 0 0,1-1 0,-1 1 0,0 0 0,1 0 0,0-2 0,17-22 311,-2 0 0,0-1 1,-2 0-1,-1-2 0,19-48 0,-12 28-314,37-98-929,-31 44-5989,-16 27-5740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4.1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13004,'0'0'9759,"-9"13"-9017,3-5-530,1 1 0,-1-1 1,1 1-1,1 0 0,0 0 0,0 0 0,1 1 1,0-1-1,0 1 0,1 0 0,1 0 0,-1 0 1,2 0-1,-1 0 0,3 18 0,-1-25-155,0 0 0,0-1 0,0 1 0,1 0 1,0 0-1,-1-1 0,1 1 0,0-1 0,0 1 0,1-1 0,-1 0 0,0 0 0,1 0 0,-1 0 0,1 0 0,0 0 1,-1-1-1,1 0 0,0 1 0,0-1 0,0 0 0,0 0 0,0-1 0,0 1 0,0 0 0,0-1 0,1 0 1,-1 0-1,0 0 0,4 0 0,3 0 6,0-1 0,0 1 0,-1-2 0,1 1 1,0-1-1,-1-1 0,1 0 0,14-6 0,-11 2-42,-1-1 0,1 0 0,-2-1-1,1-1 1,14-15 0,-21 20-35,-1 0 0,1 0 0,-1 0 0,-1 0 0,1-1 0,-1 0 0,0 1 0,0-1 0,0 0 0,-1-1 0,0 1 0,0 0 0,-1-1 0,2-10 0,-4 17 8,1 0 0,0 0 0,-1 0 0,1-1 0,0 1 0,0 0 0,-1 0 0,1 0 0,0 0 0,-1 0 0,1 0 0,0 0 0,-1 0 0,1 0 0,0 0 0,-1 0 0,1 0 0,0 0 1,0 0-1,-1 0 0,1 0 0,0 1 0,-1-1 0,1 0 0,0 0 0,-1 0 0,1 0 0,0 1 0,0-1 0,0 0 0,-1 0 0,1 0 0,0 1 0,0-1 0,-1 0 0,1 0 0,0 1 0,0-1 0,0 0 0,0 1 0,0-1 0,-1 0 0,-11 13 7,8-7 13,1 1 0,-1 0 0,1 0 1,1 1-1,-1-1 0,1 1 0,0-1 0,1 1 1,0-1-1,0 1 0,1 0 0,0 0 0,0 0 1,3 14-1,-3-18 0,1 0 0,0 0 0,1 0 0,-1 0 0,1 0 0,0-1 0,-1 1 0,2-1 1,-1 1-1,0-1 0,1 1 0,-1-1 0,1 0 0,0 0 0,0-1 0,0 1 0,1-1 0,-1 1 0,1-1 0,-1 0 0,1 0 0,0 0 0,0-1 1,-1 1-1,1-1 0,0 0 0,0 0 0,1-1 0,3 1 0,0 0 10,-1-1 0,1 0 0,-1-1 0,1 0 0,-1 0 0,1 0 0,-1-1 0,0 0 0,0-1-1,0 0 1,0 0 0,0 0 0,11-8 0,-14 8-14,0 0 0,1 0-1,-2-1 1,1 1 0,0-1 0,-1 0-1,1 0 1,-1-1 0,-1 1-1,1-1 1,0 1 0,-1-1-1,0 0 1,0 0 0,-1 0 0,1 0-1,-1 0 1,0 0 0,0 0-1,0-8 1,-1 10-10,-1 1 1,1 0-1,0 0 0,-1 0 0,1-1 1,-1 1-1,0 0 0,1 0 1,-1 0-1,0 0 0,0 0 0,-1 0 1,1 1-1,0-1 0,-1 0 0,1 0 1,-1 1-1,1-1 0,-1 1 1,0-1-1,1 1 0,-1 0 0,0 0 1,0 0-1,0 0 0,0 0 1,0 0-1,0 1 0,0-1 0,-1 0 1,1 1-1,0 0 0,0-1 0,0 1 1,-1 0-1,1 0 0,0 1 1,-4 0-1,5-1 2,1 0 0,-1 0 1,1 0-1,0 0 1,-1 1-1,1-1 0,0 0 1,-1 0-1,1 0 0,0 1 1,0-1-1,-1 0 0,1 1 1,0-1-1,0 0 0,-1 0 1,1 1-1,0-1 0,0 0 1,0 1-1,0-1 0,0 1 1,-1-1-1,1 0 0,0 1 1,0-1-1,0 0 1,0 1-1,0-1 0,0 1 1,0-1-1,0 0 0,0 1 1,0-1-1,1 0 0,-1 1 1,0-1-1,0 1 0,0-1 1,0 0-1,0 1 0,1-1 1,-1 0-1,0 0 0,0 1 1,1-1-1,-1 0 0,0 1 1,0-1-1,1 0 1,-1 0-1,0 0 0,1 1 1,-1-1-1,0 0 0,1 0 1,19 17 87,-7-14-46,1 1 0,-1-1 0,1-1 0,0-1 0,0 0-1,0 0 1,-1-2 0,1 1 0,26-6 0,-28 4-24,-1-1-1,0 0 1,0-1 0,0 0-1,-1-1 1,1 0-1,-1 0 1,0-1 0,-1 0-1,0-1 1,1 0-1,9-11 1,-17 16-16,-1 1-1,1-1 1,-1 1 0,1-1-1,-1 0 1,0 0 0,0 1 0,0-1-1,0 0 1,0 0 0,-1 0-1,1 0 1,0 0 0,-1 0-1,0 0 1,1-1 0,-1 1 0,0-2-1,0 3 1,-1 0 1,0 0-1,1 0 0,-1 0 0,0 0 0,1 0 0,-1 0 1,0 0-1,0 1 0,0-1 0,0 0 0,0 1 1,0-1-1,0 0 0,0 1 0,0-1 0,0 1 0,0-1 1,0 1-1,0 0 0,0 0 0,0-1 0,0 1 1,-1 0-1,1 0 0,0 0 0,0 0 0,0 0 0,0 0 1,-1 1-1,1-1 0,-1 1 0,-2-1 20,1 1 1,0 0-1,1 1 0,-1-1 0,0 0 1,0 1-1,0 0 0,1 0 0,-1-1 0,1 2 1,0-1-1,-1 0 0,1 0 0,0 1 0,0-1 1,0 1-1,1-1 0,-1 1 0,1 0 1,-1 0-1,1 0 0,0 0 0,0 0 0,0 0 1,1 0-1,-1 0 0,0 4 0,0-4-5,0 1 0,1 0-1,-1 0 1,1 0 0,0 0-1,0 0 1,0 0 0,0 0-1,1-1 1,-1 1 0,1 0-1,0 0 1,0 0 0,1-1-1,-1 1 1,1 0 0,0-1 0,0 0-1,0 1 1,0-1 0,5 5-1,-2-5-8,1 1 0,-1-2-1,1 1 1,0 0-1,0-1 1,0 0 0,0-1-1,1 1 1,-1-1 0,1 0-1,-1-1 1,0 0 0,1 0-1,-1 0 1,1-1 0,-1 1-1,0-2 1,1 1 0,-1-1-1,0 0 1,0 0 0,0 0-1,0-1 1,-1 0-1,10-6 1,-8 5 1,0-1-1,-1 1 0,0-1 1,0 0-1,0 0 1,0-1-1,-1 0 1,0 0-1,0 0 0,0 0 1,-1-1-1,0 0 1,0 0-1,-1 0 0,0 0 1,0-1-1,-1 1 1,0-1-1,0 0 1,1-12-1,-4 20-11,1 0 1,-1-1-1,0 1 0,1 0 1,-1 0-1,1 0 0,-1-1 1,0 1-1,1 0 1,-1 0-1,0 0 0,1 0 1,-1 0-1,1 0 0,-1 1 1,0-1-1,1 0 0,-1 0 1,0 0-1,1 0 0,-1 1 1,1-1-1,-1 0 0,1 1 1,-1-1-1,1 0 1,-1 1-1,1-1 0,-1 1 1,1-1-1,-1 1 0,0 0 1,-5 6-1,0 0 1,0 1-1,1-1 1,0 1-1,0 0 0,1 1 1,0-1-1,0 1 1,-4 17-1,6-23 2,1 1 0,0 0 0,1-1 0,-1 1 0,1 0 0,-1-1 0,1 1 0,0 0 0,0 0 0,1-1 0,-1 1 0,1 0 0,0-1 0,0 1 0,0-1 0,0 1 0,1-1-1,-1 1 1,1-1 0,0 0 0,0 0 0,0 0 0,1 0 0,-1 0 0,0 0 0,1-1 0,4 4 0,7 2-495,-1-2-1,1 0 1,0 0 0,1-2-1,-1 1 1,1-2 0,0 0-1,0-1 1,30 1 0,-45-3 204,1 0 0,-1 0 1,1 0-1,-1 0 0,1 0 1,-1 0-1,1 0 0,-1 0 1,1 0-1,0 0 1,-1 0-1,1-1 0,-1 1 1,1 0-1,-1 0 0,1-1 1,-1 1-1,0 0 0,1 0 1,-1-1-1,1 1 0,-1-1 1,0 1-1,1 0 1,-1-1-1,0 1 0,1-1 1,-1 1-1,0-1 0,0 1 1,1-1-1,-1 1 0,0-1 1,0 0-1,7-16-9485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4.4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13773,'0'0'12556,"13"72"-14190,10-46-1793,-2 1-1890,2-1-4388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5.3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251 229 8456,'0'0'10549,"-8"14"-8633,-2 3-1252,0 0 1,1 1-1,1 1 0,1 0 1,1 0-1,0 0 0,1 1 1,-2 24-1,7-22-500,1 1 0,1-1 0,1 0-1,2 0 1,0 0 0,1 0 0,1-1 0,11 25 0,4 14-123,-19-52-54,0 1 0,-1 0 0,1 0 0,-2-1-1,1 1 1,-2 1 0,1-1 0,-1 10 0,-1-16 48,1-1 1,-1 1 0,1-1 0,-1 1 0,0-1-1,0 1 1,0-1 0,0 0 0,-1 0-1,1 0 1,0 1 0,-1-1 0,0 0 0,1-1-1,-1 1 1,0 0 0,0 0 0,0-1 0,0 1-1,0-1 1,-1 0 0,1 0 0,0 0-1,-1 0 1,1 0 0,0 0 0,-1 0 0,1-1-1,-1 1 1,1-1 0,-1 0 0,-3 0 0,-1 1 97,1 0 1,-1-1 0,0 0 0,0-1 0,0 1 0,0-1 0,1 0 0,-1-1 0,0 0 0,1 0 0,0 0 0,-1-1 0,1 0 0,0 0 0,0-1-1,-9-6 1,8 4-150,1-1-1,0 0 0,0-1 1,0 1-1,1-1 0,0 0 1,0-1-1,1 1 0,0-1 1,0 0-1,-3-14 0,4 11-124,0 0-1,0 0 0,2 0 1,-1-1-1,1 1 1,1 0-1,0-1 1,1 1-1,1 0 0,0 0 1,0 0-1,1 0 1,0 0-1,1 0 1,1 1-1,0-1 0,0 1 1,1 0-1,1 1 1,0 0-1,0 0 1,1 0-1,0 1 0,12-11 1,135-116-1028,-115 105 1100,-1-2-1,-2-1 1,-1-2-1,52-68 1,-72 67 856,-17 27 72,-16 19-551,6 2-236,0 1-1,1 1 1,1 0 0,0 0 0,1 1 0,0 0 0,1 0 0,1 0 0,0 1 0,1 0 0,0 1 0,2-1 0,-1 1 0,2 0-1,0-1 1,1 1 0,1 0 0,2 27 0,-2-42-66,1 1 0,-1-1-1,0 1 1,1-1 0,-1 1-1,1-1 1,-1 1 0,1-1-1,0 1 1,0-1 0,-1 0-1,1 1 1,0-1 0,0 0-1,0 0 1,1 0 0,-1 0-1,0 0 1,0 0 0,0 0-1,1 0 1,-1 0 0,1-1 0,-1 1-1,0 0 1,1-1 0,-1 1-1,1-1 1,-1 0 0,1 1-1,0-1 1,-1 0 0,1 0-1,-1 0 1,4 0 0,4-1-26,-1-1 0,1 0 0,-1 0 0,1 0-1,7-5 1,-8 5-128,-8 1 138,1 1 0,-1 0 0,1 0 0,-1 0 0,1 0 0,-1 0 0,1 0 0,-1 0 0,1 0 1,-1 0-1,1 0 0,-1 1 0,1-1 0,-1 0 0,0 0 0,1 0 0,-1 0 0,1 1 0,-1-1 0,0 0 0,1 0 0,-1 1 0,1-1 0,-1 0 0,0 1 0,1-1 0,-1 1 0,0-1 0,0 0 0,1 1 0,-1-1 0,0 1 0,0-1 0,0 1 0,1-1 1,-1 0-1,0 1 0,0-1 0,0 1 0,0-1 0,0 1 0,0 0 0,3 32-21,-1-6 68,-1-25-89,0 0-1,-1 1 1,1-1-1,0 0 1,0 0-1,1 0 1,-1 0 0,0 0-1,1 0 1,-1 0-1,1 0 1,0 0-1,0-1 1,-1 1-1,1-1 1,0 1-1,0-1 1,1 0-1,-1 0 1,0 0-1,0 0 1,1 0-1,-1 0 1,0 0-1,1-1 1,-1 1-1,0-1 1,1 0-1,-1 0 1,1 0-1,-1 0 1,1 0-1,-1 0 1,0-1-1,4 0 1,3-1-573,-1-1-1,0 0 1,0 0 0,0 0 0,0-1 0,0 0-1,-1-1 1,13-9 0,-4-1-132,0-1 1,0 0-1,-2-1 1,0-1-1,-1 0 1,-1-1-1,19-39 1,-13 18-967,13-45 1,-6 1 3142,-46 151 7064,11-37-8205,1-1 1,1 2-1,1-1 1,-3 41-1,8-40-254,2 1-1,1-1 1,2 1-1,1-1 0,1 0 1,14 46-1,-19-77-41,0 0 0,0 0 0,0 0 0,1 0 0,-1 0 0,0 0 0,0 0 0,0 0 0,0 0 0,0 0 0,0 0 0,0 0 0,0 0 0,0 0 1,0 0-1,1 0 0,-1 0 0,0 0 0,0 0 0,0 0 0,0 0 0,0 0 0,0 0 0,0 0 0,0 0 0,0 0 0,0 0 0,0 0 0,0 0 0,0 0 0,0 0 0,1 0 0,-1 0 0,0 1 0,0-1 0,0 0 0,0 0 0,0 0 0,0 0 0,0 0 0,0-15-800,-5-23-515,-10-5 1394,-37-72 1,33 75 1334,-28-80 1,46 118-1376,1-1 1,-1 0-1,0 1 0,1-1 0,0 1 1,0-1-1,0 0 0,0 1 1,0-1-1,0 0 0,1-2 0,-1 4-8,1 0-1,-1 0 1,1 0-1,-1 0 1,1 0-1,-1 0 1,1 1-1,-1-1 1,1 0-1,0 0 1,0 0-1,-1 1 1,1-1-1,0 0 1,0 1-1,0-1 1,0 1-1,0-1 1,1 0-1,4 0-8,-1 0 0,1 1 0,-1-1 0,0 1 0,1 1 0,-1-1 0,1 1 0,-1-1 0,9 4 0,47 12-667,-38-9-1370,1-1 0,40 5 0,2-9-7657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6.1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130 19 11050,'0'-1'237,"0"1"0,1-1 0,-1 1-1,0-1 1,0 1 0,0-1 0,0 1-1,0-1 1,1 1 0,-1-1 0,0 1-1,0-1 1,0 1 0,0-1 0,0 1-1,-1-1 1,1 0 0,0 1 0,0-1-1,0 1 1,0 0 0,-1-1 0,1 1-1,0-1 1,0 1 0,-1-1 0,1 1-1,0-1 1,-1 1 0,1 0 0,0-1-1,-1 1 1,1 0 0,-1-1-1,1 1 1,-1 0 0,1 0 0,-1-1-1,0 1 1,-14 19 2313,-13 40-1528,9-9 594,-24 97 0,37-119-1085,1-1 0,2 1 0,1 1-1,1-1 1,3 39 0,-1-62-530,0-1 0,0 1-1,1-1 1,-1 1 0,1-1 0,0 1 0,0-1 0,0 0 0,1 0-1,-1 0 1,1 0 0,0 0 0,0-1 0,1 1 0,-1-1 0,1 0-1,0 0 1,-1 0 0,1-1 0,0 1 0,1-1 0,-1 0 0,0 0-1,1 0 1,-1-1 0,1 0 0,-1 1 0,6-1 0,0 1-445,-1-1 0,0 0 0,0-1 0,0 0 0,0 0 0,11-2 0,-12 1-395,-1-1-1,1 0 0,-1 0 0,0 0 0,0-1 0,1 0 0,6-5 1,23-20-6240,-4-7-4692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6.4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142 12 14734,'-11'7'3048,"-1"0"-2273,1 1 1,-1 0-1,2 1 0,-1 0 0,-14 18 0,20-21-481,-1 1-1,1 0 1,1 0-1,-1 1 1,1-1-1,0 1 1,1 0-1,0 0 1,0 0-1,1 1 1,0-1-1,-1 10 1,3-16-249,0 0-1,0 0 1,0 1 0,0-1-1,0 0 1,1 0 0,-1 1 0,1-1-1,-1 0 1,1 0 0,0 0 0,0 0-1,0 1 1,0-1 0,0-1 0,0 1-1,1 0 1,-1 0 0,1 0-1,-1-1 1,1 1 0,2 2 0,1-2-2,-1 1 1,1-1 0,0 1-1,0-1 1,0-1 0,0 1-1,0-1 1,0 0 0,9 1-1,-1-1-4,-1 0 0,0-1 0,0-1 0,0 0 0,1-1-1,-1 0 1,-1 0 0,17-7 0,-18 4-8,-1 0-1,0 0 1,0-1 0,0 0 0,-1-1 0,0 0-1,0 0 1,-1-1 0,0 0 0,8-12 0,-12 16-8,0-1 0,0 1 1,0-1-1,-1 0 0,1 0 1,-1 0-1,-1 0 0,1 0 1,-1 0-1,0-1 0,0 1 1,0 0-1,-1-1 0,1 1 1,-1-1-1,-1 1 0,1 0 1,-1-1-1,0 1 0,0-1 1,-1 1-1,-2-6 0,3 8-18,-1 0 0,0 1-1,0-1 1,1 0 0,-2 1 0,1 0-1,0-1 1,0 1 0,-1 0-1,1 0 1,-1 1 0,0-1 0,1 0-1,-1 1 1,0 0 0,0-1-1,0 1 1,0 1 0,0-1-1,0 0 1,0 1 0,0-1 0,-1 1-1,1 0 1,0 0 0,0 0-1,0 0 1,0 1 0,-6 1 0,5-1-30,-1 0 0,1 0 1,0 0-1,-1 1 1,1 0-1,0 0 1,0 0-1,0 0 1,1 0-1,-1 1 1,0 0-1,1 0 1,0 0-1,-1 0 1,1 0-1,1 1 1,-1 0-1,0-1 1,1 1-1,-3 5 1,4-6-147,0 0 1,0 0 0,0 0 0,0 0 0,0 0-1,1 1 1,-1-1 0,1 0 0,0 0-1,0 1 1,0-1 0,0 0 0,1 0 0,-1 0-1,1 1 1,0-1 0,0 0 0,0 0-1,0 0 1,1 0 0,-1 0 0,1-1-1,3 6 1,-1-5-419,-1 0 0,1 0 0,0 0 0,0 0 0,0-1-1,0 1 1,1-1 0,-1 0 0,1 0 0,-1-1 0,1 0 0,0 1 0,-1-2-1,1 1 1,6 0 0,39 0-7578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6.8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235 18 12492,'0'0'9342,"-13"-4"-7655,4 1-1444,4 1-143,0 0 0,0 0 1,0 1-1,0 0 0,0 0 1,-1 0-1,1 1 0,-1 0 1,1 0-1,0 0 0,-1 0 1,1 1-1,0 0 0,-1 0 1,1 0-1,-5 3 0,1 0 76,-4 1 92,0 0 0,1 1 0,0 1-1,0 0 1,0 1 0,-17 15-1,29-23-262,-1 1-1,1-1 0,-1 1 0,1-1 0,-1 1 1,1 0-1,-1-1 0,1 1 0,0 0 0,-1-1 1,1 1-1,0 0 0,-1 0 0,1-1 1,0 1-1,0 0 0,0 0 0,0 0 0,0-1 1,0 1-1,0 0 0,0 0 0,0 0 0,0-1 1,0 1-1,0 0 0,1 0 0,-1-1 1,0 1-1,1 0 0,-1 0 0,0-1 0,1 1 1,-1 0-1,1-1 0,-1 1 0,1-1 0,-1 1 1,1 0-1,0-1 0,-1 1 0,1-1 1,0 0-1,-1 1 0,1-1 0,0 1 0,-1-1 1,1 0-1,0 0 0,0 1 0,-1-1 0,1 0 1,1 0-1,52 12 47,-47-10-25,85 9-303,-46-6-190,47 12-1,-91-17 467,-1 0-1,1 0 1,-1 1 0,0-1-1,1 0 1,-1 1 0,0-1-1,1 1 1,-1-1 0,0 1-1,0 0 1,1-1 0,-1 1-1,0 0 1,0 0 0,0 0-1,0 0 1,0 0 0,0 0-1,1 2 1,-2-2 31,0 0 1,-1 0-1,1 0 1,0-1-1,0 1 1,-1 0-1,1 0 0,0 0 1,-1-1-1,1 1 1,-1 0-1,1 0 1,-1-1-1,1 1 0,-1 0 1,0-1-1,1 1 1,-1-1-1,0 1 1,0-1-1,1 1 0,-1-1 1,-1 1-1,-60 26 1762,58-26-1702,-26 10 500,0-1-1,-1-1 1,0-2 0,-1-2 0,-60 4 0,92-9-624,-1 0 1,1 0-1,0 0 0,-1 0 1,1 0-1,0 0 1,-1 0-1,1 0 0,-1 0 1,1 0-1,0 0 1,-1 0-1,1 0 0,0 0 1,-1 0-1,1 0 0,0-1 1,-1 1-1,1 0 1,0 0-1,-1 0 0,1-1 1,0 1-1,0 0 0,-1 0 1,1-1-1,0 1 1,0 0-1,0 0 0,-1-1 1,1 1-1,0 0 1,0-1-1,0 1 0,0 0 1,-1-1-1,1 1 0,0 0 1,0-1-1,0 1 1,0 0-1,0-1 0,0 0 1,11-17-2376,21-14-2880,6 3-546,5-5-2215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7.1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448 1 2402,'0'0'12076,"-14"4"-7261,-2 1-3998,0 1 0,0 1-1,1 0 1,-23 15 0,34-20-681,0 1 0,0 0 1,0 0-1,0 0 0,0 0 0,1 0 1,-1 1-1,1 0 0,0 0 0,0 0 0,1 0 1,-1 0-1,1 0 0,0 1 0,0-1 1,0 1-1,1-1 0,-1 1 0,1 0 1,1 0-1,-1-1 0,0 1 0,1 0 0,0 7 1,1-9-124,1 0 0,-1 0 1,0 0-1,1 0 0,0 0 0,-1-1 1,1 1-1,0 0 0,0-1 1,1 0-1,-1 1 0,1-1 0,-1 0 1,1 0-1,-1 0 0,1 0 1,0-1-1,0 1 0,0-1 0,0 0 1,0 0-1,4 1 0,13 5-72,0-2-1,26 5 1,-30-7-95,68 11-291,-47-9 355,-1 1 0,0 2-1,46 17 1,-80-25 120,-1 1-1,0-1 1,0 1 0,0-1-1,0 0 1,0 1 0,0 0 0,0-1-1,-1 1 1,1-1 0,0 1-1,0 0 1,0 0 0,-1 0 0,1-1-1,0 1 1,-1 0 0,1 0-1,0 2 1,-1-3 31,0 1 0,0 0 0,0-1 0,0 1 0,0-1 0,0 1 0,-1 0 0,1-1 0,0 1 0,-1-1 0,1 1 0,0 0 0,-1-1 0,1 1 0,0-1 0,-1 1 0,1-1 0,-1 1 0,1-1 0,-1 0 1,1 1-1,-1-1 0,0 1 0,-42 17 2167,-172 40 244,-41 12-2542,170-45-1863,30-10-2866,-4-2-4901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20.1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1230 126 8904,'-14'-3'2872,"-13"-2"-2522,0 2 0,0 0-1,-1 2 1,1 1 0,0 1-1,0 1 1,-35 8 0,-18 15 198,2 4 0,0 3 1,3 3-1,0 4 0,3 3 1,-116 89-1,162-112-345,1 1-1,0 2 1,2 0-1,1 2 1,1 0-1,1 2 1,1 0-1,1 1 1,1 1 0,2 0-1,1 1 1,1 1-1,1 0 1,2 1-1,1 0 1,-8 56-1,11-39-186,2-1 0,3 2 0,1-1 0,3 0-1,1-1 1,3 1 0,2-1 0,26 81 0,-28-106-48,2 0 1,1 0-1,0-1 1,2 0 0,0-1-1,2-1 1,0 0-1,1 0 1,0-1 0,2-1-1,0-1 1,1-1-1,1 0 1,0-1 0,1-1-1,0-1 1,1-1-1,0 0 1,39 12 0,-26-14 32,0-1 0,0-1 0,1-2 0,0-1 0,0-2 0,1-2 0,49-5 0,-40-1 85,1-3 0,-1-1-1,0-2 1,-1-2 0,51-25 0,-39 12 177,-2-2-1,-1-3 1,-1-2 0,-2-2 0,-2-3-1,-1-1 1,-2-3 0,72-88 0,-85 88-131,-2-1 0,-2-2 1,-1-1-1,-3-1 1,-2-1-1,-2 0 0,-2-2 1,-3 0-1,-2-2 1,-2 1-1,-2-1 0,-3 0 1,-2-1-1,-4-90 0,-2 121-5,0 1-1,-2-1 0,-1 1 0,0-1 1,-1 2-1,-2-1 0,0 1 0,-1 0 0,-2 0 1,0 1-1,-1 1 0,0 0 0,-2 0 1,0 2-1,-1-1 0,-1 2 0,-1 0 0,0 1 1,-1 1-1,0 0 0,-1 2 0,-1 0 0,0 1 1,0 1-1,-1 1 0,-1 0 0,-28-6 1,6 6-115,1 1 0,-1 2 1,-1 3-1,1 1 1,0 2-1,-1 2 0,1 2 1,0 2-1,0 2 1,-45 14-1,18 0-949,-109 48 0,-58 53-5862,160-77-189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39.0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37 2498,'-1'0'417,"-2"0"159,2 0 994,1-2-962,0-2-127,0 0-193,0 1-224,0 2-32,0 0 0,1-2-32,3 2 0,1-3 0,0 0-384,2-6-1186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26.7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1 291 4100,'10'-5'213,"26"-8"-138,2 2 0,-1 1-1,1 2 1,53-5 0,173-1 248,-86 6 518,-16-3-898,612-27 2158,-726 38-2068,1548-22 244,-589 18 156,-991 3-392,-11 1 1,1 0 0,-1-1-1,0 2 1,0-1-1,0 1 1,0-1 0,0 1-1,5 2 1,-10-2-33,1-1 0,-1 0 0,0 0 0,0 0 0,0 0 0,0 0 0,0 1 0,1-1 0,-1 0 0,0 0 0,0 0 0,0 0-1,0 1 1,0-1 0,0 0 0,0 0 0,0 0 0,0 1 0,0-1 0,0 0 0,0 0 0,0 0 0,0 1 0,0-1 0,0 0 0,0 0 0,0 0 0,0 1 0,0-1 0,0 0 0,0 0 0,0 0 0,0 1 0,-1-1 0,1 0 0,0 0 0,0 0 0,0 0 0,0 0 0,0 1 0,-1-1 0,1 0 0,0 0 0,0 0-1,0 0 1,0 0 0,-1 0 0,1 0 0,0 1 0,0-1 0,0 0 0,0 0 0,-1 0 0,1 0 0,0 0 0,0 0 0,0 0 0,-1 0 0,1 0 0,0 0 0,-1 0 0,-14 4-127,-445 39 966,282-33-618,-1529 36-460,1289-68 251,-62 0-4,-183 26 1446,989 13-1096,-8 1-334,968-79 74,-926 35-123,386-12 111,-168 10-30,-540 26-65,-7 2 0,1-2 1,-1-1 0,0-1 0,0-2 0,0-1-1,36-14 1,-65 21 3,-1-1 0,0 1 0,0 0 0,1-1 0,-1 1 0,0-1 0,0 0 0,0 1 0,0-1 0,0 0 0,0 0 0,0 1 0,0-1 0,0 0 0,0 0 0,0 0 0,-1 0 0,1 0 0,0-1 0,-1 1 0,2-2 0,-3 2 2,1 0 1,-1 1 0,1-1 0,0 0-1,-1 0 1,0 1 0,1-1-1,-1 0 1,1 1 0,-1-1-1,0 0 1,1 1 0,-1-1-1,0 1 1,0-1 0,0 1-1,1 0 1,-1-1 0,0 1-1,0 0 1,0-1 0,-1 1-1,-61-11 154,-64 7-91,-136 13 1,-129 31-568,113-9-1290,30-10-1527,-16-2-1334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29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0 15407,'0'0'3923,"-7"14"-3197,4-8-654,-4 7 89,1-1 0,0 2 1,1-1-1,1 0 1,0 1-1,-2 16 0,-5 42 120,-33 298 501,78-664-3846,-28 80 4361,-3 247-727,1-1 1,13 48 0,-3-12-169,-9-41-91,22 99 1062,-23-114-1306,0 0 0,0-1 0,1 1 0,1-1 0,0 0 0,0 0 0,15 18 1,-21-28-66,1 0 1,-1 0 0,1-1 0,0 1-1,-1 0 1,1 0 0,-1-1 0,1 1 0,0 0-1,0-1 1,-1 1 0,1-1 0,0 1 0,0-1-1,0 1 1,0-1 0,-1 0 0,1 1-1,0-1 1,0 0 0,0 0 0,0 1 0,0-1-1,0 0 1,0 0 0,0 0 0,0 0 0,0 0-1,1-1 1,-1 0 14,0 0 0,0 0 0,0 0 0,0 0 0,-1-1 0,1 1 0,0 0 0,-1-1 0,1 1 0,-1-1 1,1 1-1,-1 0 0,0-1 0,1 1 0,-1-1 0,0-1 0,-2-64 336,0 51-337,-2 1 0,0-1 0,-1 1 0,0 0 0,-12-22 0,12 28-10,0 0 0,0 0 0,-1 0 0,0 1-1,0 0 1,-1 0 0,0 0 0,-1 1 0,-13-10-1,21 16-5,-1 1-1,1-1 1,-1 0-1,1 1 0,-1-1 1,0 1-1,1-1 0,-1 1 1,0 0-1,1-1 1,-1 1-1,0 0 0,1-1 1,-1 1-1,0 0 0,0 0 1,0-1-1,1 1 1,-1 0-1,0 0 0,0 0 1,1 0-1,-1 0 0,0 0 1,0 0-1,0 0 1,1 1-1,-1-1 0,0 0 1,0 0-1,1 1 0,-1-1 1,0 0-1,1 1 1,-1-1-1,0 1 0,1-1 1,-1 1-1,0-1 0,1 1 1,-1-1-1,1 1 1,-1 0-1,1-1 0,0 1 1,-1 0-1,1-1 0,0 1 1,-1 0-1,1 0 1,0-1-1,0 1 0,-1 0 1,1 0-1,0 0 0,0-1 1,0 1-1,0 0 1,0 0-1,0-1 0,1 3 1,-1 1 5,0 1 1,0-1-1,1 1 1,0-1-1,0 1 1,0-1-1,0 0 0,1 1 1,3 6-1,-3-9-2,-1 1-1,1-1 0,-1 0 1,1 0-1,0 0 0,0 0 0,0 0 1,0 0-1,1 0 0,-1-1 1,0 1-1,1-1 0,-1 1 0,1-1 1,-1 0-1,1 0 0,0 0 1,-1 0-1,1-1 0,0 1 1,0-1-1,0 0 0,-1 0 0,1 0 1,0 0-1,0 0 0,0 0 1,-1-1-1,1 1 0,0-1 0,0 0 1,-1 0-1,1 0 0,-1 0 1,1-1-1,-1 1 0,1 0 0,-1-1 1,0 0-1,0 0 0,3-2 1,3-2 66,0-2 0,-1 1 1,0-1-1,0 0 1,-1 0-1,0-1 0,0 0 1,-1 0-1,8-17 0,-4-9 497,-7 27 256,2 33-456,-4-24-369,2 10 98,-1 3-24,1-1-1,1 1 1,5 15 0,-8-26-64,1-1 0,0 0 0,-1 0 1,1 0-1,0 0 0,0 0 0,0 0 0,0 0 0,1 0 0,-1-1 0,1 1 0,-1 0 0,1-1 1,-1 1-1,1-1 0,0 1 0,0-1 0,0 0 0,0 0 0,0 0 0,0 0 0,0 0 1,0 0-1,0 0 0,0-1 0,0 1 0,3-1 0,-2 0 30,-1-1-1,1 0 1,0 0-1,-1 0 1,1 0-1,-1-1 1,0 1 0,0-1-1,1 1 1,-1-1-1,0 0 1,0 0-1,0 0 1,-1 0 0,1 0-1,0 0 1,-1-1-1,1 1 1,-1 0-1,0-1 1,0 1 0,0-1-1,0 0 1,0 1-1,-1-1 1,1-4-1,3-9 279,-1 1 0,0-1 0,0-20 0,-4-1 156,1 20-510,7 41-136,-4-15 157,0 0 1,0 0 0,1 0-1,0 0 1,1-1-1,-1 0 1,2 0 0,9 12-1,-14-18-127,0-1-1,1 1 0,-1 0 1,1-1-1,-1 1 1,1-1-1,0 1 0,0-1 1,-1 0-1,1 0 1,0 0-1,0 0 1,0 0-1,0 0 0,0-1 1,1 1-1,-1-1 1,0 1-1,0-1 0,0 0 1,0 0-1,1 0 1,-1 0-1,0 0 1,0 0-1,0 0 0,1-1 1,-1 1-1,0-1 1,0 0-1,0 0 0,0 0 1,0 0-1,0 0 1,0 0-1,-1 0 0,1 0 1,0-1-1,0 1 1,-1-1-1,1 0 1,1-2-1,2-2-760,-1-1 0,0 1 0,-1-1 0,1 0 1,-1 0-1,-1 0 0,1 0 0,-1 0 0,0-1 0,-1 1 0,0 0 0,0-10 1,1-29-7151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29.5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503 225 6342,'-32'18'297,"0"1"-1,1 2 1,1 2 0,1 0-1,1 2 1,1 1 0,2 1-1,0 2 1,2 0 0,1 1-1,2 1 1,1 2 0,-17 37-1,11-9-153,3 2 1,2 0-1,4 2 0,2 0 0,3 0 0,3 1 0,1 66 1,6-70-121,4 0 0,2-1 0,3 0 0,3 0 0,2-1 0,3 0 0,39 96 0,-46-136-33,0 0 0,2-1 1,1 0-1,0 0 0,1-1 1,1-1-1,0 0 0,2-1 1,24 20-1,-26-25 41,1-1 0,1 0-1,-1-1 1,2-1 0,-1-1-1,1 0 1,0-1 0,0-1 0,1-1-1,0 0 1,34 2 0,-26-5 111,0-1 0,0-1 0,0-1 1,0-1-1,0-2 0,-1-1 0,0 0 1,0-2-1,24-11 0,-8-1 160,-2-1 0,0-2-1,-1-2 1,48-40 0,-29 15 131,-1-2 1,-3-2 0,-2-2 0,-2-3 0,-4-2 0,63-108-1,-78 113-277,-3-1 1,-2-1-1,-2-1 0,-3 0 0,-3-2 0,-3-1 0,-2 0 0,5-87 0,-14 103 19,-3 0 0,-1 1 0,-3-1 0,-1 1 0,-3 0 0,-26-87 0,27 111-96,-1 1 0,-1 0-1,-1 1 1,-1 0 0,0 0-1,-2 1 1,0 1 0,0 0-1,-2 1 1,0 0 0,-1 1-1,-1 1 1,0 1 0,-1 0-1,0 1 1,-35-16 0,30 18-237,-1 1 1,-1 1 0,1 1-1,-1 2 1,-1 0 0,1 2-1,-1 1 1,1 0 0,-1 2 0,-46 6-1,7 5-1770,1 3 0,1 3-1,-62 25 1,51-17-1435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46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7687,'2'0'1826,"1"0"-1474,0 0-320,-1 0 0,2 0-64,2 0 32,-1 5 32,4 5 0,0 0 97,-2-4-354,-1-6-3202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08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9321,'0'0'3715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10.1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18 9673,'0'0'7703,"-7"-3"-7644,0 0-137,-8-6 411,42 6-711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15.1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79 128 6822,'0'0'10117,"-9"-7"-8510,-28-22-219,37 28-1336,-1 1 0,1-1 0,-1 0 1,1 1-1,-1-1 0,1 1 0,-1-1 1,0 1-1,1 0 0,-1-1 0,1 1 1,-1-1-1,0 1 0,0 0 0,1 0 1,-1 0-1,0-1 0,0 1 0,1 0 1,-1 0-1,0 0 0,0 0 0,1 0 1,-1 0-1,0 0 0,0 0 0,1 1 1,-1-1-1,0 0 0,1 0 0,-1 0 1,0 1-1,0-1 0,1 1 0,-1-1 1,1 0-1,-1 1 0,0-1 1,1 1-1,-1-1 0,1 1 0,-1 0 1,1-1-1,-1 1 0,1-1 0,0 1 1,-1 0-1,1-1 0,0 1 0,-1 0 1,1 0-1,0 0 0,-1 0-35,1 0-1,0 0 0,0 0 1,0 0-1,0 0 0,0 0 1,0 0-1,0 0 0,0 0 1,0 0-1,0 0 1,0 1-1,1-1 0,-1-1 1,0 1-1,1 0 0,-1 0 1,1 0-1,-1 0 1,1 0-1,-1 0 0,1 0 1,0-1-1,-1 1 0,1 0 1,0 0-1,0-1 0,-1 1 1,1 0-1,0-1 1,0 1-1,2 0 0,-1-1 66,1 0-1,-1 0 0,1 0 1,-1 0-1,1-1 1,-1 1-1,1-1 0,-1 1 1,1-1-1,-1 0 0,0 0 1,1 0-1,-1 0 0,0-1 1,0 1-1,0 0 1,0-1-1,0 0 0,0 1 1,0-1-1,0 0 0,-1 0 1,1 0-1,-1 0 1,1 0-1,-1-1 0,2-2 1,-1 1 142,0 0 1,-1 0-1,1-1 1,-1 1 0,1 0-1,-1 0 1,-1-1 0,1 1-1,0-1 1,-1 1-1,0 0 1,0-1 0,-1 1-1,1-1 1,-2-5 0,2 9-202,0 0 0,-1 0 0,1 0 0,0 1 0,-1-1 0,1 0 0,0 0 0,-1 0 0,1 1 0,-1-1 0,1 0 0,-1 1 0,0-1 0,1 0 0,-1 1 0,1-1 0,-1 1 0,0-1 0,0 1 0,1-1 0,-1 1 0,0 0 0,0-1 0,0 1 0,1 0 0,-1 0 0,0-1 0,0 1 0,0 0 0,0 0 0,0 0 0,1 0 0,-1 0 0,0 0 0,0 0 0,0 1 0,0-1 0,1 0 0,-1 0 0,0 1 0,0-1 0,0 0 0,1 1 0,-1-1 0,0 1 0,0-1 0,0 1 0,-2 1-38,0 0 0,0 0 0,1 1 0,-1-1 0,1 1 0,-1-1 0,1 1 0,0 0 0,0 0 0,-2 4 0,1-2 7,2 1 0,-1 0-1,0 0 1,1 0 0,0 0 0,1 1 0,-1-1-1,2 9 1,-2-14 6,1 0 0,0 0 0,1 0-1,-1 1 1,0-1 0,0 0 0,0 0 0,1 0-1,-1 0 1,0 0 0,1 0 0,-1 0 0,1 0-1,-1 0 1,1 0 0,0 0 0,-1 0 0,1-1 0,0 1-1,0 0 1,0 0 0,-1-1 0,1 1 0,0 0-1,0-1 1,0 1 0,0-1 0,0 1 0,0-1-1,0 0 1,0 1 0,0-1 0,0 0 0,1 0 0,-1 0-1,0 0 1,0 0 0,0 0 0,0 0 0,0 0-1,0 0 1,0 0 0,0 0 0,0-1 0,0 1-1,1 0 1,-1-1 0,-1 1 0,1-1 0,0 0-1,0 1 1,0-1 0,1-1 0,4-1 91,-1-1-1,0 0 1,0 0 0,0 0 0,-1-1 0,1 1-1,-1-1 1,0 0 0,0 0 0,-1-1 0,0 1-1,0-1 1,0 0 0,0 0 0,-1 0-1,0 0 1,0 0 0,1-11 0,-24 45 786,10-3-872,2-1-1,0 1 0,2 0 0,1 1 1,1 0-1,-2 29 0,31-84 175,-20 22-166,0 1 1,0-1-1,-1 1 1,1-1-1,-2 0 1,1 0-1,-1 0 1,0-1-1,0 1 1,-1-1-1,0 1 0,0-14 1,-1 20-12,0 1 0,-1 0 0,1 0 0,0 0 0,0-1 0,0 1 0,0 0 0,0 0 0,-1 0 0,1-1 0,0 1 0,0 0 0,0 0 0,0 0 0,-1 0 0,1 0 0,0-1 0,0 1 0,0 0 0,-1 0 0,1 0 0,0 0 0,0 0 0,-1 0 0,1 0 0,0 0 0,0 0 0,-1 0 0,1 0 0,0 0 0,0 0 0,-1 0 0,1 0 0,0 0 0,0 0 0,0 0 0,-1 0 0,1 0 0,0 0 0,0 0 0,-1 1 0,1-1 0,0 0 0,0 0 0,0 0 0,-1 0 0,1 1 0,0-1 0,0 0 0,0 0 0,-12 10 0,1 8 0,2 0 0,0 1 0,0 0 0,2 0 0,1 1 0,0 0 0,-3 24 0,24-58 23,5-9-137,-1 7-1227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27.8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916 113 5477,'-9'-5'545,"-7"-2"-434,-1 1 1,0 0-1,1 1 0,-2 1 1,1 1-1,0 0 1,-24 0-1,37 3-132,-51-1 11,-63 8 1,99-5 51,0 2 1,0 0-1,0 1 0,1 1 1,0 1-1,-34 17 0,16 0-32,0 1-1,1 2 0,2 2 0,1 1 1,1 1-1,1 2 0,2 0 0,2 2 0,1 2 1,-25 48-1,43-73 7,1 0 0,0 1 0,1 0 0,0 0 0,1 0 0,0 1 0,2 0 0,-1-1 0,2 1 0,0 0 0,0 0 0,1 0 0,1 0 0,0 0 0,1 0 0,1-1 0,0 1 0,1-1 0,0 0 0,1 0 0,1 0 0,0 0 0,0-1 0,1 0 0,1 0 0,0-1 0,1 0 0,0 0 0,0-1 0,1 0 0,0-1 0,1 0 0,14 8 0,8 5 143,1-2 0,1-1 0,1-2 0,1-1 0,1-2 0,-1-2 0,2-1-1,0-2 1,0-1 0,0-3 0,1-1 0,0-2 0,0-1 0,0-3 0,0-1-1,-1-1 1,1-3 0,-1-1 0,-1-2 0,56-22 0,-45 11 396,0-4 0,-1-1 0,64-47 0,-90 57-333,-2 0-1,0-2 1,0 0 0,-2-2-1,-1 0 1,0 0-1,-1-2 1,-2 0 0,15-29-1,-22 34-113,-1-1 1,0 1-1,-2-1 1,0 0-1,-1-1 0,0 1 1,-2 0-1,0-1 0,-1 1 1,-1-1-1,-1 1 0,-4-20 1,0 9-108,-2-1 1,-1 1 0,-1 1-1,-1-1 1,-2 2-1,-24-40 1,27 50-5,-1 2 0,-1-1-1,0 2 1,-1 0 0,0 0 0,-20-15-1,23 22-11,0 0-1,-1 0 0,1 1 0,-2 1 0,1 0 0,-1 0 0,0 1 0,0 0 0,0 1 0,-20-2 1,-1 2-192,1 3 0,-1 0 0,0 2 0,1 2 1,-1 0-1,1 3 0,-44 14 0,-20 13-1798,-93 47-1,170-72 1693,-145 66-3216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33.3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96 138 10762,'0'0'3054,"-8"-2"-1741,2 1-1238,1-1 200,1 1 1,-1 0-1,1 1 1,-1-1-1,1 1 1,-1 0-1,-6 1 1,9-1-172,0 1 0,0-1 0,0 1 0,1 0 1,-1 0-1,0 0 0,1 0 0,-1 0 0,0 0 0,1 0 0,-1 0 0,1 1 0,0-1 1,0 0-1,-1 1 0,1-1 0,0 1 0,0 0 0,0-1 0,0 1 0,1 0 1,-1 0-1,0 0 0,1-1 0,-1 3 0,0 0 0,0 0 1,0 0-1,0-1 0,1 1 1,-1 0-1,1 0 0,0 0 1,0 0-1,1-1 0,0 7 1,0-9-43,-1 0 0,1 0 0,-1 0 0,1 0 0,-1 0 0,1 0 0,-1 0 0,1 0 0,0 0 0,0-1 0,0 1 0,-1 0 1,1 0-1,0-1 0,0 1 0,0-1 0,0 1 0,0-1 0,0 1 0,0-1 0,0 1 0,0-1 0,1 0 0,-1 0 0,0 1 0,0-1 0,0 0 0,0 0 1,0 0-1,0 0 0,0 0 0,1-1 0,-1 1 0,0 0 0,0-1 0,0 1 0,0 0 0,0-1 0,1 0 0,2-1 140,0 0-1,0 0 1,-1 0 0,1 0-1,-1-1 1,0 1 0,1-1-1,-1 0 1,-1 0 0,1 0-1,0 0 1,-1-1 0,1 1-1,-1-1 1,0 0 0,2-5-1,-1 2 35,0-1 0,0 0 1,0 1-1,-1-1 0,-1 0 0,1 0 0,-1-14 0,-1 22-218,1-1 0,-1 0 0,0 1 0,-1-1 0,1 1-1,0-1 1,0 0 0,0 1 0,0-1 0,0 0 0,-1 1 0,1-1 0,0 1-1,0-1 1,-1 1 0,1-1 0,-1 1 0,1-1 0,0 1 0,-1-1 0,1 1 0,-1-1-1,1 1 1,-1 0 0,1-1 0,-1 1 0,1 0 0,-1-1 0,0 1 0,1 0-1,-1 0 1,1 0 0,-1-1 0,0 1 0,1 0 0,-1 0 0,1 0 0,-1 0-1,0 0 1,1 0 0,-1 0 0,0 0 0,1 0 0,-1 1 0,1-1 0,-1 0 0,0 0-1,0 1 1,-2 0-29,1 0-1,-1 0 0,1 0 1,-1 0-1,1 0 1,0 1-1,0-1 0,0 1 1,-1 0-1,1-1 0,-1 3 1,-26 48-23,27-49 31,1 0 0,0 0 0,-1 0 0,1 0 0,1 0 0,-1 0 0,0 0 0,1 1 0,0-1 0,0 0 0,0 0 0,0 1 0,0-1 0,1 0 0,-1 0-1,2 4 1,-1-6 5,0 0-1,-1-1 0,1 1 0,0 0 0,0-1 0,0 1 0,0-1 0,0 1 0,0-1 0,0 1 0,0-1 0,0 0 1,0 1-1,0-1 0,0 0 0,1 0 0,-1 0 0,0 0 0,0 0 0,0 0 0,0 0 0,0 0 0,0 0 1,0 0-1,1-1 0,-1 1 0,0-1 0,1 1 0,30-14 197,-26 9-147,1-1 1,-1 1-1,1-1 0,-1 0 0,7-11 1,-11 15 27,0-1 0,0 0 0,-1 1 0,1-1 0,-1 0 0,0 0 0,0 0 0,0 0 0,0 0 0,0 0 0,-1 0 0,1 0 0,-1-1 0,0 1 0,0 0 0,0 0 0,-1-5 0,1 7-64,-1 0 0,1 0 0,-1 0 0,1 1 0,-1-1 0,1 0 0,-1 1 0,0-1 0,1 0 0,-1 1 0,0-1 0,0 1 0,1-1 0,-1 1 0,0-1 0,0 1 0,0 0 0,0-1 0,0 1 0,0 0 0,1 0 0,-1-1 0,0 1 0,0 0 0,0 0 0,0 0 0,0 0 0,0 0 0,0 1 0,0-1 0,0 0 0,0 0 0,0 0 0,1 1 1,-1-1-1,0 1 0,0-1 0,-1 1 0,-32 17-30,30-13 19,0-1 1,0 1-1,0 0 0,0 0 1,0 0-1,1 1 0,0-1 1,0 1-1,1 0 1,-3 8-1,5-14-4,0 0-1,0 1 1,0-1 0,0 0-1,0 0 1,1 1 0,-1-1-1,0 0 1,0 0 0,0 0-1,0 1 1,0-1 0,1 0-1,-1 0 1,0 0 0,0 0-1,0 1 1,1-1 0,-1 0-1,0 0 1,0 0 0,1 0-1,-1 0 1,0 0 0,0 0-1,0 1 1,1-1 0,-1 0-1,0 0 1,0 0 0,1 0-1,-1 0 1,0 0 0,1 0-1,-1 0 1,0-1 0,0 1-1,0 0 1,1 0 0,-1 0-1,0 0 1,0 0 0,1 0-1,-1 0 1,0 0 0,0-1-1,15-4 54,-3-2-16,0-1-1,0 0 1,-1 0-1,-1-1 1,0-1-1,0 0 1,0 0-1,-2-1 1,1 0-1,-1-1 1,9-17-1,-17 29-36,1-1 0,-1 0 0,1 0 0,-1 0 0,1 1 0,-1-1 0,0 0 0,0 0 0,1 0 0,-1 0 0,0 0 0,0 0 0,0 0 0,0 0 0,0 0 0,0 0 0,0 0 0,0 1 0,0-1 0,-1 0 0,1-1 0,-15 3 0,-19 24 0,26-16 0,0 0 0,0 0 0,1 1 0,0 1 0,1-1 0,0 1 0,1 0 0,-6 16 0,15-25 0,10-8 0,10-10 0,-9 2 0,38-36 0,-50 46 0,1 1 0,-1-1 0,-1 0 0,1 0 0,-1 0 0,1 0 0,-1 0 0,0 0 0,-1-1 0,1 1 0,-1-1 0,1-4 0,-2 9 0,0 0 0,-1 0 0,1-1 0,0 1 0,-1 0 0,1 0 0,0 0 0,-1 0 0,1 0 0,0 0 0,-1 0 0,1 0 0,-1 0 0,1 0 0,0 0 0,-1 0 0,1 0 0,0 0 0,-1 0 0,1 1 0,0-1 0,-1 0 0,1 0 0,0 0 0,-1 0 0,1 1 0,0-1 0,-1 0 0,1 0 0,0 1 0,0-1 0,-1 0 0,1 1 0,0-1 0,0 0 0,0 0 0,0 1 0,-1 0 0,-12 10 0,-92 114 0,193-216 0,-43 31 0,-80 133-2437,25-47-365,-2-1 1,-20 32-1,25-50-7336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37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13229,'0'0'64,"52"25"-4901,-40-25 1666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39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1581 108 3523,'0'0'1655,"-11"-8"-1270,4 2-275,2 1 1,-1 1-1,0 0 0,1 0 1,-1 0-1,-1 1 1,1 0-1,0 0 1,-1 0-1,1 1 1,-1 0-1,-9-1 1,-44-4 1749,1 3-1,-109 7 1,114 2-1755,0 3-1,0 2 0,1 3 0,0 2 1,2 2-1,0 2 0,0 3 0,2 2 0,1 1 1,-48 36-1,40-22-45,2 2-1,2 3 1,2 2 0,2 2 0,-77 98-1,101-112-16,1 2 0,1 0 0,2 1-1,2 1 1,1 1 0,3 0-1,0 1 1,3 1 0,1 0 0,-6 67-1,13-63-32,1-1 0,3 1 0,2-1 0,2 1 0,1-1 0,21 71 0,-21-94-13,2 1 0,0-1 1,1 0-1,2 0 0,0-1 0,1-1 0,0 0 1,2-1-1,0 0 0,1-1 0,1 0 0,1-2 0,0 0 1,35 23-1,-39-30-12,1-1-1,0-1 1,0 0 0,0-1 0,1 0-1,0-1 1,0-1 0,0 0 0,0-1 0,19 0-1,-10-3 210,-1-1-1,1 0 0,-1-2 1,0 0-1,45-16 0,-9-4 408,-2-3 1,0-2-1,-2-3 1,51-39-1,-30 17-258,-3-4 0,-3-3 0,-2-3 0,-4-3 0,92-121 1,-110 123-244,-2-2 1,-3-2-1,-4-2 1,-2-1-1,-4-2 1,40-141-1,-63 182-37,-1 1 1,-1-1-1,-2-1 1,-2 1-1,-3-59 0,1 81-27,-2 0 0,1 0 1,-1 0-1,-1 0 0,0 1 0,0-1 0,-1 1 0,-1 0 0,1 0 0,-2 0 0,1 0 0,-2 1 0,1 0 0,-1 0 0,0 1 0,-1 0 0,0 0 0,0 1 0,-1 0 0,-18-12 1,12 12-64,-1 0 1,0 0 0,0 2 0,-1 0-1,0 1 1,1 1 0,-1 0 0,0 1-1,-1 1 1,1 1 0,0 0 0,0 1-1,0 1 1,-27 7 0,8 0-668,1 2-1,0 1 1,0 2 0,2 2-1,-54 32 1,11 1-2540,8-2-1495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39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28 133 7015,'-2'-10'277,"-4"-27"-210,-2-17 1125,0 22 3373,9 44-921,-3 17-2922,0 5-502,2 45 350,-1 77-399,28 232 1,-21-323-2804,-7-64 171,-8-5-1292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30.3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15919,'0'0'5194,"0"14"-3699,-1 6-889,2-1-1,0 1 1,1 0-1,2-1 1,0 1-1,9 28 1,3-14-568,1-1 1,1-1 0,24 31-1,21 37-667,-46-64 816,-13-28 228,-11-28-222,2 8-174,0 0 0,0 0 0,-1 0 1,-1 0-1,0 1 0,0 0 0,-1 1 0,-1-1 0,0 2 0,0-1 0,-11-7 1,8 11 143,11 9-8,2-2-179,0 1-1,0-1 1,0 0-1,0 0 0,0-1 1,0 1-1,1 0 1,-1 0-1,0-1 0,1 1 1,-1 0-1,0-1 1,1 1-1,-1-1 0,3 1 1,8 0-2099,1 0-1,-1 0 1,21-3-1,-7-2-3251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40.26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1 685 14638,'0'0'1607,"11"6"-1452,-4-1-110,-4-2-4,0-1 1,0 1-1,1-1 0,-1 0 0,1 0 1,0 0-1,-1-1 0,1 1 0,0-1 0,0 0 1,0 0-1,0 0 0,0 0 0,0-1 1,0 0-1,0 0 0,0 0 0,1 0 0,5-2 1,-2-2 115,0 0 0,0-1 1,0 0-1,0-1 0,-1 0 1,0 0-1,0-1 1,-1 1-1,0-1 0,10-14 1,6-13 414,20-40 0,-38 65-538,43-90 312,-6-2 0,47-168 0,-83 252-338,13-20-472,-17 53 322,0 35 127,15 100 1,-14-136-169,1-1 1,1 1 0,1-1-1,0 0 1,1 0 0,0-1-1,1 0 1,0 0-1,1 0 1,1-1 0,16 19-1,-20-27-317,-1 0 0,1 0 0,0-1-1,-1 1 1,2-1 0,9 5-1,30 2-6839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50.5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120 184 10666,'0'0'6844,"-9"-5"-5755,-26-14-150,34 18-876,1 1-1,-1 0 1,1-1-1,-1 1 1,1 0-1,-1 0 1,1 0-1,-1-1 0,0 1 1,1 0-1,-1 0 1,1 0-1,-1 0 1,0 0-1,1 0 1,-1 0-1,1 0 1,-1 0-1,0 1 0,1-1 1,-1 0-1,1 0 1,-1 0-1,1 1 1,-1-1-1,1 0 1,-1 1-1,1-1 0,-1 0 1,1 1-1,-1-1 1,1 0-1,0 1 1,-1-1-1,1 1 1,-1-1-1,1 1 0,0-1 1,0 1-1,-1-1 1,1 2-1,-1-7 647,1-1-763,2-34 860,-1 27-494,0 0 0,0 0 0,-2 0 0,1 0 0,-2 0 0,-2-13 0,4 26-288,0-1 0,0 1 0,0-1 0,0 1 0,0-1 0,0 1 0,0 0 0,-1-1 0,1 1 0,0-1 0,0 1 1,0 0-1,0-1 0,0 1 0,-1-1 0,1 1 0,0 0 0,0-1 0,-1 1 0,1 0 0,0-1 0,-1 1 0,1 0 0,0 0 0,-1-1 0,1 1 1,0 0-1,-1 0 0,1-1 0,0 1 0,-1 0 0,1 0 0,-1 0 0,1 0 0,-1 0 0,1 0 0,0 0 0,-1 0 0,1 0 0,-1 0 0,1 0 1,-1 0-1,1 0 0,0 0 0,-1 0 0,1 0 0,-1 0 0,1 0 0,0 1 0,-1-1 0,1 0 0,-1 0 0,1 0 0,0 1 0,-1-1 0,1 0 1,0 1-1,0-1 0,-1 0 0,1 1 0,0-1 0,0 0 0,-1 1 0,-12 25 347,10-7-370,0-1 0,1 1-1,1 0 1,2 21 0,-1-36-12,0 1-1,0 0 0,0-1 1,1 1-1,0 0 1,0-1-1,0 1 0,1-1 1,-1 0-1,1 1 1,0-1-1,0 0 0,1 0 1,-1 0-1,1 0 1,0 0-1,0-1 0,0 1 1,1-1-1,-1 0 1,7 5-1,-8-7 12,-1 0-1,0-1 1,0 1 0,1 0 0,-1-1-1,0 1 1,1-1 0,-1 0 0,0 1-1,1-1 1,-1 0 0,1 0 0,-1 0-1,0 0 1,1 0 0,-1 0 0,1 0-1,-1 0 1,0 0 0,1-1 0,-1 1-1,0-1 1,1 1 0,-1-1 0,0 0-1,1 1 1,-1-1 0,0 0 0,0 0-1,0 0 1,0 1 0,0-1 0,0-1-1,0 1 1,0 0 0,0 0 0,0 0-1,-1 0 1,1-1 0,-1 1 0,1 0-1,0 0 1,-1-1 0,0 1 0,1-1-1,-1 1 1,0 0 0,0-1 0,0 1-1,0-1 1,0-1 0,0-2 55,1 0 0,-1 1 1,-1-1-1,1 0 0,-1 1 0,1-1 0,-1 1 1,-1-1-1,1 1 0,0-1 0,-1 1 0,0 0 1,0 0-1,-1 0 0,-2-4 0,4 6-20,-1 0 1,0 1-1,1-1 0,-1 0 0,0 1 0,0-1 0,0 1 1,0 0-1,0 0 0,0 0 0,0 0 0,-1 0 1,1 0-1,0 1 0,0-1 0,-1 1 0,1-1 0,-4 1 1,4 0-21,1 1 1,-1-1-1,0 1 0,1-1 1,-1 1-1,1 0 1,-1 0-1,1 0 1,0 0-1,-1 0 1,1 0-1,0 0 1,-1 0-1,1 0 0,0 1 1,0-1-1,0 0 1,0 1-1,-1 2 1,-1 4-14,0 0 0,0 0 1,0 1-1,1-1 0,0 1 1,1-1-1,0 1 0,0 11 0,1-19-15,-1 0 1,1-1-1,0 1 0,0 0 0,0 0 0,0-1 0,0 1 0,0 0 0,0 0 0,0 0 0,0-1 0,0 1 0,0 0 0,0 0 0,1-1 0,-1 1 0,0 0 0,0-1 0,1 1 0,-1 0 0,1-1 0,-1 1 1,0 0-1,1-1 0,-1 1 0,2 0 0,8-17-59,5-38 1769,-11 59-1759,-4-5 55,0 1-1,1 0 0,-1-1 1,0 1-1,1-1 0,-1 1 1,0 0-1,1-1 0,-1 1 1,1-1-1,-1 1 0,1-1 1,-1 0-1,1 1 1,-1-1-1,1 1 0,-1-1 1,1 0-1,0 0 0,-1 1 1,1-1-1,0 0 0,0 0 1,0 0 7,-1 0-1,1 0 1,-1-1 0,1 1 0,0 0-1,-1 0 1,1-1 0,-1 1 0,1-1 0,-1 1-1,1 0 1,-1-1 0,1 1 0,-1-1-1,0 1 1,1-1 0,-1 0 0,0 1 0,1-1-1,-1 1 1,0-1 0,0 1 0,1-1-1,-1 0 1,0 1 0,0-1 0,0 0 0,0-1-1,0-27 120,-8 9 162,7 20-268,1 0 0,-1 0 0,1 0-1,-1 0 1,0 0 0,1 0-1,-1 0 1,1 0 0,-1 1-1,1-1 1,-1 0 0,1 0-1,-1 0 1,1 0 0,-1 1-1,1-1 1,-1 0 0,1 1-1,0-1 1,-1 0 0,1 1-1,-1-1 1,1 1 0,0-1-1,-1 0 1,1 1 0,0-1-1,-1 1 1,1-1 0,0 1-1,0-1 1,0 1 0,-1-1 0,1 1-1,0-1 1,0 1 0,0 1-1,-4 8-5,1 1-1,0 0 0,0 0 1,1 0-1,-1 18 0,2-23-131,1 0-1,-1 0 0,2 0 0,-1 1 0,0-1 0,1 0 0,0 0 0,1 0 0,0 0 0,-1 0 0,6 10 0,-6-15-13,0 0 0,0 1 0,0-1 0,0 0-1,0 0 1,0 0 0,0 0 0,0 0 0,1 0 0,-1 0 0,0 0 0,0-1 0,1 1 0,-1 0 0,1-1 0,-1 1-1,1-1 1,-1 1 0,1-1 0,-1 0 0,1 0 0,-1 0 0,1 1 0,-1-1 0,1-1 0,-1 1 0,1 0 0,-1 0-1,1-1 1,-1 1 0,1-1 0,-1 1 0,1-1 0,1 0 0,0-1-324,-1 0 0,1 0 0,0 0 0,0 0 0,-1 0 0,0-1-1,1 1 1,-1-1 0,0 1 0,0-1 0,0 0 0,0 0 0,-1 0 0,2-4 0,7-25-5799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02.6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 45 6854,'0'0'10853,"-2"5"-10511,-4 13 222,11-41 1290,-2 2-577,-5 29-99,-3 35-793,5-43-391,0 0 0,0 0-1,1 0 1,-1 0-1,0 0 1,1 0-1,-1 0 1,0 0 0,1 0-1,-1 0 1,0 0-1,1 0 1,-1 0-1,0 0 1,1 0 0,-1 0-1,0 0 1,1 0-1,-1 0 1,0 0 0,0 0-1,1-1 1,-1 1-1,0 0 1,1 0-1,-1 0 1,0-1 0,0 1-1,1 0 1,-1 0-1,0 0 1,0-1-1,0 1 1,0 0 0,1-1-1,-1 1 1,0 0-1,0 0 1,0-1 0,0 1-1,0-1 1,12-12 110,-9 8 91,-1-1 1,1 1-1,-1-1 1,-1 0-1,1 0 1,-1 0 0,1-9-1,-2 15 558,-1 0-686,0 1 1,-1-1 0,1 1-1,0 0 1,0 0-1,-1 0 1,1-1-1,0 1 1,0 0 0,0 1-1,0-1 1,0 0-1,1 0 1,-1 0 0,0 0-1,0 1 1,1-1-1,-1 0 1,0 3-1,-11 29-181,11-31 190,-3 22-782,16-35-490,18-33-6351,-27 40 2299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14.8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13997,'0'0'6444,"-16"8"-4416,15-5-2090,0 0-1,0 0 1,1 0-1,-1 0 1,1 0 0,-1 0-1,1 0 1,0 0-1,0 0 1,1 4-1,-4 25-6478,-6-18-917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33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825 0 11339,'-34'14'316,"-137"63"238,148-64-555,0 0 0,1 2 0,0 1 0,2 1 1,-23 22-1,-16 25 176,2 3 0,3 3 0,4 2 0,-64 119 0,90-137-122,2 0 1,2 2-1,3 0 1,2 1-1,3 0 0,2 1 1,3 0-1,2 1 0,5 88 1,1-124-42,1-1-1,1 1 1,1-1 0,1 0-1,1 0 1,0 0 0,2-1-1,1 0 1,1 0 0,15 25-1,-8-21 8,1-1 0,1 0 0,1-1 0,1-1 0,1-1 0,1-1 0,29 19 0,-14-14 5,0-2 0,1-2 0,1-2 0,1-1 0,1-2 0,1-2 0,0-2 0,0-1 0,1-3 0,71 5 0,-63-11-13,1-3 0,-1-1 0,0-3 0,0-3-1,60-15 1,-77 12-7,1-1-1,-2-1 1,0-2-1,0-2 1,-2 0-1,0-3 1,-1 0-1,31-28 0,-33 22 185,-2-2 0,0 0-1,-2-2 1,-1-1 0,-2 0-1,-1-2 1,-1-1-1,-2 0 1,-1-1 0,-2-1-1,-2-1 1,-1 0-1,-2 0 1,-1-1 0,-2 0-1,-2-1 1,-1 0-1,-2 1 1,-2-1 0,-8-69-1,2 78-91,-1 2 0,-1-1 1,-2 1-1,-1 0 0,-1 1 0,-1 1 0,-1 0 0,-1 0 0,-2 2 0,0 0 0,-2 1 0,-29-29 1,15 19-73,-3 2 1,0 1 0,-2 2-1,-1 1 1,-1 2 0,-1 2-1,-47-18 1,64 30-19,0 2 1,-1 1-1,0 1 1,0 1-1,-1 1 1,1 2-1,-1 0 1,-29 2-1,43 1-5,1 1-1,-1 1 1,1 0-1,-1 0 1,1 1 0,0 1-1,0 0 1,0 0-1,0 1 1,1 1-1,0-1 1,0 2-1,0-1 1,1 2-1,0-1 1,0 1-1,1 0 1,0 1-1,1 0 1,-8 10-1,3 2-758,1-1 0,0 2 0,-11 34 0,2 0-3299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39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85 56 9897,'0'0'10325,"-5"4"-9850,-11 11 83,15-10 191,17-6 448,-17 1-1127,0 0 0,0 0 0,-1 0 1,1-1-1,0 1 0,0 0 1,0 0-1,0-1 0,0 1 1,0-1-1,0 1 0,0-1 0,0 1 1,0-1-1,0 0 0,0 1 1,0-1-1,0 0 0,1 0 0,-1 0 1,0 0-1,0 1 0,1-1 1,-1 0-1,1 0 0,-1 0 0,1 0 1,-1-1-1,1 1 0,0 0 1,-1 0-1,1 0 0,0 0 0,0 0 1,0 0-1,0-1 0,0 1 1,0 0-1,0 0 0,0 0 0,0 0 1,1 0-1,-1 0 0,0 0 1,1-1-1,-1 1 0,1 0 0,-1 0 1,1 0-1,-1 0 0,1 1 1,0-1-1,0 0 0,-1 0 1,1 0-1,0 0 0,0 1 0,0-1 1,0 0-1,0 1 0,0-1 1,0 1-1,0-1 0,0 1 0,1-1 1,-4 1-58,0 0 0,0 1 0,-1-1 0,1 0 0,0 1 0,0 0 0,0-1 0,-1 1 0,1 0 0,0 0 0,0 0 0,0 0 0,0 1 0,1-1 0,-1 1 1,0-1-1,1 1 0,-1-1 0,0 1 0,1 0 0,0 0 0,-1 0 0,1 0 0,-1 3 0,-1 1-7,1-1 1,0 1-1,0 0 1,1-1-1,0 1 1,0 0-1,0 0 1,1 8-1,0-13-9,0 0-1,1-1 1,-1 1-1,0 0 1,1-1-1,-1 1 1,1 0-1,-1-1 1,1 1-1,0 0 1,-1-1-1,1 1 1,-1-1-1,1 1 1,0-1-1,0 1 1,-1-1-1,1 0 1,0 1-1,0-1 1,-1 0-1,1 0 1,0 1-1,0-1 1,0 0-1,-1 0 1,1 0-1,0 0 1,0 0-1,0 0 1,0 0-1,-1 0 1,1-1-1,0 1 1,0 0-1,0 0 1,-1-1-1,3 0 1,32-11-21,-31 10 85,-1-1-1,1 1 1,-1-1-1,1 0 1,-1 0 0,0 0-1,0-1 1,0 1 0,-1-1-1,1 1 1,-1-1 0,0 0-1,0 0 1,0 0 0,0 0-1,-1-1 1,0 1-1,0 0 1,0-1 0,0 1-1,-1 0 1,1-1 0,-1 1-1,-1-6 1,1 9-45,-1 0 1,1 0-1,0 0 1,-1 0-1,1 0 0,-1 0 1,1 0-1,-1 0 1,0 0-1,1 0 1,-1 1-1,0-1 0,0 0 1,0 1-1,1-1 1,-1 0-1,0 1 1,0-1-1,0 1 0,0-1 1,0 1-1,0 0 1,0-1-1,0 1 0,0 0 1,0 0-1,0 0 1,0-1-1,0 1 1,-1 0-1,1 1 0,0-1 1,0 0-1,0 0 1,0 0-1,0 1 1,0-1-1,0 0 0,0 1 1,0-1-1,0 1 1,-1 0-1,-3 1 35,1 0 0,-1 0 1,1 0-1,-1 1 0,1-1 0,0 1 0,-7 7 1,6-5-56,1 0 1,1 0-1,-1 1 1,1-1 0,-1 1-1,2 0 1,-1 0-1,1 0 1,0 0-1,0 1 1,0-1 0,1 0-1,-1 14 1,4-20-6,0-1 1,0 1 0,0 0-1,0-1 1,0 1-1,0-1 1,0 1 0,0-1-1,0 0 1,-1 0-1,1 0 1,0 0 0,2-1-1,44-43 76,-45 42-15,-1 0 0,1-1-1,0 1 1,-1 0-1,0-1 1,0 0 0,0 1-1,0-1 1,-1 0 0,1 0-1,-1 0 1,0 0 0,1-8-1,-4 12-18,0-1-1,0 0 0,0 1 1,1-1-1,-1 1 0,0-1 0,0 1 1,0 0-1,0 0 0,0 0 1,0 0-1,0 0 0,0 0 1,0 1-1,0-1 0,0 0 1,1 1-1,-3 1 0,-3 3-1,0 1 0,1 0 0,0 1-1,0 0 1,0 0 0,1 0 0,0 1 0,1-1-1,0 1 1,0 0 0,0 1 0,-3 13 0,21-38 433,0-1-1777,-10 10-6081,-4 18-811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46.20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 11819,'0'0'11189,"3"3"-9619,-3-2-1566,-1-1 0,1 1-1,0-1 1,0 0 0,0 1 0,-1-1 0,1 1 0,0-1 0,0 0-1,-1 1 1,1-1 0,0 0 0,-1 1 0,1-1 0,0 0 0,-1 1-1,1-1 1,-1 0 0,1 0 0,0 1 0,-1-1 0,1 0 0,-1 0-1,1 0 1,-1 0 0,1 0 0,-1 0 0,1 0 0,-1 0 0,1 0-1,-1 0 1,1 0 0,0 0 0,-1 0 0,0 0 0,1 0 60,1 27 267,-2-25-331,0-1 5,0 0 22,-11 3 83,11-1-2487,-3 1-4437,-2-4 1801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54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29 3331,'0'0'13325,"0"-7"-11980,1-15 225,0 46 171,3 30-1438,14 235 132,-32 491 0,13-779-433,-1 42 280,-10 50 0,9-88-50,0-14 131,0-13 121,2-174-364,42-339 0,-11 222 243,-53 517-288,3-63 42,-10 689 465,35-756-539,4-104-305,24-563 636,-25 332-348,-4 69 166,-18 327-258,-67 930 116,82-1040-94,5-37-81,7-45 65,77-784 170,-85 773-151,8-340 132,-17 415-46,-2 15-74,-32 494 37,29-313-5,-3 151 18,16-327-96,1-30-14,4-15 45,8-38 87,-3-2 1,-2 1-1,7-84 1,-12 86-42,15-161-223,-5-303-1,-17 503 221,-2-34 7,2 48-3,0 0 0,-1-1 0,1 1 0,-1 0 1,1 0-1,-1 0 0,1 0 0,-1 0 0,0 0 0,0 0 1,0 0-1,0 0 0,-1 0 0,1 0 0,0 1 1,-4-4-1,5 5 1,0 0 1,-1 0-1,1 0 1,-1 0-1,1 0 1,0 0-1,-1 0 1,1 0-1,-1 0 1,1 0-1,0 0 1,-1 0 0,1 1-1,0-1 1,-1 0-1,1 0 1,-1 0-1,1 1 1,0-1-1,0 0 1,-1 0-1,1 1 1,0-1-1,-1 0 1,1 0-1,0 1 1,0-1-1,-1 0 1,1 1-1,0-1 1,0 0-1,0 1 1,0-1 0,-1 1-1,1-1 1,0 0-1,0 1 1,0-1-1,0 0 1,0 1-1,0 0 1,-5 23 2,4-22-1,-49 480 105,38-318-4,5-75-37,-10 175 234,18-244-269,-1-20-35,1 0-1,-1 0 0,0 0 0,0 0 1,0 0-1,0 0 0,0 0 1,0 1-1,0-1 0,0 0 0,0 0 1,0 0-1,0 0 0,0 0 1,0 0-1,0 0 0,0 0 0,1 0 1,-1 1-1,0-1 0,0 0 1,0 0-1,0 0 0,0 0 0,0 0 1,0 0-1,1 0 0,-1 0 1,0 0-1,0 0 0,0 0 0,0 0 1,0 0-1,0 0 0,0 0 1,1 0-1,-1 0 0,0 0 0,0 0 1,0 0-1,0 0 0,0 0 1,0 0-1,0 0 0,1 0 0,-1-1 1,0 1-1,0 0 0,0 0 1,0 0-1,0 0 0,0 0 0,0 0 1,0 0-1,0 0 0,0 0 1,0-1-1,1 1 0,-1 0 0,15-32-66,13-53 6,33-168-1,-9-95-1015,-50 334 1023,8-61-157,-1-80 0,-11 139 291,-2 20 85,-6 29 76,9-29-252,-53 235 564,-23 259-1,76-486-536,-7 51 8,-1 66 0,12-116-1446,2-21-507,3-25-1926,-6-18-2850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03.6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2462 238 1858,'0'0'4996,"0"-5"-4510,0 4-406,0-1 0,0 0 1,0 1-1,0-1 0,-1 1 0,1-1 0,0 1 0,-1-1 0,1 1 0,-1-1 0,0 1 0,1-1 1,-1 1-1,0 0 0,0-1 0,0 1 0,0 0 0,0 0 0,0 0 0,-2-2 0,-1 1 114,0 0-1,1 1 0,-1-1 1,0 1-1,0-1 0,-1 1 1,1 0-1,-5 0 0,-27-7 1766,-68-24 0,64 18-1155,-48-10-1,-585-63 3260,551 76-4036,-389-2 720,481 16-744,0 1 1,0 1-1,1 1 0,-1 2 1,-54 22-1,-134 75-7,215-103 4,-22 12 0,1 1 0,0 2-1,1 0 1,1 1 0,1 2 0,0 0 0,2 1-1,0 1 1,2 0 0,0 2 0,1 0 0,2 1 0,-16 34-1,13-16 3,2 0 0,1 0-1,3 1 1,1 1 0,2 0-1,3 0 1,-1 77 0,6-106-7,1 1 1,0-1 0,1 0-1,0 0 1,2 0 0,0 0 0,1 0-1,8 19 1,-8-26 1,0 0 0,0 0 1,1-1-1,0 0 0,1 0 0,0 0 1,0-1-1,1 0 0,-1 0 0,2-1 1,-1 0-1,1 0 0,-1-1 0,15 6 1,22 5 27,0-1 0,2-3 0,0-1 0,0-3 0,56 3 0,61 12-5,542 91 84,-457-76-85,22 25 31,-193-41-24,0-4 0,135 15 0,-168-28-69,68 16 0,-83-13 14,-1-2 1,1-1 0,0-2 0,0 0-1,58-4 1,-79-1 32,-1 0 0,1-1 0,-1 0 0,1-1 0,-1 1 0,0-2 0,-1 1 0,1-1 0,-1 0 0,1-1 0,-2 1 0,12-13 0,6-8 53,37-52 0,-25 26 199,-2-2 0,-2-1 0,-3-1 1,31-82-1,-45 92-100,-1 0 1,-3-1-1,-1-1 0,-3 0 1,-2 0-1,-1-67 0,-5 97-79,-1 1-1,-1-1 1,-1 1 0,0 0-1,-2 0 1,1 0-1,-2 0 1,0 1 0,-2 0-1,1 1 1,-2 0-1,0 0 1,0 1 0,-2 0-1,-15-14 1,-11-9 35,-1 3 1,-2 1 0,-84-51-1,92 65-119,-2 1-1,1 2 0,-2 2 0,0 1 0,-1 1 1,0 3-1,-43-7 0,14 8-297,0 3 1,0 2-1,-85 9 0,95 1-777,0 3 0,-74 22 0,25-4-3888,52-17-1761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56.4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6 11915,'0'0'2659,"-4"-3"-2627,-5 0 82,13 14 23,17 15-2150,-12-23-1040,3-3-2894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30.7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59 185 12139,'0'0'7399,"-7"13"-6267,-1 3-726,0 0 0,1 0-1,1 0 1,1 1 0,0 0 0,-4 29-1,6 43 1223,3-88-1617,0-1-1,0 1 0,0-1 0,0 1 0,0 0 0,0-1 0,0 1 0,0-1 0,0 1 0,0-1 1,0 1-1,0-1 0,0 1 0,1-1 0,-1 1 0,0-1 0,0 1 0,1-1 0,-1 0 1,0 1-1,1-1 0,-1 1 0,0-1 0,1 0 0,-1 1 0,1-1 0,-1 0 0,0 1 0,1-1 1,-1 0-1,1 0 0,-1 1 0,1-1 0,-1 0 0,1 0 0,-1 0 0,1 0 0,-1 0 1,1 0-1,-1 1 0,1-1 0,0 0 0,-1-1 0,1 1 0,-1 0 0,1 0 0,-1 0 0,1 0 1,-1 0-1,1 0 0,-1-1 0,1 1 0,-1 0 0,1 0 0,-1-1 0,0 1 0,1 0 1,-1-1-1,1 1 0,-1-1 0,29-24 254,33-59-79,-40 50-122,39-43-1,-36 59 293,-24 18-324,-1 0 0,1-1 0,-1 1 0,1 0-1,-1 0 1,1 0 0,0 0 0,-1 0 0,1 0-1,-1 1 1,1-1 0,-1 0 0,1 0 0,-1 0 0,1 0-1,0 1 1,-1-1 0,1 0 0,-1 1 0,1-1-1,-1 0 1,0 1 0,1-1 0,-1 0 0,1 1-1,-1-1 1,1 1 0,1 4 222,0 0 1,0-1-1,0 1 0,-1 0 1,0 0-1,0 0 1,1 8-1,3 13 324,-2-85 1986,-3 45-2555,-2 0 0,1 0 0,-2 1 0,0-1 0,-1 1 0,-7-18 1,3 6-13,43 23-1064,-20 0 303,0 0-1,0-2 0,0 0 1,-1 0-1,17-8 1,-21 7-1602,-1 1 1,0-2-1,0 1 1,15-13-1,-9 2-6468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58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93 11243,'0'0'5124,"0"-6"-4974,2-39 1745,-2 45-1761,-20-27 1531,5 18-1552,5 3-1032,21 7-7767,-4-1-1040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09.6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9417,'0'0'544,"67"-22"-2241,-41 22 1344,4 6 289,3 3 64,3 0 0,7 0-1377,3 0-1986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07.6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 18 5381,'0'0'5760,"0"0"-5744,0 0 1,0 0-1,-1 1 0,1-1 0,0 0 0,0 0 0,0 0 0,0 1 1,0-1-1,0 0 0,0 0 0,0 0 0,0 1 0,0-1 0,0 0 1,0 0-1,0 0 0,0 1 0,0-1 0,0 0 0,0 0 0,0 0 1,0 1-1,0-1 0,0 0 0,0 0 0,0 0 0,0 1 1,0-1-1,1 0 0,-1 0 0,0 0 0,0 0 0,0 1 0,0-1 1,0 0-1,1 0 0,-1 0 0,0 0 0,12 1 159,-8-1-542,0 0 0,0 1 0,0-1-1,0-1 1,0 1 0,0-1 0,0 1 0,0-1-1,0 0 1,0-1 0,0 1 0,0-1 0,-1 1-1,4-3 1,8-9-3685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08.9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53 11915,'0'0'449,"58"-25"-2595,-37 16 544,-1-9-1857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06.4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41 7687,'0'0'4036,"69"-41"-10794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07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52 8904,'0'0'5990,"7"-8"-5381,22-24-166,-28 31-421,-1 0-1,1 0 1,-1 1 0,1-1 0,0 0 0,-1 1 0,1-1-1,0 0 1,0 1 0,-1-1 0,1 1 0,0-1 0,0 1-1,0-1 1,0 1 0,0 0 0,0-1 0,0 1 0,0 0 0,0 0-1,0 0 1,0 0 0,0 0 0,0 0 0,0 0 0,0 0-1,0 0 1,-1 0 0,1 0 0,0 1 0,2 0 0,-3-1-357,1 1 1,0 0 0,0 0-1,-1-1 1,1 1 0,0 0-1,-1 0 1,1 0 0,-1 0-1,1 0 1,-1 0 0,0 0-1,1 0 1,-1 0 0,0 0-1,0 0 1,1 0 0,-1 1-1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20.3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3523,'0'0'865,"15"6"-1025,-12-5-993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43.1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1481 3043,'0'0'6272,"-7"1"-5941,-30 4 1234,61-18-423,10-12-822,43-23 1,11-7-183,403-255 119,-345 227-161,196-148 0,-261 167-95,3 5 1,2 3-1,98-47 0,-115 65 18,-3-2 0,94-74 1,33-22 13,-19 25 68,-604 361-3005,197-112 1787,-250 162 435,314-184 666,-19 10 323,-255 223 0,395-304-219,-2-3 0,-2-1 0,-86 50 0,135-89-93,0-1-1,0 1 0,0-1 0,0 0 0,0 0 1,0 0-1,-1 0 0,1-1 0,0 1 0,-6-1 0,27-23-298,24-6 406,72-40-1,-19 14-16,47-35-25,689-473 703,-276 172-6,-355 255-20,-158 109-566,-23 15 167,1-1 1,-2 0-1,0-1 1,19-20-1,-41 31 1064,-13 4-1170,-17 8-323,9 10 92,16-10-5,14-8 2,2-7 65,-6 5-50,0 0 1,0 0-1,0 0 1,1 0-1,-1 0 0,0 0 1,1 0-1,-1 0 1,1 1-1,-1-1 0,1 1 1,-1-1-1,4 0 1,-4 1-4,-1 0 49,0 0-27,1 0-10,0 0-39,-1 0 45,1 0 0,-1 0 0,1 0 0,0 0 0,-1 0 0,1 0 0,0 0-1,-1 0 1,1 0 0,0 0 0,-1 0 0,1 0 0,-1-1 0,1 1-1,0 0 1,-1 0 0,1-1 0,-1 1 0,1 0 0,-1-1 0,1 1 0,-1-1-1,1 1 1,-1-1 0,1 1 0,-1-1 0,0 1 0,1-1 0,-1 1-1,0-1 1,1 1 0,-1-1 0,0 0 0,0 1 0,0-1 0,0 1-1,1-2 1,-1 2-1,0-1 0,0 0 0,0 1-1,0-1 1,0 1 0,1-1 0,-1 1 0,0-1-1,0 0 1,1 1 0,-1-1 0,0 1 0,1 0-1,-1-1 1,1 1 0,-1-1 0,0 1-1,1-1 1,-1 1 0,1 0 0,-1-1 0,1 1-1,-1 0 1,1 0 0,0-1 0,-1 1 0,1 0-1,-1 0 1,1 0 0,-1 0 0,1 0-1,0 0 1,-1-1 0,1 2 0,-1-1 0,1 0-1,0 0 1,3 0-8,-3 0-14,-1 1 0,1-1 0,-1 0 0,1 0 0,-1 0 0,1 1 0,-1-1-1,1 0 1,0 0 0,-1 0 0,1 0 0,-1 0 0,1 0 0,0 0-1,-1 0 1,1 0 0,-1-1 0,1 1 0,-1 0 0,1 0 0,-1 0 0,1-1-1,0 1 1,-1 0 0,1-1 0,-1 1 0,0 0 0,1-1 0,-1 1-1,1-1 1,-1 1 0,0-1 0,1 1 0,-1-1 0,0 1 0,1-1 0,-1 1-1,0-1 1,0 1 0,1-1 0,-1 0-32,9 2-2554,-1-1-4062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45.9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222 26 6374,'-7'1'3316,"-11"0"4117,13-7-7393,5 5-29,-21-19 2161,14 27-2154,6-6-14,0 0 0,0 1-1,0-1 1,1 0 0,-1 0 0,-1 0 0,1 0 0,0 0 0,0 0-1,0 0 1,0 0 0,-1-1 0,1 1 0,0 0 0,-1-1 0,1 1-1,-1-1 1,-1 1 0,3-1-31,-60 16 49,60-16-38,0 1 16,0-1 261,-30 9 679,26-9-681,2 2 22,5 18 973,9-17-1086,-21-2 190,-19 1 60,10 2-393,15-5-594,10-4-867,-6 4 1289,30-18-4981,-16 0-1747,-9 4-76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47.9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 2306,'0'0'700,"36"-19"1008,-52 58 3865,11 9-5055,11-49-4367,-4-2-609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31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13164,'0'0'5334,"1"10"-3445,8 34-421,3 0-1,1-1 0,2 0 0,22 42 1,-9-18-936,-20-49-378,17 40 180,-23-54-315,0 0 1,0 0 0,0-1 0,1 1 0,-1-1 0,1 0 0,0 0 0,0 0-1,0 0 1,1 0 0,4 2 0,-7-4 13,0 0 0,0-1 0,0 0 0,1 1 0,-1-1 0,0 0 0,0 1-1,1-1 1,-1 0 0,0 0 0,0 0 0,1 0 0,-1 0 0,0 0 0,1-1 0,-1 1 0,0 0 0,0-1 0,0 1 0,1-1-1,-1 1 1,0-1 0,0 1 0,0-1 0,0 0 0,0 0 0,0 0 0,0 1 0,0-1 0,0 0 0,0 0 0,-1 0-1,1 0 1,0 0 0,0-3 0,20-45 1213,-21 48-1227,10-43 201,-2-1 0,-2 1-1,-3-1 1,-1 0 0,-4-50-1,1 19-223,8 109-8885,-4-8-1302,-3-12 1714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7:49.7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63 5477,'377'-6'4541,"231"3"-2734,-424 16-1767,62 1 64,395-41-24,-132 0-79,-387 24 24,132-10 14,269 3 24,-448 18-52,103 26-1,-37-5-4,3 5 23,-105-23-15,0-1 1,0-2-1,1-2 1,44 2-1,46-7 3162,-129-1-3085,-1 12-2360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25.0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 1473,'0'0'3235,"64"-6"-3138,-38 9-65,7 3 0,10-3 32,12 2-96,9-4-32,5-1-385,13 0-3491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8:26.5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85 5093,'0'0'6902,"-5"-2"-6544,1-1-97,-19-9 2024,24 11-1915,0-1-214,16 0-169,-16 2 157,23-17-458,-8 6 318,-8 0 36,-8 10-42,0-1 0,1 1 1,-1 0-1,1 0 0,-1 0 0,1 0 0,0-1 0,0 1 0,-1 0 0,1 0 0,0 0 1,0 0-1,0 0 0,0 1 0,0-1 0,0 0 0,0 0 0,0 1 0,0-1 1,0 0-1,1 1 0,-1-1 0,0 1 0,0 0 0,1-1 0,-1 1 0,0 0 1,1 0-1,-1 0 0,0 0 0,0 0 0,1 0 0,-1 0 0,0 0 0,1 0 0,-1 1 1,0-1-1,0 1 0,1-1 0,1 2 0,-3-2-25,0 1-466,-1 0 182,1 0-1,-1 1 1,0-1-1,1 0 0,-1 0 1,0 0-1,0 0 1,0 0-1,0 0 1,1 0-1,-1-1 0,0 1 1,-1 0-1,1 0 1,0-1-1,0 1 1,0-1-1,0 1 1,-1-1-1,1 1 0,0-1 1,0 0-1,-1 0 1,1 1-1,0-1 1,0 0-1,-1 0 0,1 0 1,0 0-1,-1-1 1,-1 1-1,-16 0-4407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22.0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7015,'0'0'608,"48"11"-5156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0:59:24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361 154 7303,'0'0'801,"4"-8"-43,-3 5-711,0-1 1,1 1-1,-1-1 1,1 1-1,0 0 0,0 0 1,0 0-1,1 0 1,-1 0-1,1 0 1,-1 1-1,1-1 1,0 1-1,0 0 1,0 0-1,0 0 0,0 0 1,1 0-1,-1 1 1,1 0-1,-1-1 1,1 1-1,-1 0 1,1 1-1,-1-1 0,6 0 1,150-7 798,258 20 0,-185 7 73,172 7-754,-229-26-119,1086-36 730,-566-20-552,0 35 0,-668 21-216,0 2-1,-1 1 0,1 2 0,-1 0 0,0 1 0,-1 2 0,1 1 0,34 17 0,-66-27 101,0 1 0,-1-1-1,1 1 1,0 1-1,0-1 1,-12 3-1,-5 0 101,-599 9-261,235-11-128,-288 14-1055,-1420 38 699,1929-44 598,0 8-1,-184 41 1,312-49-36,-2-2-1,-78 4 1,117-11-14,1 0-1,-1 0 1,1 0-1,-1 0 1,1 0-1,-1 0 1,1 1-1,-1-1 1,1 0-1,-1-1 1,1 1-1,0 0 1,-1 0-1,1 0 1,-1 0-1,1 0 1,-1 0-1,1 0 1,-1-1-1,1 1 1,0 0-1,-1 0 1,1-1-1,0 1 1,-1 0-1,1-1 1,-1 1-1,1 0 1,0-1-1,0 1 1,-1 0-1,1-1 1,0 1-1,0-1 0,-1 1 1,1-1-1,0 1 1,0 0-1,0-1 1,0 1-1,0-1 1,0 1-1,0-1 1,0 1-1,0-1 1,0 0-1,0 0 2,1-1-1,0 1 1,-1 0 0,1 0-1,0-1 1,0 1-1,0 0 1,0 0-1,0 0 1,0 0 0,0 0-1,0 0 1,0 0-1,1 0 1,1 0-1,22-12-12,0 2 1,1 1-1,1 0 0,39-7 0,118-14-308,-145 25 291,1103-114-19,-627 89 40,726 48-1,-995 2 19,425 17-15,-594-35-6,-32 1 2,0-2 0,79-11-1,-122 11 21,-1 0-1,1 0 0,0 0 0,-1-1 1,1 1-1,0-1 0,-1 1 0,1-1 1,0 0-1,-1 1 0,1-1 0,-1 0 0,1 0 1,-1 0-1,3-2 0,-4 2 8,0 1 0,0-1 0,0 1 0,0-1 0,0 0 0,-1 1 0,1-1 0,0 1 0,0-1 0,0 1-1,0-1 1,-1 1 0,1-1 0,0 1 0,0-1 0,-1 1 0,1 0 0,0-1 0,-1 1 0,1-1 0,0 1 0,-1 0 0,1-1 0,-1 1 0,1 0-1,-1-1 1,1 1 0,0 0 0,-1 0 0,0-1 0,-7-3 80,0 1 1,0-1-1,0 1 0,-15-3 0,-58-5-94,-1 3 0,-1 4 0,-110 9 0,152-4-64,-349 23-4878,243-22-945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13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239 3662 6342,'0'0'7052,"-9"-12"-6096,-5-10-455,0 0 1,2-1 0,0-1 0,2 0 0,-11-35-1,-8-59 499,-19-147 0,6-126-426,19 62-473,19-342 0,61 161 85,42 5 564,-64 335-468,22-81-47,-41 195-438,2 1 0,36-74 0,-54 129 124,13-22-1849,-6 18-3832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14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1 265 8648,'0'0'6892,"3"10"-6369,21 69 257,62 134 0,59 76-211,-138-276-536,-2-5-13,14 30 318,1-1 0,2-1 0,36 45 0,-55-78-259,0 0-1,-1 0 1,1-1 0,0 1-1,0-1 1,1 0-1,-1 0 1,0 0 0,1 0-1,-1-1 1,1 1-1,4 1 1,-6-3-53,-1 0 1,0 0-1,1 0 0,-1 0 1,1 0-1,-1 0 0,1 0 1,-1-1-1,0 1 0,1 0 0,-1-1 1,0 1-1,1-1 0,-1 1 1,0-1-1,1 0 0,-1 0 1,0 1-1,0-1 0,0 0 1,0 0-1,0 0 0,0 0 1,0 0-1,0-1 0,0 1 1,-1 0-1,1 0 0,0 0 1,-1-1-1,1 1 0,-1 0 1,1-1-1,0-1 0,7-32 461,-2-1 0,-1 1 0,-1-1 0,-2 0 0,-3-37 0,1 6-291,7-423-110,-6 280-8964,-1 156-1927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16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0 228 10250,'0'0'12011,"12"13"-11344,18 27-226,36 57-1,-65-96-438,3 7 134,0-1 1,1 0-1,0-1 0,9 10 1,-13-15-101,0 0 0,0 0 0,0 0 0,0 0 0,0-1-1,0 1 1,0 0 0,0 0 0,0-1 0,0 1 0,0-1 0,0 1 0,0-1 0,1 0 0,-1 1 0,0-1 0,0 0 0,0 0 0,1 0-1,-1 0 1,0 0 0,0 0 0,1 0 0,-1 0 0,0 0 0,0-1 0,1 1 0,-1 0 0,0-1 0,0 1 0,0-1 0,0 0 0,0 1-1,0-1 1,0 0 0,0 1 0,0-1 0,0 0 0,0 0 0,1-2 0,5-6 311,0 0-1,-1-1 1,0 0 0,-1-1-1,0 1 1,6-20 0,16-75 444,-9 30-59,-18 74-727,0 0 0,0 1-1,0-1 1,0 0 0,0 1-1,0-1 1,1 0-1,-1 1 1,0-1 0,0 0-1,1 1 1,-1-1 0,0 1-1,1-1 1,-1 0 0,0 1-1,1-1 1,-1 1 0,1-1-1,-1 1 1,1-1-1,-1 1 1,1 0 0,-1-1-1,1 1 1,0 0 0,-1-1-1,1 1 1,-1 0 0,1 0-1,1-1 1,13 18 71,8 44 90,-20-53-82,-2-5-44,14 34 25,-15-37-61,0 1-1,1-1 1,-1 1 0,0-1 0,0 1-1,0 0 1,1-1 0,-1 1-1,0-1 1,1 1 0,-1-1-1,1 1 1,-1-1 0,0 0-1,1 1 1,-1-1 0,1 1 0,-1-1-1,1 0 1,-1 1 0,1-1-1,-1 0 1,1 0 0,0 0-1,-1 1 1,1-1 0,-1 0 0,1 0-1,-1 0 1,1 0 0,0 0-1,-1 0 1,1 0 0,0 0-1,-1 0 1,1 0 0,-1 0 0,1 0-1,-1-1 1,1 1 0,0 0-1,-1 0 1,1-1 0,-1 1-1,1 0 1,-1-1 0,1 1 0,-1 0-1,1-1 1,-1 1 0,0-1-1,1 1 1,0-1 0,7-14 245,0 1 0,-1-1 0,-1 0 0,7-23 0,7-14-165,-13 33-86,21-44 41,-27 61-43,0 0 1,0-1-1,0 1 1,1 0-1,-1 0 1,1 0-1,0 0 1,-1 0-1,1 0 0,0 1 1,0-1-1,0 0 1,0 1-1,0 0 1,1-1-1,-1 1 1,0 0-1,1 0 1,-1 0-1,4 0 1,-4 1-5,-1 1 1,1-1 0,0 1 0,0 0 0,0 0-1,-1-1 1,1 1 0,0 0 0,-1 0-1,1 1 1,-1-1 0,1 0 0,-1 0 0,0 1-1,0-1 1,1 1 0,-1-1 0,0 1-1,0 0 1,0-1 0,-1 1 0,2 3 0,19 50 112,-16-40-92,2 11 38,-6-21-194,0 1 0,0-1-1,1 1 1,0-1 0,0 0 0,5 9 0,-7-24-6689,0-4 4797,-7-16-4296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17.1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12524,'0'0'7975,"68"62"-9864,-49-52-4037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17.5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131 62 12588,'0'0'8306,"-9"-9"-5081,-28-27-759,36 35-2321,-1-1 1,1 1-1,0 0 0,-1-1 0,0 1 0,1 0 1,-1 0-1,0 0 0,1 0 0,-1 0 1,0 1-1,0-1 0,0 0 0,0 1 0,0-1 1,0 1-1,0 0 0,0 0 0,0 0 1,-3 0-1,3 0-116,0 1 0,1 0 0,-1 0 0,1 0 1,-1 0-1,1 0 0,0 0 0,-1 0 0,1 0 0,0 1 1,0-1-1,-1 1 0,1-1 0,0 0 0,1 1 0,-1 0 1,0-1-1,0 3 0,-3 6-77,1 1 0,0 0 0,0 0-1,1 0 1,0 11 0,2-20 53,-2 11 14,1 0 0,1 0-1,0 1 1,0-1 0,5 25 0,-4-35-20,0 0 0,0 0-1,0 0 1,1 0 0,-1 0 0,1-1-1,-1 1 1,1 0 0,0-1 0,0 0 0,0 1-1,1-1 1,-1 0 0,0 0 0,1 0 0,0 0-1,-1 0 1,1-1 0,0 1 0,0-1-1,0 0 1,0 0 0,0 0 0,0 0 0,0-1-1,0 1 1,0-1 0,0 1 0,0-1 0,5 0-1,1-1-177,0 1 1,0-1-1,0-1 0,0 1 0,-1-1 0,1-1 0,0 0 0,-1 0 0,0-1 0,16-8 0,-14 5-1355,1 0-1,-1-1 0,-1 0 1,12-12-1,4-9-5351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3:38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11627,'0'0'2360,"11"10"-1437,10 12-902,2-1-1,1-1 1,0-1-1,1-2 1,1 0 0,43 20-1,-34-25-31,1-3 0,0 0 0,0-3-1,61 4 1,151-9 134,-208-2-83,384-27 757,22 0-179,-229 30 73,389 56 0,7 11-474,-463-62-200,0-6-1,167-22 1,93-34 196,410-35 1592,277 88-673,-441 45-764,-262-12-176,-339-27-15,97-6-1,-135 0-441,0 0 1,0-1-1,0-1 0,0-1 0,-1 0 0,0-1 0,0-1 1,0 0-1,26-18 0,-25 12-1673,0-1 0,20-21 0,30-42-10030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31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0 193 12139,'0'0'2691,"3"10"37,-1-4-2624,17 38 3064,-18-42-2975,1 0-1,-1 1 1,1-1-1,0 0 1,0 0-1,0 0 1,0 0-1,0-1 0,1 1 1,-1 0-1,1-1 1,-1 0-1,1 1 1,-1-1-1,1 0 1,-1 0-1,1-1 0,0 1 1,3 0-1,0-1-171,0 1 0,0-2 0,0 1 0,0-1 0,0 0-1,0 0 1,0 0 0,8-4 0,-7 3-495,0-2-1,0 1 1,-1-1-1,1 0 1,-1 0-1,10-8 1,-12 8-10,0 1-1,-1-1 1,1 0 0,-1 0 0,1 0 0,-1 0 0,-1-1-1,1 1 1,-1-1 0,1 0 0,-1 0 0,-1 1 0,1-1-1,-1 0 1,0-1 0,0 1 0,0 0 0,-1 0 0,1 0-1,-1-1 1,-1 1 0,0-10 0,0 14 656,1 0 0,0 0 0,-1 0 0,1 0 0,-1 0 0,1 0 0,-1 0 0,1 0 0,-1 0 0,0 1 0,1-1 0,-1 0 0,0 0 0,0 0 0,0 1 0,1-1 0,-1 0 0,0 1 0,0-1 0,0 1 0,0-1 0,0 1 0,0 0 0,0-1 0,0 1 0,-1 0 0,1 0 0,0-1 0,0 1 0,0 0 0,0 0 0,0 0 0,0 0 0,0 1 0,0-1 0,-1 0 0,1 0 0,0 1 0,0-1 0,0 0 0,0 1 0,0-1 0,0 1 0,0 0 0,0-1 1,1 1-1,-1 0 0,0-1 0,0 1 0,0 0 0,1 0 0,-1 0 0,0 0 0,1 0 0,-1 0 0,1 0 0,-1 0 0,1 0 0,0 0 0,-1 0 0,1 0 0,-1 2 0,1 0 14,0 0 1,0 0 0,0 0-1,0 0 1,0 0-1,1 0 1,0 0-1,-1 0 1,1 0 0,0 0-1,0 0 1,1 0-1,-1 0 1,0 0 0,1-1-1,0 1 1,0-1-1,0 1 1,0-1-1,3 3 1,-4-4-167,1 0 0,0 0 0,-1 0 0,1-1 1,0 1-1,0 0 0,0-1 0,0 1 0,0-1 0,0 0 0,0 0 0,0 0 0,0 0 0,0 0 1,0 0-1,-1 0 0,1-1 0,0 1 0,0-1 0,0 1 0,0-1 0,0 0 0,0 0 0,-1 1 1,1-1-1,0 0 0,-1-1 0,1 1 0,-1 0 0,1 0 0,-1-1 0,0 1 0,2-3 0,11-13 267,0 0-1,-2-1 0,0 0 1,-1-1-1,0 0 0,-2-1 0,10-29 1,-16 83-443,-1-20 253,1 7 206,1 0 1,1-1-1,0 0 1,2 1-1,0-2 1,1 1-1,21 35 1,6-3 285,55 66 0,-88-116-597,9 11 17,-1 0 0,-1 1-1,0 1 1,11 25 0,-16-32 41,-2 0 0,1 1 0,-1 0 0,0-1-1,0 1 1,-1 0 0,-1 0 0,0 0 0,0 0 0,-2 13 0,2-20-41,0 0 0,0 0 1,0 0-1,-1 0 1,1 0-1,-1 0 0,0 0 1,1 0-1,-1-1 1,0 1-1,0 0 1,0 0-1,-1 0 0,1-1 1,0 1-1,-1-1 1,1 1-1,-1-1 0,1 0 1,-1 1-1,1-1 1,-1 0-1,0 0 0,0 0 1,0 0-1,0 0 1,0-1-1,0 1 1,0 0-1,0-1 0,0 0 1,0 1-1,0-1 1,0 0-1,0 0 0,-4-1 1,2 1-1,0-1-1,0 0 1,-1 0 0,1 0-1,0-1 1,0 1 0,1-1 0,-1 0-1,0 0 1,1-1 0,-1 1-1,1-1 1,-1 0 0,1 0 0,0 0-1,-5-6 1,0-5-9,1 0 0,0 0 0,1-1 0,0 1 0,1-1 0,1-1 0,0 1 0,1-1 0,-1-15 0,3 18 0,0 1 0,1-1 0,0 0 0,1 1 0,0-1 0,1 1 0,1 0 0,0-1 0,0 1 0,1 0 0,11-22 0,4 5-1452,2 2-1,37-41 1,-14 17-2642,15-20-5840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18.1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38 527 15375,'0'0'5920,"-6"10"-3699,4-6-2058,-2 2 91,0 0-1,1 1 0,0-1 0,0 1 0,1-1 0,-1 1 0,1 0 1,1 0-1,-1 0 0,1 0 0,0 0 0,1 0 0,0 0 1,1 9-1,-1-15-248,1 0 1,-1 0 0,1 0 0,-1-1-1,1 1 1,-1 0 0,1 0-1,0-1 1,-1 1 0,1 0 0,0-1-1,0 1 1,0 0 0,-1-1-1,1 1 1,0-1 0,0 0 0,0 1-1,0-1 1,0 0 0,0 1-1,0-1 1,0 0 0,0 0 0,0 0-1,0 0 1,0 0 0,0 0 0,0 0-1,0 0 1,0 0 0,1-1-1,33-11 196,-21 1-76,0-1 1,0 0-1,-1-1 0,-1 0 0,19-28 0,11-11-64,-41 51-65,0-1 1,0 1 0,0 0 0,0 0-1,0 0 1,1-1 0,-1 1-1,0 0 1,1 0 0,-1 1-1,0-1 1,1 0 0,-1 0 0,1 1-1,0-1 1,-1 1 0,1 0-1,-1-1 1,1 1 0,0 0-1,-1 0 1,1 0 0,3 0 0,-2 1 25,0 0 0,-1 1 1,1-1-1,0 1 1,0 0-1,-1 0 1,1 0-1,-1 0 1,3 2-1,-3-2 40,0 0 1,-1 0-1,1 0 0,0-1 0,0 1 0,0-1 1,0 0-1,0 1 0,0-1 0,1 0 1,-1 0-1,0 0 0,1-1 0,-1 1 0,0 0 1,1-1-1,4 1 0,-3-4 25,1 1 0,-1 0-1,0-1 1,0 0 0,0 0 0,-1 0 0,1 0-1,-1-1 1,1 0 0,-1 1 0,0-1 0,-1 0 0,4-6-1,6-7-9,7-8-64,20-25 19,-36 47-42,-1 0 0,2 0 0,-1 0 0,0 0 0,0 0 0,1 1 0,0 0 0,-1 0 0,1 0 0,0 0 0,4-1 0,-6 3 15,-1-1 0,1 1 0,-1 0 0,0 0 0,1 0 0,-1 1-1,1-1 1,-1 0 0,0 0 0,1 1 0,-1-1 0,1 1 0,-1-1 0,0 1 0,0 0-1,1-1 1,-1 1 0,0 0 0,0 0 0,0 0 0,0 0 0,0 0 0,0 0 0,0 0 0,0 0-1,1 2 1,-2-2 8,1 0 0,0 0 0,-1 0 0,1 0-1,0 0 1,0 0 0,0 0 0,0 0 0,0 0 0,0 0 0,0-1-1,0 1 1,0 0 0,0-1 0,0 1 0,0-1 0,0 1-1,1-1 1,-1 0 0,0 1 0,0-1 0,0 0 0,1 0-1,-1 0 1,0 0 0,0 0 0,1 0 0,-1 0 0,0-1 0,0 1-1,1 0 1,-1-1 0,0 1 0,0 0 0,0-1 0,0 0-1,0 1 1,0-1 0,1 0 0,-2 1 0,1-1 0,0 0-1,0 0 1,1-1 0,46-44-198,-39 37-387,-1 0 1,1 0 0,1 1-1,0 0 1,0 1-1,0 0 1,14-7 0,-24 14 576,1 0 1,0-1-1,0 1 1,0 0-1,-1-1 1,1 1-1,0 0 1,0 0-1,0 0 1,0 0 0,0 0-1,-1 0 1,1 0-1,0 0 1,0 0-1,0 0 1,0 1-1,-1-1 1,1 0-1,0 1 1,0-1-1,0 0 1,-1 1-1,1-1 1,0 1 0,-1-1-1,1 1 1,0-1-1,-1 1 1,1 0-1,0-1 1,-1 1-1,1 0 1,0 1-1,0-1 38,-1 0 1,1 0-1,0 0 0,0 0 0,0 0 0,0 0 0,0-1 0,0 1 0,0 0 1,0 0-1,0-1 0,0 1 0,0-1 0,0 1 0,1-1 0,-1 1 0,0-1 1,0 0-1,1 1 0,-1-1 0,2 0 0,3-1 37,-1 0 1,1 0-1,0-1 0,0 0 1,-1 0-1,1 0 0,-1-1 1,1 0-1,-1 0 0,0 0 1,0-1-1,-1 1 0,1-1 1,-1 0-1,7-8 0,8-10 33,30-42-1,-49 63-111,6-6 81,-1-1 0,1-1-1,-1 1 1,-1-1 0,0 0 0,0 0 0,-1 0 0,0-1 0,0 1-1,-1-1 1,2-19 0,-4 29-58,0 0 0,0-1 0,0 1 0,0-1 1,0 1-1,0-1 0,0 1 0,0 0 0,0-1 0,0 1 0,0-1 0,0 1 0,0-1 1,0 1-1,-1 0 0,1-1 0,0 1 0,0 0 0,0-1 0,-1 1 0,1 0 0,0-1 0,0 1 1,-1 0-1,1-1 0,0 1 0,-1 0 0,1 0 0,0-1 0,-1 1 0,1 0 0,-1 0 0,1 0 1,0-1-1,-1 1 0,-15 7 179,-12 21-217,24-19 84,0 0 0,0 1 0,1 0-1,0-1 1,1 1 0,0 0 0,1 0 0,0 0 0,0 0 0,1 1-1,2 16 1,-1-25-66,0-1 0,0 1 0,0-1 0,0 1 0,0-1 0,0 0 0,0 0-1,1 0 1,-1 0 0,0 1 0,1-2 0,-1 1 0,1 0 0,0 0 0,-1 0 0,1-1 0,-1 1-1,1-1 1,0 1 0,-1-1 0,1 0 0,0 0 0,0 1 0,-1-1 0,1-1 0,2 1 0,49-5 13,7-15-2231,-44 13 22,0-1 0,0-1 1,20-15-1,-11 4-7743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19.2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68 205 18770,'0'0'7239,"-8"-2"-6198,6 1-1008,1 1 1,-1-1-1,0 1 1,1 0-1,-1-1 1,0 1-1,0 0 1,1 0-1,-1 0 1,0 0-1,0 1 1,1-1-1,-1 0 1,0 1-1,1-1 1,-1 1-1,0 0 1,1-1-1,-1 1 1,-1 1-1,1 1-3,0 0 0,0 0 0,0 0 0,1 0-1,-1 0 1,1 0 0,0 0 0,0 1 0,0-1-1,1 0 1,-1 1 0,1-1 0,-1 5 0,-1 9-7,0 0 0,1 1 1,1-1-1,0 0 0,6 33 0,-5-46-19,0 1 0,0-1 0,1 0 0,-1 0 0,1 0 0,0 0 0,0 0 0,1 0 0,-1 0 0,1-1 0,0 1 0,0-1 0,0 0 0,0 1 0,1-2 0,-1 1 0,1 0 0,-1-1 0,1 1 0,0-1 0,0 0 0,0-1 0,0 1 0,1-1 0,-1 1 0,0-1 0,9 1 0,67 2 209,-62-4-200,0 1 0,0 0-1,0 1 1,24 7 0,-36-7-10,1 0 1,-1 1 0,-1-1 0,1 1 0,0 1-1,-1-1 1,0 1 0,1 0 0,-2 0 0,1 0-1,0 1 1,-1 0 0,0 0 0,0 0 0,0 0-1,4 8 1,-5-6 108,0 0 0,0 0 1,0 0-1,-1 0 0,0 1 0,0-1 0,-1 1 0,0-1 0,0 1 0,-1-1 0,0 1 0,0-1 1,-1 1-1,0 0 0,0-1 0,-1 0 0,-4 13 0,5-16-53,-1 0-1,0 0 0,0-1 1,0 1-1,-1-1 1,1 0-1,-1 0 0,1 0 1,-1 0-1,0 0 1,0 0-1,-1-1 0,1 1 1,-1-1-1,1 0 1,-1 0-1,1 0 0,-1-1 1,0 1-1,0-1 1,0 0-1,0 0 1,0 0-1,0-1 0,0 1 1,0-1-1,0 0 1,0 0-1,0-1 0,-1 1 1,1-1-1,0 0 1,-7-2-1,7 2-58,0-1 0,1 1 0,-1-1 0,0 1 0,1-1 0,0 0 0,-1 0 0,1-1 0,0 1 0,0-1 0,0 1 0,1-1 0,-1 0 0,0 0 0,-1-4 0,0 0 0,0 0 0,0-1 0,1 1 0,0 0 0,1-1 0,-4-16 0,3 1 0,1-1 0,1 0 0,1 0 0,3-25 0,2 14 0,1 0 0,24-68 0,-21 75 0,0-1 0,-1 0 0,-2-1 0,-1 0 0,0-31 0,-5 60 0,1 1 0,-1 0 0,0 0 0,0-1 0,0 1 0,0 0 0,0 0 0,0-1 0,0 1 0,0 0 0,0-1 0,0 1 0,-1 0 0,1 0 0,0-1 0,0 1 0,0 0 0,0 0 0,0-1 0,0 1 0,-1 0 0,1 0 0,0 0 0,0-1 0,0 1 0,0 0 0,-1 0 0,1 0 0,0 0 0,0-1 0,-1 1 0,1 0 0,0 0 0,0 0 0,-1 0 0,1 0 0,0 0 0,0 0 0,-1 0 0,1 0 0,0 0 0,0 0 0,-1 0 0,1 0 0,0 0 0,-1 0 0,1 0 0,0 0 0,0 0 0,-1 0 0,1 0 0,0 0 0,0 0 0,-1 0 0,1 1 0,0-1 0,0 0 0,0 0 0,-1 0 0,1 0 0,0 1 0,0-1 0,0 0 0,-1 1 0,-12 15 0,9-1-2,0 1 0,2-1 0,0 1 0,0 0 0,2 0 0,0-1 0,4 29 0,-4-43-1,0 0 1,0 0-1,1-1 1,-1 1-1,1 0 0,-1 0 1,0 0-1,1 0 1,-1-1-1,1 1 0,0 0 1,-1-1-1,1 1 1,0 0-1,-1-1 1,1 1-1,0-1 0,0 1 1,-1-1-1,1 1 1,0-1-1,0 0 0,0 1 1,0-1-1,0 0 1,0 0-1,-1 1 0,1-1 1,0 0-1,0 0 1,0 0-1,0 0 1,0 0-1,0 0 0,0-1 1,0 1-1,0 0 1,0 0-1,-1-1 0,1 1 1,0 0-1,0-1 1,1 0-1,35-21 48,-8-7-57,-2-2 1,35-49-1,-15 19-7,-47 61 20,0-1 0,1 1 0,-1 0-1,0-1 1,1 1 0,-1 0 0,0 0-1,1-1 1,-1 1 0,0 0 0,1 0-1,-1 0 1,1 0 0,-1-1 0,1 1 0,-1 0-1,1 0 1,-1 0 0,0 0 0,1 0-1,-1 0 1,1 0 0,-1 0 0,1 0-1,-1 0 1,0 1 0,1-1 0,-1 0 0,1 0-1,-1 0 1,1 0 0,-1 1 0,0-1-1,1 0 1,-1 0 0,0 1 0,1-1-1,-1 0 1,0 1 0,1-1 0,-1 0 0,0 1-1,0-1 1,1 0 0,-1 1 0,0-1-1,0 1 1,0-1 0,0 1 0,1-1-1,-1 0 1,0 1 0,0-1 0,0 1 0,0-1-1,0 1 1,13 38 72,-8-21-51,-5-18-22,0 1 0,1-1 0,-1 0 0,0 1 0,0-1 0,1 0 0,-1 1 0,0-1 0,0 0 0,1 1 0,-1-1 0,0 0 0,1 0 0,-1 0 0,1 1 0,-1-1 0,0 0 0,1 0 0,-1 0 0,0 0 0,1 0 0,-1 1 0,1-1 0,-1 0 0,1 0 0,-1 0 0,0 0 0,1 0 0,-1 0 0,1-1 0,-1 1 0,0 0 0,1 0 0,-1 0 0,1 0 0,-1 0 0,0-1 0,1 1 0,-1 0 0,0 0 0,1 0 0,-1-1 0,0 1 0,1 0 0,-1-1 0,0 1 0,0 0 0,1-1 0,-1 1 0,0 0 0,0-1 0,0 1 0,1 0 0,-1-1 0,0 0 0,15-26 0,-13 23 0,12-25 0,-9 17 0,1-1 0,0 1 0,1 1 0,0-1 0,9-11 0,-15 23 1,-1-1 0,1 1 0,0-1 0,-1 0 1,1 1-1,-1-1 0,1 1 0,0 0 0,-1-1 0,1 1 0,0 0 0,-1-1 0,1 1 1,0 0-1,0 0 0,-1-1 0,1 1 0,0 0 0,0 0 0,0 0 0,-1 0 0,1 0 1,0 0-1,0 0 0,-1 0 0,1 1 0,0-1 0,0 0 0,0 0 0,-1 1 1,1-1-1,0 0 0,-1 1 0,1-1 0,0 0 0,-1 1 0,1-1 0,-1 1 0,1 0 1,-1-1-1,1 1 0,-1-1 0,1 1 0,0 1 0,21 39-65,-14-23-152,15 3-4309,-22-20 4078,0-1-1,-1 1 1,1-1-1,0 1 1,0-1-1,0 0 1,0 1-1,0-1 1,0 0 0,0 0-1,0 0 1,0 0-1,0 0 1,0 0-1,0 0 1,0 0 0,0 0-1,0 0 1,0-1-1,0 1 1,0 0-1,0-1 1,0 1-1,0 0 1,0-1 0,-1 1-1,1-1 1,0 0-1,0 1 1,0-2-1,8-12-10650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19.6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5 162 17681,'0'0'9892,"4"-9"-9294,12-28 160,-15 37-741,-1 0 1,0 0 0,1-1 0,-1 1 0,0 0-1,0-1 1,1 1 0,-1 0 0,0-1-1,0 1 1,0 0 0,0-1 0,1 1-1,-1-1 1,0 1 0,0 0 0,0-1 0,0 1-1,0-1 1,0 1 0,0-1 0,0 1-1,0 0 1,0-1 0,0 1 0,0-1 0,-1 1-1,1 0 1,0-1 0,0 1 0,0 0-1,0-1 1,-1 1 0,1 0 0,0-1-1,0 1 1,-1 0 0,1-1 0,0 1 0,0 0-1,-1-1 1,1 1 0,-1 0 0,1 0-1,0 0 1,-1-1 0,1 1 0,0 0-1,-1 0 1,1 0 0,-1 0 0,1 0 0,0 0-1,-1 0 1,1 0 0,-1 0 0,0 0-25,0 0 0,1 0 0,-1 0 0,0 0 0,0 1 0,0-1 0,1 0 0,-1 1 0,0-1 0,0 1 0,1-1 0,-1 1 1,1-1-1,-1 1 0,0-1 0,1 1 0,-1 0 0,1-1 0,-1 1 0,1 0 0,-1-1 0,1 1 0,0 0 0,-1 0 0,1 1 0,-1 2-11,0 1-1,1 0 0,-1 0 0,1-1 0,0 1 1,1 0-1,-1 0 0,3 9 0,-2-13 16,-1 0 0,1 0 0,0 0 0,-1 0-1,1 0 1,0 0 0,0 0 0,0 0 0,0 0 0,0 0 0,0-1 0,0 1-1,0 0 1,0-1 0,0 1 0,0 0 0,0-1 0,1 0 0,-1 1 0,0-1-1,0 0 1,0 1 0,1-1 0,-1 0 0,0 0 0,1 0 0,-1 0-1,0 0 1,0-1 0,1 1 0,-1 0 0,0 0 0,0-1 0,0 1 0,1-1-1,-1 1 1,1-2 0,39-14-594,20-6 185,-60 22 480,1-1-1,-1 0 1,0 0 0,1 0-1,-1 0 1,0 0 0,0 0-1,0 0 1,0 0-1,0 0 1,0-1 0,0 1-1,-1 0 1,1-1 0,0 1-1,-1-1 1,1 1-1,-1-1 1,1 1 0,-1-1-1,0 1 1,0-1-1,1 1 1,-1-1 0,0 1-1,0-1 1,-1 1 0,1-1-1,0 1 1,0-1-1,-1 1 1,0-3 0,0 0 120,1-1 0,-1 1 1,-1 0-1,1-1 0,0 1 1,-1 0-1,0 0 0,0 0 0,0 0 1,-5-6-1,7 10-263,0-1 0,0 1 0,0 0 0,0-1 0,0 1 1,0 0-1,0-1 0,0 1 0,0-1 0,0 1 0,0 0 0,0-1 0,0 1 0,0 0 0,1-1 0,-1 1 1,0-1-1,0 1 0,0 0 0,1 0 0,-1-1 0,0 1 0,0 0 0,1-1 0,-1 1 0,0 0 0,1 0 1,-1-1-1,0 1 0,1 0 0,-1 0 0,0 0 0,1 0 0,-1-1 0,0 1 0,1 0 0,-1 0 0,1 0 1,-1 0-1,0 0 0,1 0 0,-1 0 0,0 0 0,2 0 0,28-9-6019,-20 7 3905,13-7-2551,0-2-1800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0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63 400 64,'0'0'25379,"-9"-2"-24077,4 1-1190,4 0-84,0 0 0,0 1 0,0-1 0,-1 1 0,1-1 0,0 1 1,0 0-1,-1-1 0,1 1 0,0 0 0,-1 0 0,1 0 0,0 0 0,-1 0 1,1 0-1,0 0 0,0 1 0,-1-1 0,1 0 0,0 1 0,-1-1 0,1 1 1,0-1-1,0 1 0,0 0 0,0-1 0,0 1 0,0 0 0,0 0 0,0 0 1,0 0-1,0 0 0,0 0 0,0 0 0,0 0 0,1 0 0,-1 0 0,1 0 0,-1 1 1,1-1-1,-1 0 0,1 0 0,-1 1 0,1-1 0,0 0 0,0 1 0,0-1 1,0 3-1,-1 2 53,0 0 1,0 0 0,1 0 0,0 0 0,0 0-1,1 0 1,0 0 0,1 8 0,-1-13-79,0 1 0,-1-1 0,1 1 0,0-1 0,0 0 0,0 1 0,0-1 0,0 0 0,0 0 0,0 1 0,1-1 0,-1 0 1,0 0-1,1 0 0,-1-1 0,1 1 0,-1 0 0,1 0 0,-1-1 0,1 1 0,-1-1 0,1 0 0,0 1 0,-1-1 0,1 0 0,0 0 1,-1 0-1,1 0 0,0 0 0,-1 0 0,1 0 0,-1-1 0,1 1 0,2-2 0,-1 1 11,1 0-1,-1 0 0,0 0 1,0-1-1,0 0 0,0 1 1,0-1-1,-1 0 0,1-1 1,-1 1-1,1 0 0,-1-1 1,0 1-1,0-1 0,0 0 1,0 0-1,0 0 0,0 0 1,-1 0-1,2-4 0,4-11-31,-1 0 0,5-28 0,-3 14-368,8 96-1103,-6-46 1454,3-18-663,-12-2 644,1 1 0,0-1 0,-1 1 0,1-1 0,-1 0 0,1 1 0,-1-1 0,0 0 0,0 0 0,0 0 0,0 0 0,0 0 0,0 0 0,0-3 0,3-13 35,-1-1-1,-1 0 1,-1 0 0,0 0 0,-1 0-1,-2 0 1,0 0 0,-7-33 0,-2 12 320,-1 0 1,-33-72-1,42 115 1068,1 16-1043,1 23-174,4-25 16,0 1-1,0-1 1,2 0-1,0 0 1,1-1-1,1 1 0,0-1 1,15 22-1,-15-27-131,0 0-1,1 0 0,0-1 0,0 0 0,1-1 0,1 0 1,0 0-1,0-1 0,0 0 0,1-1 0,0 0 1,13 6-1,-23-13-24,0 1 0,-1-1 1,1 1-1,0-1 0,0 0 0,-1 1 1,1-1-1,0 0 0,0 0 1,-1 1-1,1-1 0,0 0 0,0 0 1,0 0-1,0 0 0,-1 0 0,1 0 1,0 0-1,0 0 0,0-1 1,-1 1-1,1 0 0,0 0 0,0-1 1,-1 1-1,1 0 0,0-1 0,0 1 1,-1-1-1,1 1 0,0-1 1,-1 1-1,2-2 0,-2 0 46,1 0 1,-1 0-1,1 0 0,-1 0 0,0 0 1,0 0-1,0 0 0,0 0 1,0 0-1,0 0 0,-1 0 0,1 0 1,-1-2-1,-2-7 174,0 1-1,-1 0 1,0 0-1,-8-14 1,9 21-231,1-1 0,-1 0 0,1 0 0,-1 0 0,0 1 0,0 0 0,-1-1 0,-5-4 0,10 9 0,1 0 0,-1 0 0,1 0 0,-1 0 0,1 0 0,0 0 0,-1-1 0,1 1 0,0-1 0,0 1 0,-1-1 0,1 0 0,0 0 0,0 0 0,-1 0 0,1 0 0,0 0 0,0 0 0,0 0 0,-1-1 0,1 1 0,0-1 0,0 1 0,-1-1 0,1 0 0,1-1 0,-1 0 0,1 0 0,-1 0 0,0-1 0,0 1 0,0-1 0,0 0 0,0 0 0,0 0 0,-1 0 0,0 0 0,1 0 0,0-4 0,7-40 0,-8 28 0,-2 30 0,0 0 0,0 0 0,1 0 0,0 0 0,1 0 0,1-1 0,4 22 0,-5-30 0,0 1 0,0 0 0,1-1 0,-1 1 0,0-1 0,1 0 0,0 1 0,0-1 0,-1 0 0,1 0 0,0 0 0,1 0 0,-1 0 0,0-1 0,0 1 0,1-1 0,-1 1 0,1-1 0,0 0 0,-1 0 0,1 0 0,0 0 0,-1-1 0,1 1 0,0-1 0,0 0 0,0 1 0,-1-1 0,1 0 0,0-1 0,0 1 0,0 0 0,-1-1 0,1 0 0,0 1 0,2-2 0,1 0-453,0-1-1,0 1 1,-1-1 0,1 0-1,-1 0 1,0-1-1,0 1 1,0-1 0,0 0-1,-1 0 1,0-1 0,1 0-1,-2 1 1,1-1-1,0-1 1,3-7 0,1-1-1394,-1 0 1,-1-1-1,0 0 1,-2 0 0,5-20-1,-1-11-6913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0.8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71 253 12620,'0'0'7426,"-8"13"-5104,-1 4-1650,0 0 1,1 1 0,0 0-1,2 1 1,0-1 0,1 1-1,1 0 1,1 1 0,0-1-1,1 39 1,2-57-654,0 1 1,1-1-1,-1 1 1,0-1-1,0 1 0,1-1 1,-1 1-1,1-1 1,-1 1-1,1-1 1,0 0-1,-1 1 1,1-1-1,0 0 1,0 0-1,0 1 0,0-1 1,0 0-1,0 0 1,0 0-1,0 0 1,1 0-1,-1-1 1,0 1-1,0 0 0,1 0 1,-1-1-1,1 1 1,-1-1-1,1 1 1,-1-1-1,1 0 1,-1 0-1,1 0 0,-1 1 1,1-1-1,-1 0 1,1-1-1,-1 1 1,1 0-1,-1 0 1,1-1-1,-1 1 0,3-2 1,1 1 112,0-1 1,0 0 0,0 0-1,0-1 1,0 1-1,-1-1 1,1 0 0,-1-1-1,1 1 1,-1-1 0,5-6-1,0-4-96,0 0 0,-2-1 0,0 0 0,0 0-1,-1 0 1,-1-1 0,-1 0 0,0 0 0,-1 0 0,0-17 0,2-28 32,-6-80 1,0 117-67,1 15-2,0 4 0,1 0 0,-1 0 0,0 0 0,-1 0 0,1 1 0,-1-1 0,0 0 0,0 0 0,-1 0 0,1 1 0,-1-1 0,0 1 0,0-1 0,-5-6 0,7 11 0,-1 0 0,1-1 0,0 1 0,-1 0 0,1 0 0,0 0 0,-1-1 0,1 1 0,-1 0 0,1 0 0,0 0 0,-1 0 0,1 0 0,-1 0 0,1 0 0,0 0 0,-1 0 0,1 0 0,-1 0 0,1 0 0,0 0 0,-1 0 0,1 0 0,-1 0 0,1 0 0,0 0 0,-1 0 0,1 1 0,-1-1 0,1 0 0,0 0 0,-1 1 0,1-1 0,0 0 0,-1 0 0,1 1 0,0-1 0,0 0 0,-1 1 0,1-1 0,0 0 0,0 1 0,0-1 0,-1 1 0,1-1 0,0 0 0,0 1 0,0-1 0,0 1 0,0-1 0,0 0 0,0 1 0,-5 22 0,4-7 10,0 1 1,1-1-1,1 0 1,0 0-1,2 0 1,0 0-1,0 0 0,1 0 1,1-1-1,13 27 1,-14-34-40,1 1 0,0-1 1,1 0-1,0 0 0,0-1 1,1 0-1,-1 0 0,2 0 1,-1-1-1,1 0 0,0-1 0,0 1 1,0-2-1,1 1 0,0-1 1,0 0-1,0-1 0,0 0 1,15 2-1,11 0-3179,-1-5-4111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32 528 16752,'0'0'1911,"-5"-9"-256,0-1-1498,1 0 1,0-1-1,1 1 1,0-1-1,1 1 1,0-1-1,0 0 1,1 0-1,1 0 1,0 0-1,2-19 1,0 14-53,1 0 0,0 0 0,1 0 0,1 0 1,1 1-1,0 0 0,1 0 0,0 1 0,16-24 0,-22 37-99,0 0-1,-1 0 1,1 0-1,0 0 1,0 0-1,-1 0 1,1 0-1,0 0 1,0 1-1,0-1 1,0 0-1,0 0 1,1 1-1,-1-1 1,0 1-1,0-1 1,0 1-1,0-1 1,1 1-1,-1 0 1,0-1-1,0 1 1,1 0-1,-1 0 0,0 0 1,0 0-1,1 0 1,-1 1-1,0-1 1,0 0-1,1 0 1,-1 1-1,0-1 1,0 1-1,0-1 1,1 1-1,-1-1 1,0 1-1,0 0 1,0 0-1,0-1 1,0 1-1,0 0 1,-1 0-1,1 0 1,0 0-1,0 0 1,-1 0-1,1 0 1,0 2-1,5 8 171,0 0-1,-1 0 1,-1 0-1,4 15 1,-4-15 12,12 45 279,-7-22-324,21 50 0,-27-76-143,0-1 0,1 1 0,0-1 0,1 0 0,-1-1 0,1 1 0,1-1 0,-1 0 0,1 0 0,0 0-1,1-1 1,6 5 0,-10-8 31,-1-1-1,0 0 0,1 1 1,-1-1-1,1 0 1,0 0-1,-1-1 0,1 1 1,0 0-1,0-1 1,-1 0-1,1 0 0,0 0 1,0 0-1,0 0 0,-1 0 1,1-1-1,0 1 1,0-1-1,-1 0 0,1 1 1,-1-1-1,1-1 0,0 1 1,-1 0-1,0-1 1,1 1-1,-1-1 0,0 0 1,0 0-1,0 1 1,0-1-1,0-1 0,0 1 1,-1 0-1,1 0 0,-1-1 1,1 1-1,1-5 1,2-4 298,1-1 0,-1 0 0,-1-1 0,0 1 1,-1-1-1,0 1 0,0-17 0,0 1 65,-2 0-1,-3-40 1,1 58-349,-1-1-1,0 0 1,0 1 0,-1 0 0,0 0-1,-1 0 1,0 0 0,-1 0 0,-8-13 0,13 23-47,0-1 0,0 1 0,-1-1 0,1 1 1,0-1-1,0 1 0,0-1 0,-1 1 1,1 0-1,0-1 0,0 1 0,-1-1 0,1 1 1,0 0-1,-1-1 0,1 1 0,-1 0 1,1-1-1,0 1 0,-1 0 0,1 0 1,-1-1-1,1 1 0,-1 0 0,1 0 0,-1 0 1,1 0-1,-1-1 0,1 1 0,-1 0 1,1 0-1,-1 0 0,1 0 0,-1 0 1,1 0-1,-1 1 0,-3 18-101,12 32 79,-7-47 15,1 0 0,0 0 0,0 0 0,0 0 0,0 0 0,1-1 0,-1 1 0,1-1 0,0 0 0,0 1 0,0-1 0,0-1 0,7 6 0,-8-8 13,0 1 1,-1-1-1,1 1 0,0-1 0,-1 1 0,1-1 0,0 0 0,0 0 0,-1 0 0,1 0 0,0 0 0,0 0 1,-1-1-1,1 1 0,0 0 0,0-1 0,-1 0 0,1 1 0,-1-1 0,1 0 0,0 0 0,-1 0 0,0 0 1,1 0-1,-1 0 0,1 0 0,-1 0 0,0 0 0,0-1 0,0 1 0,0-1 0,0 1 0,0-1 0,0 1 1,1-4-1,6-10 135,-1-1 0,0 0 1,-1-1-1,0 1 1,-2-1-1,0 0 0,-1 0 1,2-29-1,5-26 219,7 114-561,-7 1 218,-5-18 3,0-1 0,2-1 0,1 1 0,1-1 0,12 23 0,-20-44-80,0-1 1,0 1-1,0-1 1,0 1 0,0-1-1,0 1 1,1-1-1,-1 0 1,0 1-1,1-1 1,-1 0-1,1 0 1,-1 0 0,1 0-1,0 0 1,-1 0-1,1-1 1,0 1-1,0-1 1,-1 1-1,1-1 1,0 1 0,0-1-1,0 0 1,0 0-1,-1 0 1,1 0-1,0 0 1,0-1-1,0 1 1,0 0-1,-1-1 1,1 1 0,3-2-1,-3 0-418,1 1-1,0-1 0,-1 0 1,1 0-1,-1 0 1,1 0-1,-1 0 0,4-5 1,9-25-7132,-10 2-278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2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13549,'0'0'12652,"50"10"-20500,-25 3 1154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2.7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46 132 16912,'0'0'5141,"-7"12"-3449,1-1-1400,0 1 1,0-1-1,1 1 0,-4 13 0,8-21-194,-1 0 0,1 0 0,0 1 1,1-1-1,-1 0 0,1 1 0,0-1 0,0 1 0,0-1 0,1 0 0,-1 1 0,1-1 0,0 0 0,0 1 0,1-1 0,-1 0 0,1 0 0,0 0 0,4 6 0,-5-8-78,0-1 1,0 0-1,0 1 1,0-1-1,0 0 1,0 0-1,0 0 1,1 0-1,-1 0 1,0 0-1,1 0 1,-1 0-1,1-1 1,-1 1-1,1 0 0,-1-1 1,1 1-1,-1-1 1,1 0-1,0 0 1,-1 1-1,1-1 1,0 0-1,-1 0 1,1 0-1,0-1 1,-1 1-1,1 0 0,-1-1 1,1 1-1,-1-1 1,1 1-1,-1-1 1,1 0-1,-1 1 1,1-1-1,-1 0 1,0 0-1,1 0 1,-1 0-1,0-1 1,0 1-1,0 0 0,0 0 1,0-1-1,0 1 1,1-3-1,5-5 301,-1 0-1,0-1 0,0 0 1,-1-1-1,5-14 0,-3 4-40,-1 0 0,-2-1 0,0 1 0,-1-1 0,-1 0 0,-1 0 0,-1 0 0,-4-34 0,4 57-286,0-1 0,0 0 0,0 0-1,0 0 1,0 0 0,0 0 0,0 0 0,-1 0 0,1 0 0,0 0 0,0 0 0,0 0 0,0 0-1,0 0 1,0 0 0,0 0 0,0 0 0,0 0 0,-1 0 0,1 0 0,0 0 0,0 0 0,0 0-1,0 0 1,0 0 0,0 0 0,-2 24-102,5 37 82,-1-48 64,1 0 1,1 0-1,0 0 1,1-1-1,1 0 1,-1 0-1,2 0 1,13 19-1,-16-27-196,-1 0 0,0-1 0,1 1 0,0-1 0,-1 0 0,1 0 0,1 0 0,-1-1 0,0 0 0,1 1 0,7 1 0,-8-3-366,0 0 1,1 0 0,-1-1-1,1 1 1,-1-1 0,0 0-1,1-1 1,-1 1-1,1-1 1,-1 0 0,0 0-1,1 0 1,-1-1-1,8-3 1,16-12-6993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4.55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0 170 18129,'0'0'2493,"4"8"-1980,102 221 2013,-26-63-2207,-84-228 2131,-5 18-2238,-2 1-1,-2 0 1,-2 1-1,-20-40 0,35 82-211,0 0 0,0 0 0,0 0 1,0 0-1,0 0 0,0 0 0,0 0 0,-1 0 0,1 0 0,0 0 0,0 1 0,0-1 0,0 0 0,0 0 0,0 0 0,0 0 0,0 0 0,0 0 0,0 0 0,0 0 0,0 0 1,-1 0-1,1 0 0,0-1 0,0 1 0,0 0 0,0 0 0,0 0 0,0 0 0,0 0 0,0 0 0,0 0 0,3 17-77,12 23-8,-6-22 56,2 0 0,18 25-1,-27-39 17,1-1 0,-1 0 1,1 0-1,0 0 0,0 0 0,0 0 0,0 0 0,1-1 0,-1 0 0,1 0 0,-1 0 0,1 0 0,0 0 0,0-1 0,0 1 0,0-1 0,0 0 0,0 0 0,8 0 0,-10-2 48,0 0 0,1 0-1,-1-1 1,0 1-1,0 0 1,0-1 0,-1 1-1,1-1 1,0 0 0,-1 1-1,1-1 1,-1 0 0,1 0-1,-1 0 1,0 0 0,0 0-1,0-1 1,0 1 0,0 0-1,0 0 1,0-1 0,-1 1-1,0 0 1,1-1 0,-1-2-1,8-68 1669,-8 72-1696,2-44 800,-6-60 0,2 87-745,0-1-1,-2 1 1,0 0-1,-1 0 0,-1 1 1,-9-19-1,2 19-25,7 25-142,4 37-137,2-37 247,0-5-11,5 140-99,-3-125 88,0-1 0,1 0-1,1 0 1,1 0 0,0 0 0,9 18-1,-13-34 9,-1 0 0,1 1-1,0-1 1,-1 0-1,1 0 1,0 1 0,0-1-1,0 0 1,0 0-1,0 0 1,0 0-1,0 0 1,0-1 0,0 1-1,0 0 1,1 0-1,-1-1 1,0 1 0,0-1-1,1 1 1,-1-1-1,0 1 1,1-1 0,-1 0-1,1 0 1,-1 1-1,0-1 1,1 0 0,-1 0-1,1-1 1,-1 1-1,0 0 1,1 0-1,-1-1 1,1 1 0,-1-1-1,0 1 1,0-1-1,2 0 1,0-1 22,-1 1 0,0-1 0,0 1 0,0-1-1,0 0 1,-1 0 0,1 1 0,0-1 0,-1-1 0,1 1 0,-1 0 0,0 0 0,1 0-1,-1-1 1,0 1 0,-1-1 0,1 1 0,0-1 0,-1 1 0,1-1 0,-1-2 0,0 5 57,10 6-257,-10-5 190,0-1-1,0 0 1,0 1 0,1-1 0,-1 0 0,0 1 0,1-1 0,-1 1 0,0-1 0,0 0 0,1 0 0,-1 1 0,1-1 0,-1 0-1,0 0 1,1 1 0,-1-1 0,1 0 0,-1 0 0,0 0 0,1 0 0,-1 0 0,1 0 0,-1 1 0,1-1 0,-1 0-1,1 0 1,-1 0 0,0 0 0,1-1 0,-1 1 0,1 0 0,-1 0 0,1 0 0,-1 0 0,0 0 0,1-1 0,-1 1 0,1 0-1,-1 0 1,0 0 0,1-1 0,-1 1 0,0 0 0,1-1 0,-1 1 0,0 0 0,1-1 0,-1 1 0,0 0 0,0-1-1,0 1 1,1-1 0,-1 1 0,0 0 0,0-1 0,0 1 0,0-1 0,0 1 0,0-1 0,0 0 0,7-16 423,1 0 403,-8 17-825,1 0 0,0 0 0,-1 0 0,1 1 0,-1-1 1,1 0-1,-1 0 0,1 0 0,-1 0 0,1 1 0,-1-1 0,0 0 1,1 1-1,-1-1 0,1 0 0,-1 1 0,1-1 0,-1 0 1,0 1-1,1-1 0,-1 1 0,0-1 0,0 0 0,1 1 0,-1-1 1,0 1-1,0-1 0,0 1 0,1-1 0,-1 1 0,0-1 1,0 1-1,0 0 0,0-1 0,0 1 0,36 91-29,-27-121-9717,-9 16 3550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4.9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1 109 20692,'0'0'2946,"10"4"-2599,-4-2-266,0 1-29,0-1 0,1 1-1,-1-1 1,1-1-1,0 0 1,13 2 0,-18-3 1,0-1 0,0 1-1,0 0 1,0-1 0,-1 1 0,1-1 0,0 1 0,0-1 0,-1 0 0,1 0 0,0 0 0,-1 0 0,1 0 0,-1 0 0,1 0 0,-1 0 0,0-1 0,1 1 0,-1-1 0,0 1 0,0-1 0,0 1 0,0-1 0,0 1 0,0-1 0,-1 0 0,1 0 0,0 1-1,-1-1 1,0 0 0,1 0 0,-1 0 0,0 0 0,0 0 0,0-3 0,1 0 151,-1-1-1,0 1 1,0-1 0,0 1-1,-1-1 1,1 1-1,-2-1 1,0-5-1,1 10-173,0-1-1,1 0 1,-1 1-1,0-1 1,0 1-1,0-1 1,0 1-1,0 0 1,0-1-1,-1 1 1,1 0-1,0 0 1,-1 0-1,1 0 1,-1 0-1,1 0 1,-1 0-1,1 1 1,-1-1-1,0 0 1,1 1-1,-1-1 1,0 1-1,1 0 1,-1 0-1,0-1 1,0 1-1,1 0 1,-3 1-1,2-1-34,0 1-1,1-1 1,-1 1-1,0 0 1,0-1-1,1 1 1,-1 0-1,1 0 0,-1 0 1,1 1-1,-1-1 1,1 0-1,0 0 1,-1 1-1,1-1 0,0 1 1,0-1-1,0 1 1,0-1-1,0 1 1,1 0-1,-1-1 0,0 1 1,1 0-1,-1 0 1,1 0-1,0-1 1,-1 1-1,1 3 0,-3 64-13,3-58 72,0-2-42,-1 4 36,1-1 1,1 1-1,0 0 1,7 25-1,-8-35-51,1-1-1,0 1 0,0 0 1,1 0-1,-1-1 0,1 1 1,-1-1-1,1 1 0,0-1 1,0 0-1,0 1 0,0-1 1,0 0-1,0 0 0,1-1 1,-1 1-1,1 0 0,-1-1 1,1 0-1,0 1 0,0-1 1,-1 0-1,1 0 0,0-1 1,0 1-1,0 0 0,4-1 0,-3 1-213,1-1-1,0 0 1,-1 0-1,1-1 0,0 1 1,-1-1-1,1 0 0,-1 0 1,1-1-1,-1 1 1,0-1-1,1 0 0,3-3 1,-1 1-901,-1-1 1,0 0-1,0-1 1,0 1-1,-1-1 1,9-12-1,10-18-7193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55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287 1 12172,'-54'51'706,"-73"74"1587,110-105-1790,1 0 0,0 1 0,2 0 0,-21 41 0,34-61-497,0 0-1,0 1 1,0-1 0,1 1-1,-1 0 1,1-1-1,-1 1 1,1-1 0,-1 1-1,1 0 1,0-1 0,0 1-1,0 0 1,0-1-1,0 1 1,0 0 0,0-1-1,0 1 1,2 2 0,-2-3-11,1 0 1,0-1 0,0 1 0,-1-1 0,1 1-1,0-1 1,0 1 0,0-1 0,0 0 0,0 1-1,-1-1 1,1 0 0,0 0 0,0 1 0,0-1-1,0 0 1,0 0 0,0 0 0,0 0 0,0 0-1,0-1 1,0 1 0,2-1 0,7-1-39,0-1 0,0-1 0,0 0 0,12-7 0,-16 8 10,9-5 14,1 0 0,25-8 0,-37 15 14,-1 0 1,0 0-1,1 0 0,-1 1 0,0 0 1,1-1-1,-1 1 0,7 1 1,-9-1-2,0 1 1,0-1-1,0 0 1,0 1 0,0-1-1,0 1 1,0-1 0,0 1-1,0-1 1,-1 1-1,1 0 1,0-1 0,0 1-1,0 0 1,-1 0 0,1 0-1,0-1 1,-1 1 0,1 0-1,-1 0 1,1 0-1,-1 0 1,1 0 0,-1 0-1,0 0 1,1 2 0,1 9 71,-1 0 0,0 1-1,0-1 1,-2 1 0,1-1 0,-1 0 0,-1 1 0,-3 11 0,-36 101 439,30-96-419,1 1 0,1 0-1,-7 42 1,15-65-83,0-1 0,1 0 0,-1 0 0,1 0 0,0 1 0,1-1-1,0 0 1,1 7 0,-1-12-7,0 1 0,0-1 0,0 1-1,0-1 1,0 1 0,1-1-1,-1 1 1,0-1 0,1 0 0,-1 0-1,1 0 1,-1 0 0,1 0 0,0 0-1,-1 0 1,1 0 0,0-1 0,-1 1-1,1-1 1,0 1 0,0-1 0,0 0-1,0 0 1,-1 0 0,1 0 0,0 0-1,0 0 1,0 0 0,2-1 0,10-1-163,0 0 0,-1-1 0,1-1 0,-1 0 0,1-1 1,-1-1-1,18-10 0,-20 10 3,0 0-1,0 1 1,0 0-1,1 1 1,0 0-1,0 1 1,0 0 0,0 1-1,25-1 1,-36 3 166,1 0 0,-1 1 1,1-1-1,-1 0 1,0 1-1,1-1 0,-1 1 1,0-1-1,0 1 1,1 0-1,-1-1 0,0 1 1,0 0-1,0 0 0,0 0 1,0 0-1,0 0 1,0 0-1,0 0 0,0 0 1,0 0-1,-1 1 1,2 1-1,0 1 46,-1 1 0,1-1 0,-1 1 0,0-1 0,0 1-1,-1 0 1,1 6 0,-2 9 307,0 1 0,-6 28 0,7-46-323,-8 32 450,-14 42-1,12-46-97,1-1 0,-4 33-1,12-61-342,1-1 0,0 1 0,0 0 0,-1-1 0,1 1 0,0-1 0,1 1 0,-1-1 1,0 1-1,0 0 0,1-1 0,-1 1 0,0-1 0,1 1 0,0-1 0,-1 0 0,1 1 0,1 1 0,-1-3-28,-1 1 0,1 0 1,0-1-1,0 0 0,0 1 0,0-1 0,0 1 1,0-1-1,0 0 0,-1 0 0,1 0 0,0 1 0,0-1 1,0 0-1,0 0 0,0 0 0,0 0 0,0-1 1,0 1-1,0 0 0,2-1 0,5-2-7,0 0 0,1-1 0,-1 0 0,14-10 0,187-148-3198,-26 18-551,-144 121 3490,-20 19 295,-18 4-35,-1 0 0,1 0 0,-1 1 0,0-1 1,1 0-1,-1 0 0,0 0 0,1 1 0,-1-1 0,0 0 0,1 0 0,-1 1 0,0-1 0,1 0 0,-1 1 0,0-1 0,0 0 0,0 1 0,1-1 0,-1 1 0,0-1 0,0 0 1,0 1-1,0-1 0,0 0 0,0 1 0,0-1 0,0 1 0,0-1 0,0 1 0,0-1 0,0 0 0,0 1 0,0-1 0,0 1 0,0-1 0,0 0 0,0 1 0,-3 12 306,-1-1-1,0 0 1,0 0-1,-1 0 1,-1-1-1,0 1 1,-9 11-1,-62 82 1399,45-64-1101,-42 52 912,41-55-731,2 2 1,1 1-1,-35 67 0,62-99-705,8-7-109,13-11-88,198-158-265,-141 104 41,96-61 0,-164 120 295,32-20-125,48-22 0,-78 41 168,1 1 0,-1 1 0,1-1-1,0 2 1,0-1 0,0 1 0,0 1-1,0 0 1,0 0 0,0 1 0,14 1-1,-22 0 25,0-1 0,0 1 0,-1 0 0,1 0 0,0 0 0,0 0 0,0 1 0,-1-1 0,1 0 0,0 1 0,-1-1 0,1 1 0,-1 0 0,0-1 0,0 1 0,0 0 0,1 0 0,-2 0 0,1 0 0,0 0 0,0 0 0,-1 0 0,1 0 0,-1 0 0,1 0 0,-1 0 0,0 0 0,0 4 0,1 9 171,-1-1 0,-1 1 0,-2 15 0,2-17-134,-2 7 49,-2 46 55,5-64-168,0 0-1,0-1 0,0 1 1,1 0-1,-1 0 0,0-1 1,1 1-1,-1 0 0,1 0 1,0-1-1,-1 1 0,1-1 1,0 1-1,0 0 0,0-1 1,0 0-1,0 1 0,0-1 1,1 0-1,-1 1 0,0-1 1,1 0-1,-1 0 0,1 0 1,-1 0-1,1 0 0,0-1 0,3 2 1,3 0-5,0-1 1,0-1-1,0 1 0,1-1 1,-1-1-1,0 1 1,0-1-1,0-1 0,0 0 1,10-3-1,9-5-241,43-23 0,-53 24 94,1 0-1,0 1 1,0 1-1,1 1 1,23-6-1,-41 12 149,1 0-1,-1-1 0,1 1 0,-1 0 1,1 0-1,-1 0 0,1 0 1,-1 0-1,1 0 0,-1 0 0,1 0 1,-1 1-1,1-1 0,-1 1 0,1-1 1,-1 1-1,0-1 0,1 1 0,-1 0 1,0 0-1,0 0 0,1 0 0,-1 0 1,0 0-1,0 0 0,0 0 0,1 2 1,-1-1 26,0 1 1,0 0 0,0 0 0,0 0-1,-1 0 1,0 0 0,1 0 0,-1 0-1,0 0 1,0 0 0,-1 0 0,0 6-1,-4 12 257,-1-1 0,-1 0 0,-10 22 0,13-33-138,-13 29 149,8-22-158,1 1 0,1-1 0,1 1 1,0 0-1,2 0 0,0 1 1,0 0-1,2-1 0,-1 22 1,3-37-131,1 0 1,-1 1 0,1-1-1,-1 0 1,1 0 0,0 0 0,0 0-1,0 0 1,0 0 0,0 0-1,0 0 1,1-1 0,-1 1-1,1 0 1,-1-1 0,1 1 0,0-1-1,-1 1 1,1-1 0,0 0-1,0 0 1,0 0 0,0 0-1,0 0 1,0 0 0,0 0-1,0-1 1,0 1 0,1-1 0,3 1-1,8 0 6,-1 0 0,1-1 0,26-3 0,-30 3 15,15-4-74,0-1-1,46-15 0,-56 14 1,1 1 0,0 0-1,0 2 1,0-1 0,0 2 0,1 0 0,-1 1 0,1 1-1,22 2 1,-36-1 45,0 1 0,0-1 0,0 0 0,0 1 0,0 0 0,0-1 0,0 1 0,-1 1 0,1-1 0,-1 0 0,1 0 0,-1 1 0,0 0 0,0-1 0,0 1 0,0 0-1,-1 0 1,1 0 0,-1 0 0,0 0 0,1 0 0,-1 0 0,-1 1 0,2 2 0,2 15 94,-1 0 1,2 37-1,-3-23 108,0-24-153,-1 1 1,2-1-1,-1 0 1,1 0-1,1-1 1,0 1-1,7 13 1,-8-19-40,1 0 1,-1 0 0,1-1-1,-1 1 1,2-1 0,-1 0-1,0 0 1,1 0 0,-1-1-1,1 0 1,0 0 0,0 0-1,1 0 1,-1-1 0,0 0-1,7 2 1,6 1-1,0-2 1,1 0-1,-1-1 1,0-1-1,1-1 0,-1 0 1,1-1-1,-1-1 1,22-6-1,19-7-612,85-34-1,-103 33 310,2 1-1,0 2 1,87-15 0,-122 28 274,-1-1 0,1 1 0,0 0 1,-1 0-1,1 1 0,-1 0 0,1 0 0,8 4 1,-13-4 22,0 0 1,0 1 0,0 0-1,0 0 1,0-1-1,0 2 1,-1-1 0,1 0-1,-1 0 1,1 1-1,-1 0 1,0-1-1,0 1 1,0 0 0,0 0-1,-1 0 1,1 0-1,-1 0 1,2 6 0,2 15 128,-1 0 0,0 0 0,-2 0 0,-1 0 1,-1 1-1,-1-1 0,-7 41 0,4-35 253,2 0-1,0 0 1,2 0-1,6 43 0,-6-70-368,1 1 0,0-1-1,0 0 1,0 0-1,0 0 1,1 0 0,-1 0-1,1 0 1,0 0-1,0-1 1,0 1 0,0 0-1,0-1 1,1 0-1,-1 1 1,1-1 0,3 3-1,0-2-20,0 0-1,1 0 1,-1-1 0,0 1-1,1-1 1,0-1-1,-1 1 1,9 0 0,11 0-233,1-2 0,0 0 0,36-7 0,-58 7 173,17-3-53,-8 1 78,1 0 1,-1 1 0,0 0-1,0 1 1,24 3-1,-34-2 46,-1 0-1,1 0 0,-1 1 0,1-1 0,-1 1 1,1-1-1,-1 1 0,0 0 0,0 0 0,0 1 0,0-1 1,0 0-1,-1 1 0,1 0 0,-1 0 0,0 0 0,1 0 1,-1 0-1,-1 0 0,1 0 0,0 1 0,-1-1 0,1 1 1,-1-1-1,0 1 0,0 5 0,4 27 172,-4-25-74,0 0 0,1-1 0,0 1-1,4 12 1,-5-21-89,0 0 0,0 1-1,0-1 1,0 0 0,0 0 0,1 0-1,-1 0 1,0 0 0,1-1-1,0 1 1,-1 0 0,1-1 0,0 1-1,0-1 1,0 1 0,0-1-1,0 0 1,0 0 0,0 0-1,1 0 1,-1 0 0,0-1 0,5 2-1,4-1 8,0-1 0,1 0 0,-1-1 0,0 0 0,0 0 0,0-1 0,0-1 0,0 0 0,0-1 0,-1 1 0,14-8 0,14-10-257,58-39 0,-52 30-349,-13 9 138,33-20-193,-59 38 597,0 0 0,0 1 0,1-1 1,-1 1-1,1 1 0,-1-1 0,1 1 0,0 0 1,9-1-1,-14 3 50,0-1 0,0 1 0,-1-1 0,1 1 1,0 0-1,0-1 0,0 1 0,-1 0 0,1-1 0,0 1 1,-1 0-1,1 0 0,-1 0 0,1 0 0,-1 0 0,1 0 1,-1 0-1,1 0 0,-1 0 0,0 0 0,0 0 0,0 0 1,1 0-1,-1 0 0,0 0 0,0 0 0,0 0 0,0 0 1,-1 0-1,1 0 0,0 0 0,0 0 0,-1 0 0,0 1 1,-7 39 513,-26 34 590,27-62-920,0 0 0,0 1-1,2 0 1,0 0 0,-6 27 0,10-40-184,1-1 1,0 1-1,0-1 0,0 1 1,0 0-1,0-1 0,0 1 0,0-1 1,0 1-1,0 0 0,0-1 1,0 1-1,0-1 0,0 1 1,0-1-1,1 1 0,-1 0 0,0-1 1,0 1-1,1-1 0,-1 1 1,0-1-1,1 1 0,-1-1 1,1 0-1,-1 1 0,0-1 1,1 1-1,-1-1 0,1 0 0,-1 1 1,2-1-1,19-2-506,21-21-1315,-29 13 1466,-2 0 1,1-1 0,-2 0-1,16-20 1,-26 30 366,0 1 0,0 0 0,-1 0 1,1-1-1,0 1 0,-1 0 0,1 0 0,0 0 1,-1 0-1,1-1 0,0 1 0,-1 0 0,1 0 1,-1 0-1,1 0 0,0 0 0,-1 0 0,1 0 0,0 0 1,-1 0-1,1 0 0,-1 0 0,1 0 0,0 0 1,-1 0-1,1 1 0,0-1 0,-1 0 0,1 0 1,0 0-1,-1 0 0,1 1 0,0-1 0,-1 0 1,1 0-1,0 1 0,-1-1 0,-37 23 1067,-45 36-1,0 0-518,83-59-562,-58 38 552,-85 41-1,125-70-544,0-1 0,-1-1 1,1-1-1,-1-1 0,-1 0 0,1-2 0,0 0 0,-1-1 0,-36-1 0,47-3-279,-1 1 0,1-1 0,-1-1 0,1 0 0,0-1 1,0 1-1,0-2 0,1 1 0,-14-10 0,-7-8-1482,-35-33-1,42 34 698,-1 1-1,-27-17 0,29 25 1332,-1 1 0,0 2 0,0 0 0,-1 1 0,0 1 0,-1 1 0,0 1 0,0 1-1,0 2 1,0 0 0,0 1 0,-43 5 0,-21 7 1785,1 5 1,-101 30-1,40-9-1425,103-27-219,0-1 0,-92 4 0,121-13-549,-1-1 0,1 0 0,0-1 0,-1-1 0,1 0 0,0-1 0,1-1 0,-1-1 0,1 0 0,0-1 0,-25-15 0,-40-37-2199,48 34 1233,-57-33 1,76 51 1107,0 0 0,-1 2 1,0-1-1,0 2 0,0 0 0,0 1 1,-1 0-1,-18-1 0,12 4 307,0 1 0,1 0 0,0 2-1,-1 0 1,1 1 0,0 1 0,0 1 0,-28 14 0,-16 10 1067,-70 46 1,-19 9-111,143-80-1170,1-1 0,-1 0 0,0 0 0,-17 3 0,25-7-120,1 0 1,-1 1-1,1-1 0,0 0 0,-1 0 0,1 0 0,-1 0 0,1 0 0,-1 0 1,1 0-1,0-1 0,-1 1 0,1-1 0,0 1 0,-1-1 0,1 1 0,0-1 0,-1 1 1,1-1-1,0 0 0,0 0 0,0 0 0,0 0 0,0 0 0,0 0 0,0 0 1,0 0-1,0 0 0,0 0 0,1-1 0,-1 1 0,0 0 0,1 0 0,-1-1 1,1 1-1,-1 0 0,1-1 0,0 1 0,0-1 0,-1 1 0,1-2 0,-2-39-2509,4-62-1,1 75 2059,-2-1 0,-1 1 1,-2-1-1,-10-57 0,12 82 533,-1 1 0,0-1-1,-1 1 1,1-1 0,-1 1-1,0 0 1,0 0-1,0 0 1,-1 0 0,1 0-1,-1 0 1,0 1 0,0-1-1,0 1 1,-1 0 0,1 0-1,-1 0 1,0 0-1,0 1 1,1-1 0,-2 1-1,1 0 1,0 1 0,0-1-1,-1 0 1,1 1-1,-1 0 1,1 0 0,-1 1-1,1-1 1,-1 1 0,0 0-1,1 0 1,-8 1 0,-4 2 410,-1 1 0,1 1 1,1 0-1,-1 1 1,1 0-1,0 2 0,0-1 1,-18 15-1,-93 71 1324,83-58-1483,-2-2 1,-64 35-1,102-64-265,-1-1 0,1 1-1,-1-1 1,0-1 0,-9 3 0,16-5-59,-1 0 1,0 1 0,0-1-1,0 0 1,0 0 0,0 0 0,0 0-1,0-1 1,1 1 0,-1 0 0,0-1-1,0 1 1,0-1 0,1 0 0,-1 0-1,0 1 1,0-1 0,1 0-1,-1-1 1,1 1 0,-1 0 0,1 0-1,0-1 1,-1 1 0,1 0 0,0-1-1,0 1 1,-1-3 0,-3-9-361,0 0 1,1 0-1,1-1 1,0 1 0,1-1-1,1 0 1,0 0-1,0 1 1,3-17-1,-2-3-308,18-449-2240,-2 220 3997,-14-3 3517,-3 240-4563,0 0-1,2 0 1,1-1 0,1 1-1,1 0 1,8-28-1,33-65-1966,-27 74 607,-1 0 1,19-90 0,-94 378 2524,37-170-677,3 0 0,3 1 1,-5 86-1,19-148-574,1 1 0,0-1-1,1 0 1,0 1 0,4 13-1,-4-24 28,0 1 0,0-1-1,0 0 1,1 0-1,0 0 1,-1 0 0,1 0-1,0 0 1,0 0-1,0 0 1,1-1 0,-1 1-1,1-1 1,-1 0-1,1 1 1,0-1-1,0 0 1,0-1 0,0 1-1,0-1 1,0 1-1,0-1 1,7 2 0,7 0-110,0-1 0,0-1 1,0 0-1,0-1 0,0-1 1,0-1-1,0 0 0,-1-1 1,1-1-1,31-11 0,13-9-315,85-47-1,-98 46 357,3-1 137,163-75-112,-188 91 234,1 1 1,0 2-1,0 0 0,0 2 1,1 1-1,38-1 0,-54 5-41,1 1 0,-1 0-1,0 2 1,0-1 0,0 1-1,0 1 1,0 0 0,0 1-1,-1 0 1,0 1 0,16 10-1,5 8 76,0 1 0,35 36 0,-36-30-180,54 39 1,-64-56-144,1-1 1,0-1 0,1-2-1,0 0 1,1-1-1,0-1 1,1-1 0,43 6-1,4-6-2274,123-3 0,47 3 863,-231-5 1726,0 0 0,0 0 1,0 1-1,-1 0 0,1 1 0,-1 0 0,0 0 1,0 2-1,-1-1 0,1 1 0,-1 0 1,-1 1-1,1 0 0,-1 0 0,0 1 0,0 0 1,-1 0-1,7 12 0,6 13 867,-2 0 1,-1 1-1,-2 1 0,12 37 1,-12-30-684,1-1 1,23 39 0,-32-67-355,1-2 1,0 1-1,1-1 0,0 0 0,0-1 1,1 0-1,1-1 0,-1 0 0,1 0 1,1-1-1,22 12 0,-18-14-164,0 0 0,0-1 0,1 0 0,-1-1 0,1-1 0,0-1 0,0 0 1,0-1-1,23-2 0,-10-1-820,-1-2 1,1-1-1,-1-1 1,0-2-1,48-18 0,130-77-2940,-197 97 3990,15-4 1433,-42 36 3882,-17 16-3033,-58 55-1,73-80-2298,0-1 0,-1 0 0,-1-1 0,0-2 0,-33 17 0,48-27-175,-1-1 0,0 1 0,1-1 0,-1-1 0,0 1 0,-1-1 0,1 0 0,0-1 0,0 1 0,0-2 0,0 1 0,-1-1-1,1 0 1,0 0 0,0-1 0,0 0 0,1 0 0,-1-1 0,0 0 0,-8-4 0,-7-8-1596,1 0 1,1-1 0,0-1-1,-24-26 1,-25-22-2982,28 33 2798,0 3 0,-53-29 0,51 35 2239,-2 2 0,-54-17 0,43 21 1179,-1 2 0,-1 3 0,0 3 0,-1 2 0,-63 0 0,-144 16 3287,-35-2-700,288-7-4062,0-1 0,0-1 0,0 0 0,0-1 0,0 0 0,0-1 0,1 0 0,0-1 0,0-1 0,0 0 0,1 0 0,-1-1 0,2-1 0,-18-14 0,19 12-262,-1 0-1,2-1 1,-1 0 0,1-1 0,1 1 0,0-1 0,1-1 0,0 1 0,1-1 0,1 0-1,0-1 1,0 1 0,-2-26 0,6 39 203,-3-22-325,0-1 1,3-33 0,0 51 317,0 0 1,0 0-1,1-1 1,0 1 0,0 0-1,0 0 1,1 0-1,0 0 1,0 0-1,0 1 1,0-1 0,1 1-1,0-1 1,0 1-1,0 0 1,0 0-1,6-5 1,-6 7 47,0 1-1,0 0 1,-1-1-1,1 1 1,0 0-1,0 1 1,1-1-1,-1 1 1,0-1-1,5 1 1,-3 0-15,-1-1 1,1 1-1,-1-1 0,1 0 1,-1 0-1,1-1 0,4-1 1,43-30 44,-2-3 0,-1-1 0,-2-2 1,47-51-1,-52 49-107,30-30-151,-35 33-406,1 1 1,83-61-1,-99 90 256,-12 15 221,-10-5 126,1 1-1,-1 0 0,0 0 0,1 0 0,-1-1 0,-1 1 1,1 0-1,0 0 0,-1 0 0,-1 5 0,-12 32 183,-1-1 1,-2-1-1,-1 0 0,-25 36 0,9-14-32,-8 22-34,-11 20-343,14-43-2932,27-45-2376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5.4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68 108 11147,'1'-10'3133,"0"5"-2483,3-48 3425,-4 51-3837,0 1-1,0-1 1,0 1-1,0-1 1,0 1 0,0-1-1,0 1 1,0-1-1,-1 1 1,1-1-1,0 1 1,-1 0-1,1-1 1,-1 1-1,0 0 1,1-1-1,-1 1 1,0 0 0,0 0-1,0-1 1,0 1-1,0 0 1,0 0-1,0 0 1,0 0-1,-1 1 1,1-1-1,0 0 1,0 0-1,-1 1 1,-1-2-1,1 3-163,1-1 0,-1 0 0,0 1 0,1-1 0,-1 1 0,1 0 0,-1-1 0,1 1 0,-1 0 0,1 0 0,0 0 0,0 0 0,-1 0-1,1 0 1,0 1 0,0-1 0,0 0 0,0 1 0,0-1 0,0 0 0,0 1 0,1-1 0,-1 1 0,0 0 0,1-1 0,0 1-1,-1 3 1,-10 48-24,4 43 82,6-87-130,1-1-1,1 0 1,-1 0 0,2 1 0,-1-1-1,1 0 1,0 0 0,1 0 0,3 9-1,-5-16-4,-1 0 0,1 0-1,-1 0 1,1 0 0,-1 0-1,1 0 1,-1 0 0,1 0 0,0 0-1,-1 0 1,1-1 0,0 1-1,0 0 1,0-1 0,0 1-1,0 0 1,-1-1 0,1 1-1,0-1 1,0 1 0,1-1-1,-1 0 1,0 1 0,0-1 0,0 0-1,0 0 1,0 0 0,0 0-1,0 0 1,0 0 0,0 0-1,0 0 1,1 0 0,-1 0-1,0-1 1,0 1 0,0 0 0,0-1-1,0 1 1,0-1 0,0 1-1,0-1 1,0 1 0,-1-1-1,1 0 1,0 0 0,0 1-1,0-1 1,-1 0 0,1 0-1,0 0 1,0-1 0,4-5 29,0 1 1,-1-1 0,0 0-1,0-1 1,5-12-1,-1-15 452,-1-1 0,-1 0 0,1-61-1,-8 202-428,16 349 169,-14-450-225,7 43-346,-9-46 334,1 0 0,1 0 0,-1 0 0,0 0 0,0 0 0,0 0 0,0 0 0,1 0 0,-1 0 0,0 0 0,1 0 0,-1 0 0,1-1 1,-1 1-1,1 0 0,-1 0 0,1 0 0,0-1 0,-1 1 0,1 0 0,0-1 0,0 1 0,-1 0 0,1-1 0,0 1 0,0-1 0,0 1 0,0-1 0,0 0 0,0 1 0,0-1 0,0 0 0,0 0 0,-1 0 0,1 0 0,2 1 0,-1-4-186,0 0 0,0 0 0,0-1 0,0 1 0,-1 0 0,1-1 0,-1 1 1,0 0-1,0-1 0,0 0 0,-1 1 0,1-1 0,-1 0 0,1-4 0,0 0-351,3-29-3545,-1-70 0,-3 90 2966,0-54-4182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5.8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1 146 4805,'0'0'17525,"2"14"-17065,2 10-324,-1-2 3,0-1 0,2 0 0,0 0 0,1-1 1,1 1-1,16 31 0,-22-51-136,-1 0 0,1 0 0,0 0 0,-1 0 0,1 0 0,0 0 0,0-1 0,0 1 0,0 0 0,-1 0 0,1-1 0,0 1 0,1 0 0,-1-1 0,0 1 0,0-1 0,0 1 0,0-1 0,0 0 0,0 1 0,1-1 0,-1 0 0,0 0 0,0 0 0,0 0 0,1 0 0,-1 0 0,0 0 0,0 0 0,0-1 0,0 1 0,1 0 0,-1-1 0,0 1 0,0-1 0,0 1 0,0-1 0,0 1 0,0-1 0,0 0 0,0 0 0,0 1 0,0-1 0,0 0 0,-1 0 0,1 0 0,0 0 0,-1 0 0,1 0 0,0 0 0,0-2 0,5-6 135,-1 0-1,0 0 1,0 0-1,5-16 0,1-12-18,-1 0-1,-3 0 0,0-1 1,-3 0-1,0-69 0,-5 103 819,-3 10-465,-2 10-50,0 16-341,1 1-1,1-1 0,2 0 0,4 56 0,-2-87-150,0 1-1,0-1 1,0 1 0,0-1-1,0 1 1,1-1 0,-1 0 0,0 1-1,1-1 1,-1 1 0,1-1-1,0 0 1,-1 0 0,1 1-1,0-1 1,0 0 0,0 0 0,0 0-1,0 0 1,0 0 0,0 0-1,0 0 1,0 0 0,0 0 0,1-1-1,-1 1 1,0 0 0,1-1-1,-1 1 1,0-1 0,1 1-1,-1-1 1,1 0 0,-1 1 0,0-1-1,2 0 1,-1 0-246,1-1-1,-1 1 1,0-1 0,0 1-1,0-1 1,0 0 0,0 0 0,0 0-1,0 0 1,0 0 0,0 0-1,-1 0 1,1-1 0,0 1-1,-1-1 1,1 1 0,-1-1-1,1 0 1,-1 0 0,0 1-1,0-1 1,2-4 0,8-24-4505,-4-6-2209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6.39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21 352 12139,'-2'11'3001,"1"-3"-2328,-6 27 1206,2 0 0,2 0 0,1 0 0,4 57 0,-2-91-1870,1 1 0,-1-1-1,0 1 1,1-1 0,-1 0 0,1 1 0,-1-1 0,1 1 0,0-1-1,-1 0 1,1 1 0,0-1 0,0 0 0,0 0 0,0 0 0,0 0-1,0 0 1,0 0 0,1 0 0,-1 0 0,0 0 0,1 0-1,-1-1 1,0 1 0,3 0 0,-3-1-1,0 0 0,0 0 0,1 0 0,-1 0 0,0 0 0,0 0 1,0 0-1,1-1 0,-1 1 0,0-1 0,0 1 0,0-1 0,0 1 0,0-1 0,1 1 0,-1-1 0,0 0 0,-1 0 0,1 1 1,0-1-1,0 0 0,0 0 0,0 0 0,-1 0 0,1 0 0,0 0 0,-1 0 0,1 0 0,-1 0 0,1-2 0,6-19 16,0 1-1,-2-2 1,-1 1 0,-1-1-1,0 1 1,-2-1-1,-1 0 1,-2-25-1,1-6-21,1 53-24,5-15-469,5-26 1008,-2 0-1,-2 0 1,-1-1-1,-3 0 1,-2-45-1,0 74-460,-2 77 649,7 158 431,-3-199-1064,0 0 0,2 0-1,1 0 1,0-1 0,2 0 0,1 0 0,0 0 0,13 22 0,-20-42-72,-1 0 0,1 0 1,-1 0-1,1 0 0,-1 0 0,1 0 0,0 0 0,-1 0 1,1 0-1,0 0 0,0 0 0,0-1 0,0 1 0,0 0 0,0-1 1,0 1-1,0-1 0,0 1 0,2 0 0,-3-1 7,1-1 1,0 1-1,-1 0 0,1-1 0,-1 1 0,1-1 0,-1 1 0,0-1 0,1 1 0,-1-1 0,1 1 1,-1-1-1,0 1 0,0-1 0,1 1 0,-1-1 0,0 0 0,0 1 0,1-1 0,-1 0 1,0 1-1,0-1 0,0 1 0,0-2 0,-1-50 335,-6 25-320,0 1 0,-1 1 1,-2-1-1,-1 2 0,-1-1 0,-26-39 0,42 70-911,-3-4 600,0 0 0,0 0-1,0 0 1,0 0 0,0 0 0,1 0-1,-1-1 1,1 1 0,-1 0 0,1-1-1,0 1 1,0-1 0,0 0 0,0 1-1,0-1 1,0 0 0,0 0 0,2 0-1,3 1-1036,0-1-1,0 0 1,0 0-1,-1 0 0,1-1 1,0-1-1,0 1 1,0-1-1,12-3 0,11-9-8618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6.7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52 101 13901,'-5'10'3838,"-2"4"-2982,0 1-1,0 1 1,2-1-1,0 1 1,0 0-1,2 0 1,0 1-1,1-1 1,0 1-1,1-1 1,2 21-1,-1-36-853,0-1 0,0 1 0,0 0 0,0 0 0,0 0 0,0 0 0,1 0-1,-1 0 1,0-1 0,0 1 0,0 0 0,1 0 0,-1 0 0,1 0 0,-1-1 0,1 1 0,-1 0 0,1 0-1,-1-1 1,1 1 0,-1 0 0,1-1 0,0 1 0,-1-1 0,1 1 0,0-1 0,0 1 0,-1-1 0,1 1 0,0-1-1,0 0 1,0 1 0,0-1 0,-1 0 0,1 0 0,0 0 0,0 0 0,0 0 0,0 0 0,0 0 0,0 0-1,0 0 1,-1 0 0,1 0 0,0 0 0,0-1 0,0 1 0,0 0 0,-1-1 0,1 1 0,0 0 0,0-1 0,0 1-1,-1-1 1,2-1 0,2-1 12,0 0 1,0-1-1,0 1 0,0-1 0,-1 0 0,1 0 1,-1-1-1,3-4 0,2-13 82,0 0 0,-2-1 1,0 0-1,-1 0 0,2-41 0,-1-58-438,-5 157 486,6 42-1,-5-66-137,0-1 0,0 1 0,1-1 0,0 0 0,1 0 0,0 0 1,1-1-1,8 15 0,-12-22-91,1 0 1,-1-1-1,0 1 1,1 0-1,-1-1 1,1 1-1,-1-1 1,1 1-1,0-1 1,-1 0-1,1 0 1,0 1-1,0-1 1,0-1-1,0 1 1,0 0-1,0 0 1,0-1-1,3 1 1,-3-1-113,-1 0 0,1-1 0,0 1 0,-1 0 0,1-1 0,0 0 0,-1 1 0,1-1 0,-1 0 0,1 0 0,-1 0 0,1 0 0,-1 0 0,0 0 0,1 0 0,-1 0 0,0-1 0,2-1 0,2-4-834,-1-1 1,1 0-1,-2 1 1,1-1-1,-1-1 1,0 1-1,0 0 1,1-10-1,4-33-6159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27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1 18033,'0'0'6598,"-3"59"-4932,3-21-673,1 4-224,11 1-129,3-2-512,1 2-480,3-2-1858,-1-3-1794,-1-4-2466</inkml:trace>
  <inkml:trace contextRef="#ctx0" brushRef="#br0" timeOffset="1">284 591 21140,'0'0'5830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35.4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898 83 8488,'-16'1'1078,"12"-1"-1006,-10 0 95,0 1 0,0 0 1,0 1-1,1 1 0,-1 0 0,1 1 0,-23 9 1,-7 11 108,0 2 0,2 1-1,1 3 1,2 1 0,-56 57 0,35-24 107,2 3-1,-61 95 0,84-109-201,3 0 0,1 3-1,-41 112 1,60-135-123,1 1 1,2 0-1,1 0 1,2 0-1,2 1 1,1 0 0,1 0-1,7 54 1,-4-72-49,1-1 1,1 0 0,0 0 0,1 0-1,1-1 1,0 1 0,1-1 0,1-1-1,0 1 1,1-1 0,14 16 0,-15-22 3,-1 0 1,1 0 0,1-1 0,0 0 0,0-1-1,0 0 1,1 0 0,-1-1 0,1 0-1,1-1 1,-1 0 0,1 0 0,-1-1 0,1-1-1,0 0 1,0 0 0,17 0 0,-9-3 152,-1 0 0,1-2 0,-1 0 0,0-1 1,0 0-1,0-2 0,-1 0 0,0-1 0,0-1 1,26-16-1,8-9 774,88-76-1,-79 57-533,-2-2 1,-3-3-1,-3-3 0,63-90 0,-89 110-293,-1-2 0,-3 0 1,-1-1-1,-2-1 0,-2-1 1,-2-1-1,-1 0 0,10-73 1,-19 80-95,-2-1-1,-1 0 1,-2 0 0,-2 0 0,-1 1 0,-14-64 0,13 89-31,-1 0 0,1 0 0,-2 1 0,0 0 0,-1 0 0,0 0 0,-1 1 0,0 0 0,-13-14 1,13 19-30,0 0 1,0 0 0,-1 0 0,0 1 0,0 0 0,0 1 0,-1 0 0,0 1-1,0-1 1,0 2 0,0 0 0,0 0 0,-22-2 0,15 3-212,0 0 0,-1 2 0,1 0 0,-1 1 0,1 1 0,-1 1 0,1 0 0,0 1-1,-26 10 1,14-1-1347,0 1 0,1 1 0,0 2 0,-32 25 0,9-4-8022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36.2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683 148 6822,'6'-13'929,"-1"4"-663,-1 1 41,1 0 0,-1 0 0,-1-1 0,0 1-1,0-1 1,0 0 0,-1 0 0,0 0 0,-1 0-1,0-14 1,-1 22-253,-1 0-1,1 0 0,-1 0 1,0 0-1,1 0 1,-1 0-1,0 0 1,0 0-1,0 0 0,0 1 1,0-1-1,0 0 1,0 1-1,0-1 1,0 1-1,0-1 0,0 1 1,0-1-1,0 1 1,-1 0-1,1-1 1,0 1-1,0 0 1,0 0-1,0 0 0,-1 0 1,1 0-1,0 0 1,0 0-1,0 0 1,-1 1-1,1-1 0,0 0 1,-1 1-1,-46 13 298,26-2-312,0 0 1,1 1-1,1 2 1,0 0-1,1 0 1,-27 30-1,-95 122 422,93-103-3,2 3 0,4 1 1,-43 92-1,65-114-322,2 0-1,1 1 0,3 1 1,2 0-1,1 1 1,-4 73-1,14-110-123,1-1 0,0 1 0,0 0 0,2-1 0,-1 1 0,2 0-1,-1-1 1,2 0 0,-1 0 0,10 19 0,-9-24-2,-1 0 0,1-1 0,0 1 0,1-1 0,0 0 0,-1 0 0,2 0 0,-1-1 0,0 0 0,1 0 0,0 0 0,0-1 0,0 1 0,0-2 0,0 1 0,1-1 0,-1 1 0,1-2 0,10 2 0,6 0 123,-1-2 0,0 0 0,1-2 0,-1-1 0,0 0 0,0-2 0,0 0 0,0-1 0,-1-2 0,37-15 0,1-6 271,0-3 0,72-50-1,-51 27 185,146-129 0,-193 151-507,-1-1 1,-2-1-1,-1-2 1,-2-1-1,-1-1 1,28-58-1,-45 78-27,-1-2 0,-1 1-1,-1-1 1,0 0 0,-2 0 0,0-1-1,-1 1 1,-1-40 0,-2 53-43,0 0-1,0 0 1,-1 1-1,-1-1 1,1 0-1,-1 0 1,0 1-1,0-1 1,-1 1 0,0 0-1,0 0 1,-1 0-1,1 0 1,-1 0-1,-1 1 1,1-1 0,-1 1-1,0 0 1,0 1-1,0-1 1,0 1-1,-1 0 1,0 1-1,0-1 1,0 1 0,0 0-1,-1 0 1,1 1-1,-12-3 1,-1 1-65,0 1 1,0 1-1,0 1 1,0 0-1,0 2 1,0 0-1,0 1 1,0 1-1,0 1 1,-25 8-1,-16 9-1374,-103 53 0,8-3-4880,65-42-3291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9T11:00:38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3821 362 10922,'0'0'128,"9"-5"-101,2 0 119,3-2-202,1 0 0,-1 0-1,18-15 1,-29 21 150,-1-1 1,0 1-1,1-1 0,-1 0 0,0 0 0,0 0 1,0 0-1,0 0 0,-1 0 0,1 0 1,-1-1-1,1 1 0,-1-1 0,0 1 0,0-1 1,0 1-1,0-1 0,0 0 0,-1 0 0,1 1 1,-1-1-1,0 0 0,0 0 0,0 1 0,0-1 1,0 0-1,0 0 0,-2-4 0,1 5-35,0 0 0,-1 0-1,1 0 1,-1 1 0,1-1 0,-1 1-1,1-1 1,-1 1 0,0 0-1,0 0 1,0 0 0,0-1-1,0 2 1,0-1 0,0 0 0,0 0-1,0 1 1,0-1 0,-3 0-1,-49-4-11,44 4-18,-201-14 1772,-241-48 1,34-16-361,-6 36-1003,198 38-365,0 10 0,-387 58 0,492-41-49,1 6-1,1 4 1,1 6-1,3 5 1,1 5 0,-176 103-1,259-132-16,1 1-1,2 1 1,0 2-1,1 1 1,-36 41-1,54-54-3,1 0-1,0 1 1,1 0 0,0 1-1,1 0 1,0 0 0,-5 17-1,8-21-1,1 1 0,1-1 0,0 0-1,0 0 1,1 1 0,0-1-1,0 0 1,1 1 0,0-1 0,1 0-1,0 0 1,4 11 0,-1-10 5,-1-1-1,2 1 1,-1-1 0,1-1 0,1 1-1,0-1 1,0 0 0,0 0 0,1-1-1,0 0 1,1 0 0,0-1 0,0 0-1,0 0 1,18 7 0,10 3 33,0-2-1,74 18 1,94 13 152,2-9 0,237 11 0,424-44 160,295-115 103,-981 90-433,-82 10 1,427-58 37,-379 43-9,216-67 0,-345 88-22,4-1-42,1-2 0,40-20 0,-59 27 40,-1 0 0,1-1 0,-1 1 0,0-1 0,0 0 0,-1 0 1,1-1-1,-1 1 0,1-1 0,-1 0 0,0 0 0,0 0 0,-1 0 0,1 0 0,-1-1 0,0 1 1,0-1-1,-1 1 0,1-1 0,1-8 0,-3 9 39,-1 0-1,1-1 1,-1 1-1,0 0 1,0 0 0,0 0-1,0 0 1,-1 0-1,0 0 1,0 0 0,0 1-1,0-1 1,0 1-1,-1-1 1,0 1 0,1 0-1,-1 0 1,0 0-1,-1 0 1,-5-4 0,-9-5-4,0 0 1,-36-16 0,51 26-56,-84-37 47,-2 3-1,-104-26 1,-192-31 131,116 41-236,-284-16 1,-277 27-3017,623 35 121,5-6-2162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6:52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40 263 23959,'0'0'2370,"9"1"-1575,-6 0-735,-1-1-1,0 1 1,1-1-1,-1 0 1,0 0-1,1 0 1,-1 0-1,1 0 1,-1 0-1,0 0 1,1-1-1,-1 0 1,0 1-1,1-1 1,-1 0-1,0 0 1,0 0-1,0 0 1,0 0-1,0-1 1,0 1-1,0-1 1,0 1-1,0-1 1,-1 0-1,1 1 1,-1-1-1,1 0 1,-1 0-1,0 0 1,1 0-1,-1-1 1,0 1-1,-1 0 1,1 0-1,0-1 1,-1 1-1,1 0 1,-1-1-1,1-3 1,3-14 527,-1 1 0,0-41 1,-2 54-485,-1 0 0,-1-1-1,1 1 1,-1 0 0,0 0 0,-1-1 0,1 1 0,-1 0 0,0 0 0,-1 1 0,1-1 0,-1 0 0,-5-7 0,7 12-103,0-1 0,0 1 0,0 0 0,0-1 0,0 1 0,-1 0 0,1 0 0,0 0 0,0-1 0,-1 1 0,1 1 0,-1-1 0,1 0 0,-1 0 0,1 1 0,-1-1 0,0 0 0,1 1 0,-1 0 0,0-1 0,1 1 0,-1 0 0,0 0 0,1 0 0,-1 0 0,0 0 0,0 0 0,1 0 0,-1 1 0,0-1 0,1 1 0,-1-1 0,1 1 0,-1 0 0,1 0 0,-1-1 0,1 1 0,-1 0 0,1 0 0,0 0 0,-1 1 0,1-1 0,0 0 0,0 0 0,0 1 0,0-1 0,0 0 0,0 1 0,-1 1 0,-2 5 0,-1 1 0,1 0 0,0-1 0,1 1 0,0 1 0,0-1 0,-2 15 0,3-7-107,1 0 0,0 1 1,2 19-1,3-28-2624,-1-10-2412,-2-8-2539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6:53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838 266 6694,'-17'1'1890,"-3"1"-1297,0 1-1,1 1 1,-1 1-1,1 0 1,0 1-1,0 2 1,0-1 0,-27 18-1,16-2-370,0 2 1,2 0-1,1 2 0,1 1 1,1 1-1,2 2 0,0 0 0,3 1 1,-18 37-1,-10 29-132,-66 198-1,66-142 712,8 3 0,6 1 0,7 2-1,7 1 1,7 0 0,7 1 0,26 270-1,-6-317-863,6-1 0,5-1-1,54 151 1,-49-182-174,4-1 0,4-2 0,3-2 0,3-1-1,59 74 1,-84-126 216,0-1-1,1 0 0,1-2 0,1-1 1,1 0-1,1-2 0,1 0 1,26 13-1,-40-25 16,0-1 0,0 0 0,0-1 0,1 0 0,-1-1 0,1 0 1,0-1-1,0-1 0,0 1 0,0-2 0,0 0 0,0 0 0,0-1 0,0-1 0,-1 0 1,1 0-1,0-1 0,-1-1 0,1 0 0,-1 0 0,0-1 0,17-11 0,-3-2 7,0 0-1,-1-3 1,0 0 0,-2-1-1,-1-1 1,-1 0-1,28-43 1,-5-3 77,60-131-1,-38 47 59,-7-4 0,-6-1 0,-8-3 0,30-204-1,-44 141-122,-10-1-1,-14-365 0,-14 453-54,-6 1 0,-5 0 0,-7 2 0,-6 1 1,-68-186-1,75 256 198,-48-87 0,62 131 67,0 0 1,-2 1-1,0 1 0,-1 0 1,-1 1-1,0 0 0,-1 1 1,-26-18-1,35 28-116,-1 0-1,-1 0 1,1 1 0,-1 0-1,1 1 1,-1 0 0,0 0-1,-1 1 1,1 0 0,0 0-1,0 1 1,-1 0 0,-14 1-1,12 2-70,0 0 0,0 0 0,0 1 0,1 1 0,-1 0 0,1 0 1,0 1-1,0 1 0,-14 9 0,-4 7-91,0 1 1,2 2-1,0 1 1,2 0-1,-41 57 1,-29 58-2294,-92 180 0,168-286 1583,-83 150-5097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55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2348 14510,'0'0'1660,"-1"-11"-560,0 2-1037,1-1 0,0 1 0,1 0-1,0 0 1,0-1 0,1 1 0,0 0 0,1 0 0,5-14 0,48-86 468,-32 65-229,114-197 994,10 6-1,305-370 0,-216 338-1444,453-397 0,-678 653 189,42-36-255,-47 40-255,-32 24-353,-16 12-1628,-10 1-1889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01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2382 5029,'0'0'438,"11"-6"-1,70-42-340,-3-4 0,130-110-1,132-158 5,-59 52-65,232-171 58,-124 109 10,-308 259-224,318-264 673,-303 262-119,4 4 0,137-71 0,-219 131-424,1 0 1,0 1 0,20-5 0,-42 1-2553,-10-5-2166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03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1843 3728 3748,'-11'7'309,"-2"0"-183,8-5-68,0 1 1,0-1-1,0 1 1,0 1-1,0-1 0,1 1 1,0 0-1,-5 5 0,25-11 167,20-18-84,0 0 0,-2-3 0,35-28 1,1-1 472,582-413 2047,184-129-2273,1823-1247 1149,-1852 1247-192,-789 579-1327,-10 10-2,-1 0-1,0-1 0,0 0 1,-1 0-1,0-1 0,0 0 1,-1 0-1,1 0 1,-1-1-1,4-8 0,-9 16-9,0-1-1,0 1 1,1-1-1,-1 1 1,0-1-1,0 1 1,0-1-1,0 1 1,0-1-1,0 1 1,0-1-1,0 1 1,0-1 0,0 1-1,0-1 1,0 1-1,0-1 1,0 1-1,0-1 1,-1 1-1,1 0 1,0-1-1,0 1 1,0-1-1,-1 1 1,1-1-1,0 1 1,-1 0-1,1-1 1,0 1-1,-1 0 1,1-1-1,0 1 1,-1 0-1,1-1 1,-1 1 0,1 0-1,-1 0 1,1 0-1,0-1 1,-2 1-1,-21-1 201,17 1-190,-10 1-15,1 0 0,0 2 0,-1-1 0,1 2 0,1 0 0,-1 1 1,-17 8-1,-100 56 10,97-49-10,-1005 648-57,50 77-77,495-365 55,-1012 748-4470,667-501 507,-259 181 1693,563-418 2059,309-223-923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03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2189 0 609,'-204'146'96,"-9"0"128,10 3-96,-2 5-96,2 4 64,4 2-32,-4 4-64,11 1 32,-3 3-160,5-1 256,9-5-736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03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9215 4164,'-13'11'411,"-15"13"-184,1-1 378,60-55-268,1167-1061 1713,88 9-1676,1874-1331 10,727-310-224,-3736 2621-158,2135-1502 114,-2225 1561-124,-18 13 16,-1-1 0,52-53 0,-95 86-8,0-1 1,-1 1-1,1-1 1,0 1 0,-1-1-1,1 0 1,0 0-1,-1 1 1,1-1 0,-1 0-1,1 0 1,-1 1-1,1-1 1,-1 0-1,1 0 1,-1 0 0,0 0-1,0 0 1,1 0-1,-1 0 1,0-1-1,-16 3-159,-34 21-239,49-22 393,-495 279-313,294-159 342,-3253 2135 435,1309-578-3656,1702-1295 1328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33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168 311 9129,'0'0'1975,"12"-6"-1810,32-13-21,0 3 1,1 1-1,81-15 0,-59 23 244,0 3 1,1 3-1,86 10 0,43 1 456,-92-14-659,0-3 0,152-32 0,-134 17-80,1 4 0,178-1 0,370-21 66,-261 24-5,-80 7 63,-112-17 344,-123 12-470,126-3 0,-212 17-10,20-1-355,-26 3 554,-16 1 712,-540 70-410,313-48-553,-697 54 776,121-24-395,-259 9-134,699-59-32,812-37-334,-204 8 103,2141-34-191,-1781 75-1329,140 2-5284,-393-18 1643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8:44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3085 173 6534,'-448'-80'5376,"210"54"-3947,-1 11 0,-343 21 0,438 7-973,1 6 1,1 6 0,1 7 0,1 5 0,2 7 0,-167 77-1,235-89-278,-89 56-1,141-77-81,1 1-1,0 0 0,1 1 1,1 1-1,0 1 1,1 0-1,0 0 0,1 2 1,1-1-1,-11 23 0,19-32-38,1 1 0,0-1 0,0 1-1,1 0 1,0 0 0,0 0 0,1 1-1,0-1 1,0 0 0,1 0 0,0 1-1,1-1 1,0 0 0,3 14 0,0-10-8,0-1 1,1 0-1,0 0 1,0 0-1,1-1 1,1 0 0,0 0-1,0-1 1,11 11-1,10 6 16,1-1 0,1-1-1,1-2 1,2-1 0,43 22-1,11-1-2,2-4 0,1-4-1,2-4 1,1-4-1,116 17 1,10-12 196,261 2 0,344-44 2538,-664-3-2411,-1-7 0,-1-7 0,173-54-1,-255 58-255,-2-3-1,-1-4 0,130-74 1,-175 88-101,0-1 0,-2-2-1,0 0 1,-1-2 0,-2-1 0,0 0 0,-1-2 0,-2-1-1,0 0 1,-2-1 0,-1-1 0,14-31 0,-24 41-16,0-1 0,-1 1 1,-1-1-1,-1 0 0,-1-1 0,-1 1 1,0 0-1,-1-1 0,-1 1 0,-5-35 1,2 39-7,0 0 0,-1 0 0,-1 0 1,0 1-1,-1 0 0,-1 0 1,0 0-1,-1 1 0,0 0 1,-1 0-1,0 1 0,-1 0 1,-1 1-1,-12-11 0,-3 1-9,-1 2 0,-1 1 0,-1 1-1,-1 1 1,0 2 0,0 1 0,-2 1 0,1 2-1,-57-11 1,-11 5-29,-199-7 0,68 21-745,1 11-1,-371 61 1,-89 91-8512,470-93 1916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0:09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0 391 6406,'0'0'9764,"14"6"-8381,13 3-978,1-1 0,1-2-1,-1 0 1,1-2 0,0-1 0,33-2 0,1350 4 2649,491-107-640,-1734 90-2367,169-2-10,-318 17-56,-15 3-27,-7-4 44,1-1-1,0 1 1,-1-1-1,1 0 1,0 1 0,-1-1-1,0 0 1,1 0-1,-1 0 1,0 0-1,1 0 1,-1-1 0,0 1-1,-3 0 1,-28 9 64,0-1 1,0-2-1,-1-1 1,-40 1-1,-144-4 11,134-4-85,-1021-16 71,176 40-12,-2 0 8,3161 0-2,-330-5 337,-1893-18-382,19 0 27,0-2-1,28-4 1,-40-2 34,-25 0 1,-27-2-44,-767-110 74,-14 78 9,161 38-80,-661 84 0,629 9-1,220-26-520,1567-188-5992,6 17 5108,1102-77 2584,-2111 178-1182,261-30 50,-319 29-428,-34 5-178,-8 1-137,-61-3-1836,-68 5-1005,-49 0-501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0:56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449 55 5990,'-98'-3'4933,"-50"-6"-1955,-44-2 316,192 11-3283,-1 0 0,1-1 1,0 1-1,0 0 0,-1 0 1,1 0-1,0 0 0,-1 0 0,1 0 1,0 0-1,-1 0 0,1 0 0,0 0 1,-1 0-1,1 1 0,0-1 0,-1 0 1,1 0-1,0 0 0,0 0 0,-1 0 1,1 0-1,0 1 0,-1-1 1,1 0-1,0 0 0,0 1 0,0-1 1,-1 0-1,1 0 0,0 1 0,0-1 1,0 0-1,0 0 0,-1 1 0,1-1 1,0 0-1,0 1 0,0-1 0,0 0 1,0 1-1,0-1 0,0 0 1,0 1-1,9 17 51,22 13-145,-15-19-113,1-2 1,0 0-1,1 0 1,-1-2-1,2 0 1,-1-2-1,1 0 1,0-1-1,0 0 1,23 1-1,28 1-350,107-4 0,-112-4 730,1046-30 3024,-258 2-1654,1666-34-460,-190 20 756,2 31-1247,-919 7-574,3064 13 5262,-4406-7-5255,101 0-102,293 40 0,-496-34-1320,12-1 241,-29 2-2522,-12-3-2051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2:27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0 222 8456,'4'11'1981,"-1"-5"-1826,0 5-95,1 0 1,1-1-1,0 1 1,0-1 0,1 0-1,0 0 1,1-1 0,0 0-1,0 0 1,10 8 0,-5-9-42,1 0 0,1-1 1,-1 0-1,1-1 0,0-1 1,1 0-1,-1-1 0,1-1 1,0 0-1,29 1 0,16-1 51,82-8-1,-114 4-63,356-38 46,-29 3 233,508 12 1522,-254 14-1220,-2-37 19,-161-14-310,295-34 557,5 49 165,-99 68-874,-628-20-202,204 4-345,-195-7-510,1-2-1,-1 0 1,0-2 0,0-1-1,44-16 1,23-23-5734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2:28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1 195 4805,'0'0'3187,"10"-2"-3102,425-5 1896,-252 9-1362,1394 40 3272,662-32-1339,-1458-77-2260,-8-50-3039,-512 62-1476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56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512 168 8456,'7'-14'4388,"-3"4"-3728,22-46 1107,-24 51-1396,-1 1 0,1-1 1,-1 0-1,0 0 0,0 0 0,-1 0 0,0 0 1,1 0-1,-1 0 0,-1 0 0,-1-8 0,1 12-237,1-1 0,-1 1-1,0-1 1,-1 1-1,1 0 1,0 0 0,0 0-1,0-1 1,-1 1-1,1 0 1,-1 1 0,1-1-1,-1 0 1,1 0-1,-1 1 1,1-1 0,-1 0-1,0 1 1,1 0-1,-1-1 1,0 1 0,1 0-1,-1 0 1,0 0-1,-2 0 1,-47 6 1362,32 0-1307,1 0 0,0 2 0,1 0 1,0 1-1,0 1 0,1 1 0,0 0 0,-22 20 0,2 3-5,1 1-1,-36 47 1,49-54 42,2 1-1,1 1 1,-21 42-1,32-55-81,1 2 1,0-1-1,1 1 0,1 0 0,1 0 0,1 1 0,-2 27 0,5-42-140,-1 0 0,2 0-1,-1-1 1,0 1 0,1 0 0,0 0-1,0-1 1,0 1 0,1-1-1,-1 1 1,1-1 0,0 0-1,1 1 1,-1-1 0,1 0-1,-1 0 1,5 4 0,-2-4-60,-1-1 0,1 0 0,0 0 0,0 0 0,0 0 0,0-1 0,0 0 0,0 0-1,1 0 1,-1-1 0,1 1 0,0-1 0,-1-1 0,9 1 0,6-1-448,0 0 0,1-2 0,-1 0 0,-1-1 1,1-1-1,32-11 0,-2-3-2374,63-33 0,-15-1-2519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3:00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9993,'0'0'193,"54"7"-1,-13-3 224,8-2 1,10 0-225,4-1-64,6-1-96,-1 0 32,1 0-64,-3 0 0,2 0-64,0-7-256,-2-2-705,7-2-2851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3:01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12844,'0'0'5285,"57"0"-4516,-28 0-353,16 0-224,16 0-127,21 0-33,14 0-993,11 0-1826,0 1-1729,-3 0-2147</inkml:trace>
  <inkml:trace contextRef="#ctx0" brushRef="#br0" timeOffset="1">1118 12 9545,'0'0'7783,"54"-7"-6918,-35 5-352,6 2-193,5-2-192,6 2-64,3 0-32,2 0 0,2 0-32,-2 0 32,-2 0-32,-2 0 32,-3 0-32,3 0-865,-1 0-3779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8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60 145 1537,'0'0'15626,"9"-3"-13336,17-5-289,50-6 0,95-1-698,-17 3-1141,-95 3 58,-46 6 208,-39 5-62,-127 15 600,-219 12 2792,357-32-3333,14-3-38,2 5-377,0 0 0,0 0 1,0 0-1,0 0 1,0 1-1,0-1 0,0 0 1,1 1-1,-1-1 0,0 0 1,1 1-1,-1-1 0,0 1 1,1 0-1,1-1 0,107-10-16,115 2 1,-133 7 6,12 2-7,-339 16 44,-7 1 191,233-16-191,7-1-29,-1 1 0,1-1 1,0 0-1,0 1 0,0-1 0,0 0 1,-1-1-1,1 1 0,0 0 0,0 0 1,0-1-1,0 0 0,0 1 0,0-1 1,0 0-1,0 0 0,0 0 0,-2-1 1,4 1-8,0 0 1,0 0-1,0 0 1,0 1-1,0-1 1,0 0-1,1 1 1,-1-1-1,0 0 1,1 0-1,-1 1 1,0-1-1,1 0 1,-1 1-1,1-1 1,-1 1-1,1-1 1,-1 1-1,1-1 1,0 1-1,-1-1 1,1 1-1,0-1 1,-1 1-1,1 0 1,0-1-1,-1 1 1,1 0-1,0 0 1,0-1-1,1 1 1,30-9-74,-28 8 67,117-21-540,147-8 0,-34 6 52,-207 18 548,-37 3 81,-45 2 182,49 1-287,-572 32 1511,571-31-1682,-22 3 381,28-4-329,0 0 0,0 0 0,1 0 1,-1 0-1,0 0 0,0 0 0,1 1 0,-1-1 1,0 0-1,1 1 0,-1-1 0,0 0 0,1 1 1,-1-1-1,1 1 0,-1-1 0,1 1 1,-1-1-1,1 1 0,-1-1 0,1 1 0,-1 0 1,1-1-1,0 1 0,-1 0 0,1-1 0,-1 2 1,7 3-5046,10-4 1605,-12-1 1642,26 0-8151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14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69 288,'0'0'18450,"8"-1"-17708,221-17 3659,129 20-3715,-135 15-585,54 1-42,-131-19-24,156-19 0,-199 8-26,2 4 0,172 9-1,-240 2-2,-10-2 7,46 9 1,-182-7 306,-190-5-344,-331 5-48,403 11 179,-147 3 218,270-17 1100,104 0-1427,0 1-1,0-1 0,0 0 0,-1 1 0,1-1 1,0 1-1,0-1 0,0 0 0,0 1 0,0-1 1,0 0-1,0 1 0,0-1 0,0 1 0,0-1 0,0 0 1,0 1-1,0-1 0,0 1 0,0-1 0,0 0 1,0 1-1,0-1 0,1 0 0,-1 1 0,0-1 0,0 0 1,0 1-1,1-1 0,-1 0 0,0 1 0,0-1 1,1 0-1,-1 1 0,0-1 0,1 0 0,-1 0 1,0 0-1,1 1 0,-1-1 0,0 0 0,1 0 0,-1 0 1,1 0-1,-1 0 0,0 0 0,1 0 0,-1 0 1,0 0-1,1 0 0,-1 0 0,1 0 0,-1 0 1,1 0-1,45 5 35,1-3 0,0-1 0,0-3 0,71-11 1,-54 6-34,918-63-410,-765 59 341,104-2 65,-320 12 5,-1 1-1,1 0 1,-1 0-1,0 0 1,1 0-1,-1 0 1,1 0-1,-1 0 1,1 0-1,-1 0 1,1 0 0,-1 0-1,1 0 1,-1 0-1,1 0 1,-1 0-1,1 0 1,-1 1-1,0-1 1,1 0-1,-1 0 1,1 0 0,-1 1-1,0-1 1,1 0-1,-1 1 1,0-1-1,1 0 1,-1 1-1,0-1 1,1 0-1,-1 1 1,0-1 0,0 1-1,1-1 1,-1 1-1,0-1 1,0 0-1,0 1 1,0-1-1,0 1 1,0-1-1,0 1 1,1 0 0,-2 0 2,1 0 1,-1 0-1,1 0 1,-1 0 0,0 0-1,1-1 1,-1 1 0,0 0-1,1 0 1,-1 0-1,0-1 1,0 1 0,0 0-1,0-1 1,0 1 0,0-1-1,0 1 1,1-1-1,-3 1 1,-25 6 19,-1-1 0,0-1 0,-1-2 0,-38 1 0,5-1-4,-653 9-44,439-15 20,35 0-6,-128 2-29,331 10-10,38-8 44,-1-1 1,1 1-1,-1-1 1,1 1-1,0 0 0,-1-1 1,1 1-1,0 0 1,-1 0-1,1 0 1,0 0-1,0 0 1,0 0-1,0 0 0,0 1 1,0-1-1,0 0 1,0 1-1,1-1 1,-1 0-1,0 1 1,1-1-1,-1 3 1,29-4-283,-4-1 305,1-2 0,28-7-1,16-1-3,1058-52-1421,-643 73 1281,-368-7-977,-168 0-4842,15-3-1276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25.6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50 10826,'0'0'14878,"8"8"-13853,-2-3-889,0 0 0,1 0 0,0 0 0,0-1 0,1 0 0,-1 0 0,1-1 0,0 0 0,-1 0 0,1-1 0,0 0 0,1-1 0,-1 1 0,11-1 0,211-7 519,-55-1-478,-144 10-141,-30-3-28,1 1 0,-1-1 0,0 0-1,0 1 1,0-1 0,0 0-1,0 1 1,0-1 0,0 1 0,0 0-1,0-1 1,0 1 0,0 0 0,-1 0-1,1-1 1,0 1 0,0 0 0,-1 0-1,1 0 1,-1 0 0,1 0 0,-1 0-1,1 0 1,0 2 0,-1-3 7,0 0 1,0 1-1,0-1 0,0 1 0,0-1 1,0 0-1,0 1 0,0-1 1,-1 1-1,1-1 0,0 0 1,0 1-1,0-1 0,0 0 1,-1 1-1,1-1 0,0 0 1,0 1-1,-1-1 0,1 0 1,0 1-1,-1-1 0,1 0 1,0 0-1,-1 0 0,1 1 0,0-1 1,-1 0-1,1 0 0,0 0 1,-1 0-1,1 1 0,-1-1 1,1 0-1,0 0 0,-1 0 1,0 0-1,-19 1 384,17-1-328,-47-2 320,0-2 0,1-3 1,-51-12-1,49 8-290,0 2 0,-85-3 0,123 11-90,-31 3-2,43-2-9,1 0 0,-1 0 0,0 0-1,0 1 1,0-1 0,1 0 0,-1 1 0,0-1 0,0 0 0,1 1 0,-1-1 0,0 1 0,0-1 0,1 1-1,-1-1 1,1 1 0,-1-1 0,1 1 0,-1 0 0,1-1 0,-1 1 0,1 0 0,-1 0 0,1-1 0,0 1 0,-1 0-1,1 0 1,0 0 0,0-1 0,0 1 0,-1 0 0,1 0 0,0 0 0,0 0 0,0-1 0,0 1 0,1 0 0,-1 0-1,0 0 1,0-1 0,0 1 0,1 1 0,0 0 0,1 0 0,-1 0 0,0 0 0,1 0 0,0 0 0,-1 0 0,1 0 0,0-1 0,0 1 0,0-1 0,0 1 0,0-1 0,0 0 0,1 0 0,-1 0 0,0 0 0,0 0 0,1 0 0,-1-1 0,4 1 0,53 7 0,-9-8 0,-1-3 0,0-1 0,61-15 0,-42 7 0,-41 9 0,45 1 0,-65 2 0,-81 14 0,-345 10 0,458-22 0,1-2 0,0-2 0,0-2 0,0-1 0,-1-2 0,63-20 0,-36-1 0,-50 20 0,1 0 0,-1 1 0,1 1 0,0 1 0,1 0 0,-1 1 0,20-1 0,-37 4 0,0 1 0,1 0 0,-1 0 0,0 0 0,1 0 0,-1 0 0,0 0 0,1 0 0,-1 0 0,0 0 0,1 0 0,-1 0 0,0 1 0,1-1 0,-1 0 0,0 0 0,0 0 0,1 0 0,-1 0 0,0 0 0,0 1 0,1-1 0,-1 0 0,0 0 0,0 1 0,1-1 0,-1 0 0,0 0 0,0 1 0,0-1 0,1 0 0,-1 0 0,0 1 0,0-1 0,0 0 0,0 1 0,0-1 0,0 0 0,0 0 0,0 1 0,0-1 0,0 0 0,0 1 0,0-1 0,0 0 0,0 1 0,0-1 0,0 0 0,0 1 0,0-1 0,0 1 0,-13 12 0,-10-7 0,0 0 0,-1-2 0,-39 3 0,-5 1 0,-165 39 0,218-41 0,14-2 0,24 1 0,43-2 0,-31-5-70,-1-3-1,-1 0 1,1-2 0,-1-2 0,61-24-1,-62 20-30,1 2-1,0 1 1,0 1 0,1 2-1,67-5 1,-96 12 27,1 0 0,0 0 0,0 1 0,-1-1 0,1 2 0,-1-1 0,1 0 0,7 4 0,-12-4 84,0 0 0,0-1 0,1 1-1,-1 0 1,0 0 0,0 0-1,0 0 1,0 1 0,0-1-1,0 0 1,-1 0 0,1 0-1,0 1 1,-1-1 0,1 0-1,-1 1 1,1-1 0,-1 1 0,0-1-1,1 1 1,-1-1 0,0 0-1,0 1 1,0-1 0,0 1-1,0-1 1,0 1 0,-1-1-1,1 1 1,0-1 0,-1 0 0,1 1-1,-1-1 1,1 1 0,-1-1-1,0 0 1,0 0 0,0 1-1,-1 1 1,-1 1 28,-1 1 0,0-1 0,0 0 1,0 0-1,-1 0 0,1 0 0,-1-1 0,0 1 0,0-1 0,0-1 0,0 1 0,-1-1 0,1 1 1,-1-2-1,1 1 0,-1-1 0,0 0 0,0 0 0,-11 0 0,1 1 40,-1-2 0,1 0 0,0-1 0,0 0 0,0-2 0,-18-4 0,-76-36-78,144 62-70,-26-14-100,1 1 1,-1-2-1,1 1 0,16 4 1,34 1-3524,2-8-5400,-25-4-1066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26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 11211,'-11'3'1051,"0"0"-868,1 1-1,-1 0 1,1 1-1,0 0 1,-12 8-1,18-11-134,1 0 1,1 0-1,-1 0 0,0 0 0,0 0 1,1 1-1,-1 0 0,1-1 0,0 1 0,0 0 1,0 0-1,0 0 0,0 0 0,1 0 1,-1 1-1,1-1 0,0 0 0,0 1 1,0-1-1,1 1 0,-1-1 0,1 1 0,-1-1 1,1 1-1,1 4 0,-1-7-13,1 0 0,0 0-1,-1 0 1,1 0 0,-1 0 0,1 0 0,0 0-1,0-1 1,0 1 0,0 0 0,0 0-1,-1-1 1,1 1 0,0 0 0,0-1 0,1 1-1,-1-1 1,0 1 0,0-1 0,0 0-1,0 1 1,0-1 0,2 0 0,34 5 576,-26-4-295,161 20 1877,463 61 552,-440-55-2670,2-8-1,0-9 1,0-9 0,267-32 0,-259 3-126,512-62 2532,1 55-683,-664 38-1645,73 14 0,-40-5 1350,-93-13-1359,-32-4-7260,7 2-3160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29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12460,'0'0'6475,"14"9"-5845,-10-6-577,10 6 132,0-1 1,0 0-1,1-1 1,0 0-1,0-1 0,27 6 1,455 70 2293,-179-33-2390,100 16 1138,671 18 1,746-112 4180,-1706 25-5091,-13 2-264,0-5-1,176-32 1,-224 17-3009,-24 0-2779,-5-2-1701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0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5541,'0'0'7015,"58"-33"-6791,-22 33-96,4 0-32,0 0-64,0 4-32,2 6-1153,6-2-1890,7-3-1793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0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9705,'0'0'1121,"51"0"-1025,-31 0-64,5-1 32,5 1-128,5 0-608,6 0-674,3 0-287,4 0-737,1 1 544,0 4-416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1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6 929,'0'0'12428,"11"0"-12028,78-2 598,-41-1-3301,0 2 0,0 2 0,0 2 0,69 14 0,-107-15 6780,5-2-3474,-15 0-1005,19-3-1189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56.7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619 13 18193,'-15'-3'3289,"8"2"-2875,-5-2-32,0 1 0,0 0-1,-1 1 1,1 1-1,0 0 1,-1 0-1,1 1 1,-22 5 0,7 4-193,0 1 1,1 1 0,0 1 0,1 1-1,-32 25 1,22-12 233,0 1 0,-54 59 0,78-74-341,0 0-1,1 1 1,-9 16-1,16-27-82,1 1 1,0 0-1,1-1 1,-1 1-1,1 0 1,-1 0-1,1 0 0,0 0 1,1 0-1,-1 0 1,1 0-1,0 0 1,-1 0-1,2 0 0,-1 0 1,0 0-1,1 0 1,1 5-1,0-7-6,0 1-1,0-1 0,0 0 1,0 0-1,1 0 0,-1 0 1,1 0-1,-1 0 0,1-1 1,0 1-1,-1-1 0,1 0 1,0 0-1,0 0 0,0 0 1,0 0-1,0-1 0,0 1 1,0-1-1,0 0 0,0 0 1,4 0-1,73-5 40,-40-3 9,-1-2 0,76-29 0,-81 26-34,0 1-1,1 1 0,1 2 1,42-5-1,-77 13 5,0 1-1,0 0 1,0-1 0,-1 1-1,1 0 1,0 0 0,0 0-1,0 0 1,0 0 0,0 0-1,0 0 1,-1 0 0,1 0 0,0 0-1,0 0 1,0 0 0,0 1-1,0-1 1,-1 0 0,1 0-1,0 1 1,0-1 0,-1 1-1,1-1 1,0 1 0,0-1 0,-1 1-1,1 0 1,-1-1 0,1 1-1,0 0 1,-1-1 0,1 1-1,-1 0 1,0 0 0,1-1-1,-1 1 1,0 0 0,1 0 0,-1 0-1,0 0 1,0-1 0,0 1-1,1 0 1,-1 0 0,0 0-1,0 0 1,0 0 0,-1 0-1,1-1 1,0 1 0,0 0 0,0 0-1,-1 1 1,-2 4 198,1 0 0,-1-1-1,0 1 1,0-1 0,-1 1 0,-6 7 0,-16 15 116,-2-1 1,-1-1-1,0-1 0,-66 40 1,-143 59 700,214-113-1026,-44 19 0,62-28 0,1 0 0,-1-1 0,0 1 0,1-1 0,-1-1 0,0 1 0,0-1 0,1 0 0,-11-1 0,16 1-1,0 0 0,0 0 0,-1 0-1,1 0 1,0 0 0,0 0 0,-1 0 0,1 0 0,0-1 0,0 1-1,-1 0 1,1 0 0,0 0 0,0 0 0,0-1 0,-1 1 0,1 0 0,0 0-1,0 0 1,0-1 0,0 1 0,-1 0 0,1 0 0,0-1 0,0 1-1,0 0 1,0 0 0,0-1 0,0 1 0,0 0 0,0-1 0,0 1-1,0 0 1,0 0 0,0-1 0,0 1 0,0 0 0,0 0 0,0-1 0,0 1-1,0 0 1,0-1 0,0 1 0,0 0 0,0 0 0,1-1 0,1-7-758,1 0 0,0 0 1,0 0-1,1 1 0,0-1 1,0 1-1,1 0 0,7-8 1,27-38-8344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1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5701,'0'0'2883,"75"-16"-2787,-32 13 353,9 0 319,10 1-255,13 1-257,8 0-160,9 0-64,0-1-32,-1 1-224,-5-1-545,-4 1 257,-12-3-481,-5 2-1570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2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50 897,'0'0'8104,"63"-7"-6695,-40 3-865,6 1-319,5 0-129,9-1-64,6-1 32,3 1-32,4 3 64,3 0-96,-3 1 0,-2 0 32,0 0-513,-3 0-928,-1 0-2114</inkml:trace>
  <inkml:trace contextRef="#ctx0" brushRef="#br0" timeOffset="1">972 20 4260,'0'0'1377,"57"-4"-672,-22 0-641,7 2-192,6-1-993,4 2-865</inkml:trace>
  <inkml:trace contextRef="#ctx0" brushRef="#br0" timeOffset="2">1453 3 3171,'0'0'1890,"50"-2"-673,-32 2-1025,-1 0-320,4 0-1762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2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2659,'0'0'6117,"61"-5"-4451,-37 2-833,-2 2-225,-1-2 33,0 3-129,-2 0-287,4-1-161,-4-2-32,4 2 32,-2-1-64,0 0 32,2 2-32,-1 0-224,4 0-801,-1 0-961,4 0-2082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34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8456,'0'0'10671,"0"14"-9550,-24 712 3056,23-699-4019,0-11-92,-3 49 800,7-56-339,7-40-144,17-93 223,-5 0 0,-6-2 0,0-202 0,-16 319-513,1 6-38,-1-1 0,0 0 0,0 0 0,0 0 0,0 0 0,-1 0-1,0 1 1,1-1 0,-1 0 0,-1 0 0,1 1 0,0-1 0,-1 1 0,0-1-1,-4-6 1,5 10-45,1 0-1,0 0 1,-1 0-1,1 0 1,-1 0-1,1 0 1,-1 0-1,1 0 1,-1 0-1,1 0 0,0 0 1,-1 0-1,1 0 1,-1 1-1,1-1 1,-1 0-1,1 0 1,0 0-1,-1 1 1,1-1-1,0 0 1,-1 0-1,1 1 1,0-1-1,-1 0 1,1 1-1,0-1 1,-1 0-1,1 1 1,0-1-1,0 1 1,0-1-1,-1 0 0,1 1 1,0-1-1,0 1 1,0-1-1,0 1 1,0-1-1,0 1 1,0-1-1,0 0 1,0 1-1,0-1 1,0 2-1,-5 26 283,5-26-283,-43 430 76,33-319-74,2 29-38,12-129-1057,5-21-555,6-22-1862,1-23-2580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8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3075,'0'0'1473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9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0 145 6086,'13'-49'6481,"-11"39"149,17 37-422,-16-25-5986,0-1-1,-1 0 1,1 1-1,0-1 0,0 0 1,0-1-1,0 1 1,0 0-1,0-1 0,0 0 1,0 0-1,0 1 0,3-2 1,-6 1-167,1 0 1,0 0-1,-1 1 0,1-1 0,-1-1 1,1 1-1,0 0 0,-1 0 1,1 0-1,0 0 0,-1 0 1,1 0-1,-1-1 0,1 1 1,0 0-1,-1-1 0,1 1 0,-1 0 1,1-1-1,-1 1 0,1 0 1,-1-1-1,1 1 0,-1-1 1,0 1-1,1-1 0,-1 1 1,0-1-1,1 1 0,-1-1 1,0 0-1,0 1 0,1-1 0,-1 1 1,0-1-1,0 0 0,0 1 1,0-1-1,0 0 0,0 1 1,0-1-1,0 1 0,0-1 1,0 0-1,0 1 0,0-1 0,0 0 1,-1 1-1,1-1 0,0 1 1,0-1-1,-1 1 0,1-1 1,0 0-1,-1 1 0,1-1 1,-1 1-1,1-1 0,-1 1 1,1 0-1,-1-1 0,0 0-45,1 0-1,-1 1 1,1-1 0,0 0-1,-1 1 1,1-1 0,-1 1-1,1-1 1,-1 1 0,0-1-1,1 1 1,-1-1-1,1 1 1,-1-1 0,0 1-1,0 0 1,1-1 0,-1 1-1,0 0 1,1 0 0,-1 0-1,0 0 1,0-1-1,1 1 1,-1 0 0,0 0-1,0 0 1,1 0 0,-1 1-1,0-1 1,0 0 0,1 0-1,-1 0 1,0 1-1,0-1 1,1 0 0,-1 1-1,0-1 1,1 0 0,-1 1-1,1-1 1,-1 1 0,0-1-1,1 1 1,-1-1-1,1 1 1,0 0 0,-1-1-1,1 1 1,-1 0 0,1-1-1,0 1 1,-1 0 0,1-1-1,0 1 1,0 0-1,0 0 1,-1 1 0,-11 44 254,14-35-264,5-23 0,4-23 0,-11 34 0,7-62 0,-7 61 0,1 0 0,-1 0 0,0 0 0,0 0 0,0 1 0,0-1 0,0 0 0,-1 0 0,1 0 0,0 0 0,-1 1 0,1-1 0,-1 0 0,0 0 0,0 1 0,0-1 0,0 1 0,0-1 0,0 1 0,0-1 0,0 1 0,0-1 0,-1 1 0,1 0 0,0 0 0,-1 0 0,1-1 0,-1 2 0,-1-2 0,2 2 0,0 0 0,0 0 0,0-1 0,0 2 0,1-1 0,-1 0 0,0 0 0,0 0 0,0 0 0,0 0 0,0 1 0,1-1 0,-1 0 0,0 1 0,0-1 0,1 1 0,-1-1 0,0 1 0,1-1 0,-1 1 0,0-1 0,1 1 0,-1 0 0,1-1 0,-1 1 0,0 1 0,-10 27 0,6 33 0,5-61 0,-1 17 0,1 44 0,0-60 0,-1 0 0,2 0 0,-1-1 0,0 1 0,0 0 0,1-1 0,-1 1 0,0 0 0,1-1 0,0 1 0,-1-1 0,1 1 0,0-1 0,0 1 0,0-1 0,0 1 0,0-1 0,0 0 0,0 1 0,1-1 0,-1 0 0,0 0 0,1 0 0,-1 0 0,1 0 0,-1 0 0,3 0 0,-3-1 0,1 0 0,0 0 0,0-1 0,0 1 0,-1 0 0,1-1 0,0 1 0,0-1 0,-1 0 0,1 0 0,0 1 0,-1-1 0,1 0 0,-1-1 0,1 1 0,-1 0 0,0 0 0,1 0 0,-1-1 0,0 1 0,0-1 0,0 1 0,0-1 0,0 1 0,0-1 0,0 0 0,-1 1 0,1-3 0,17-52 0,-18 55 0,2-4 0,-1-1 0,0 1 0,0 0 0,0-1 0,-1 1 0,0-1 0,0 1 0,0-1 0,-2-8 0,1 14 0,1 1 0,-1-1 0,1 0 0,-1 0 0,1 0 0,-1 1 0,1-1 0,-1 0 0,1 1 0,-1-1 0,1 0 0,-1 1 0,1-1 0,-1 1 0,1-1 0,0 0 0,-1 1 0,1-1 0,0 1 0,0-1 0,-1 1 0,1 0 0,0-1 0,0 1 0,0-1 0,-1 1 0,1-1 0,0 1 0,0 0 0,-8 20 0,2 14 0,1 0 0,1 0 0,3 59 0,1-91 0,3 9 0,4-17 0,4-18 0,-6 4 0,-1 0 0,-1 0 0,-1 0 0,0-1 0,-3-30 0,1 48 0,0 0 0,-1 1 0,1-1 0,0 0 0,-1 0 0,1 1 0,-1-1 0,0 0 0,0 1 0,0-1 0,0 1 0,0-1 0,0 1 0,0-1 0,0 1 0,-2-2 0,3 3 0,-1 0 0,1-1 0,-1 1 0,1 0 0,-1 0 0,0-1 0,1 1 0,-1 0 0,1 0 0,-1 0 0,1 0 0,-1 0 0,1 0 0,-1 0 0,0 0 0,1 0 0,-1 0 0,1 0 0,-1 0 0,1 0 0,-1 0 0,0 1 0,1-1 0,-1 0 0,1 0 0,-1 1 0,1-1 0,-1 0 0,1 1 0,0-1 0,-1 0 0,1 1 0,-1-1 0,1 1 0,0-1 0,-1 1 0,1-1 0,0 1 0,-1-1 0,1 1 0,0-1 0,0 1 0,0-1 0,-1 1 0,1-1 0,0 1 0,0-1 0,0 1 0,0 0 0,0-1 0,0 1 0,-4 17 0,2 0 0,0 0 0,0 0 0,2 24 0,0-30 0,0-12 0,0 0 0,1-1 0,-1 1 0,0-1 0,0 1 0,0 0 0,1 0 0,-1-1 0,0 1 0,0 0 0,1-1 0,-1 1 0,0 0 0,1 0 0,-1-1 0,0 1 0,1 0 0,-1 0 0,0 0 0,1 0 0,-1 0 0,0-1 0,1 1 0,-1 0 0,1 0 0,-1 0 0,0 0 0,1 0 0,-1 0 0,1 0 0,-1 0 0,0 0 0,1 0 0,-1 0 0,0 1 0,1-1 0,-1 0 0,0 0 0,1 0 0,-1 0 0,0 1 0,1-1 0,-1 0 0,0 0 0,1 1 0,-1-1 0,0 0 0,1 0 0,-1 1 0,0-1 0,0 0 0,0 1 0,1-1 0,-1 0 0,0 1 0,0-1 0,0 0 0,0 1 0,0-1 0,0 1 0,0-1 0,0 0 0,0 1 0,1-1 0,-2 1 0,1-1 0,0 0 0,0 1 0,0 0 0,21-26 0,-14 12 0,0 0 0,-1-1 0,-1 0 0,0 0 0,-1 0 0,-1 0 0,0-1 0,-1 0 0,1-27 0,-3 42 0,0 0 0,0 0 0,0 0 0,0 0 0,0 0 0,0 1 0,-1-1 0,1 0 0,0 0 0,0 0 0,0 0 0,0 0 0,0 0 0,0 0 0,-1 0 0,1 0 0,0 1 0,0-1 0,0 0 0,0 0 0,-1 0 0,1 0 0,0 0 0,0 0 0,0 0 0,0 0 0,-1 0 0,1 0 0,0 0 0,0 0 0,0 0 0,0 0 0,-1 0 0,1 0 0,0 0 0,0-1 0,0 1 0,0 0 0,0 0 0,-1 0 0,1 0 0,0 0 0,0 0 0,0 0 0,0 0 0,0-1 0,0 1 0,0 0 0,-1 0 0,1 0 0,0 0 0,0 0 0,0-1 0,0 1 0,0 0 0,0 0 0,0 0 0,0 0 0,0-1 0,0 1 0,0 0 0,0 0 0,-9 13 0,5 4-230,0 0 0,1 0 0,1 0 1,1 0-1,0 20 0,8 44-3879,-4-62-5521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34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11499,'1'-8'1996,"-1"1"-1364,-1 4-361,1 0 1,0 0-1,0 0 0,0 1 1,0-1-1,1 0 0,-1 0 1,1 0-1,-1 1 0,1-1 0,0 0 1,2-4-1,-2 7-188,-1 0 1,0 0-1,1 0 1,-1 0-1,0 0 1,1 0-1,-1 1 1,0-1-1,1 0 1,-1 0-1,0 0 1,1 1-1,-1-1 0,0 0 1,0 0-1,1 1 1,-1-1-1,0 0 1,0 1-1,0-1 1,0 0-1,1 1 1,-1-1-1,0 0 1,0 1-1,0-1 0,0 0 1,0 1-1,0-1 1,0 0-1,0 1 1,0-1-1,0 0 1,0 1-1,0-1 1,0 1-1,0-1 1,0 0-1,0 1 0,-1 0 1,12 181 4599,-13 98-2810,0-219-1372,-5 90 84,1-69-74,10 156 0,7-189 2,1-26-2412,-12-22 1402,1 0 1,0 0-1,-1-1 1,1 1-1,0 0 1,0 0-1,0-1 0,-1 1 1,1-1-1,0 1 1,0-1-1,0 1 1,0-1-1,0 1 0,0-1 1,0 0-1,1 1 1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35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12908,'0'0'11056,"10"5"-10197,-9-4-836,6 3 238,1 0 1,0-1-1,0 0 1,0 0-1,0-1 1,0 0-1,1 0 1,-1-1-1,12 1 1,413-24 1989,-88 2-1273,-177 25 277,-31 0-433,-38-5-822,-123 14-1319,3-13-3645,-3-1-3935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36.5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8936,'0'0'18535,"9"2"-17120,22 4-784,0-2 1,1-1-1,-1-1 1,38-4-1,137-19-78,-123 5-476,-59 10-61,0 0-1,0 2 1,0 1 0,1 1-1,45 3 1,-46 12-2097,-2-1-3894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1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92 6054,'0'0'6310,"2"-9"-3251,1-9-2077,1-8 454,1 2 2685,-2 45 405,2 12-4488,0 56 1046,-5 1 0,-4 0 0,-29 174-1,39-386 823,36-84-1906,-33 169 0,3 1 0,1 1 0,28-54 0,-37 80-10,1 1 0,1-1 0,0 1 0,11-12 1,-14 18 1,-1 0 1,0 0 0,1 0 0,-1 0-1,1 0 1,-1 1 0,1-1 0,0 1 0,-1-1-1,1 1 1,0 0 0,0 1 0,0-1-1,0 0 1,0 1 0,0-1 0,0 1-1,6 0 1,-7 1-3,-1-1-1,0 1 1,1-1-1,-1 1 1,0 0-1,0 0 1,1-1-1,-1 1 1,0 0 0,0 0-1,0 0 1,0 0-1,0 0 1,0 0-1,-1 1 1,1-1-1,0 0 1,-1 0-1,1 1 1,0-1-1,-1 0 1,0 1-1,1-1 1,-1 0 0,0 1-1,1-1 1,-1 1-1,0-1 1,0 0-1,0 1 1,0-1-1,-1 1 1,0 2-1,1 1 11,-1 0 0,1 0 0,-1 0-1,-1 0 1,1 0 0,-1 0 0,0 0 0,-4 7-1,-4 2 48,0-1 0,-2 0 0,1-1-1,-2 0 1,-23 17 0,28-23-25,1-1 0,-2 0 0,1 0 0,-1 0 0,1-1 0,-1-1 0,0 1 0,0-1 0,-1-1 0,1 0 0,-16 2 0,21-7-350,12-3-572,13-5-2121,43-5-6145,-27 7 2370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02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33 473 12300,'0'0'1788,"-6"9"246,-20 27-518,136-217 3941,60-124-4352,-153 274-743,-14 35-160,-1 18 86,0 25 81,-4 28-351,3 81 75,0-135-83,2 0 0,0 0 0,1 0 0,1 0 0,9 22 0,4-18-1594,-7-17-3,-10-8 1544,-1 0 0,0 0 0,0 0 0,1 0 0,-1 0 0,0 0 0,0-1-1,1 1 1,-1 0 0,0 0 0,0 0 0,1 0 0,-1 0 0,0 0 0,0-1 0,0 1 0,1 0-1,-1 0 1,0 0 0,0-1 0,0 1 0,1 0 0,-1 0 0,0 0 0,0-1 0,0 1 0,0 0-1,0 0 1,0-1 0,0 1 0,0 0 0,0-1 0,0 1 0,0 0 0,0 0 0,0-1 0,0 1-1,0 0 1,0 0 0,0-1 0,-2-13-4462,-10-2-2259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2.0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0 310 8232,'0'0'19197,"6"-10"-17521,187-289 1052,-192 334-3374,-23 65 703,16-80-38,1 0 0,0 1 1,2-1-1,0 1 0,1 0 1,2 38-1,10-39-2771,-8-18 2020,0 0 0,0 0-1,0 0 1,1 0 0,-1-1 0,1 1 0,-1-1 0,1 1 0,-1-1 0,1 0-1,0 0 1,0 0 0,0-1 0,-1 1 0,1 0 0,3-1 0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2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11307,'0'0'12043,"39"-48"-11883,-2 40-160,4-3 32,-1-7-2434,0 0-3876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3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18 11307,'0'0'8584,"5"9"-7629,32 72 33,-27-55-660,1-1 0,1 0 0,1-1 0,1 0 0,2-1 0,23 28 0,-18-25-2899,-20-26 2534,-1 0-1,0 0 1,0 0 0,0 0 0,0 0-1,0 1 1,0-1 0,0 0-1,0 0 1,0 0 0,0 0 0,0 0-1,0 0 1,0 1 0,0-1-1,0 0 1,0 0 0,0 0 0,0 0-1,0 0 1,0 0 0,0 1-1,0-1 1,0 0 0,0 0 0,0 0-1,0 0 1,0 0 0,0 0-1,0 1 1,0-1 0,0 0-1,0 0 1,0 0 0,0 0 0,-1 0-1,1 0 1,0 0 0,0 1-1,0-1 1,0 0 0,0 0 0,0 0-1,0 0 1,-1 0 0,1 0-1,0 0 1,0 0 0,0 0 0,0 0-1,0 0 1,0 0 0,-1 0-1,1 0 1,-19-6-1491,-18-10-251,-41-18 285,1-2 5968,76 35-3604,43-1 1271,-26-1-1939,0-1 1,-1 0-1,1-1 1,20-11 0,-30 14-178,-1 0 1,0-1-1,0 0 1,-1 0-1,1 0 1,0-1-1,-1 0 1,0 1-1,0-1 1,0-1-1,-1 1 1,1-1-1,-1 1 1,0-1-1,0 0 1,2-6-1,-10 15-4899,-21 29 3501,-13 16 622,35-45 599,0 0 0,1 0 0,-1 0 1,0-1-1,-1 0 0,1 0 0,0 0 1,-1 0-1,0-1 0,0 0 0,0 0 1,-8 2-1,11-3 110,0-1 0,-1 0 1,1 0-1,0 0 0,-1 0 0,1-1 1,0 1-1,0-1 0,-1 1 0,1-1 1,0 0-1,0 0 0,0 0 0,0 0 1,0 0-1,0-1 0,0 1 0,0 0 1,0-1-1,1 0 0,-1 1 0,0-1 1,1 0-1,0 0 0,-1 0 0,1 0 1,0 0-1,0 0 0,0 0 0,-1-3 1,-1-1 50,0 1 1,1 0 0,0-1 0,0 0 0,0 0 0,1 1-1,0-1 1,0 0 0,0 0 0,1 0 0,-1 0 0,2 0-1,-1 0 1,1 0 0,-1 0 0,2 0 0,-1 0 0,1 0-1,0 1 1,0-1 0,0 1 0,1-1 0,0 1 0,0 0-1,0 0 1,1 0 0,0 0 0,-1 1 0,2-1 0,-1 1-1,0 0 1,1 0 0,0 1 0,0-1 0,0 1 0,0 0 0,9-3-1,-3 1 117,0 0 0,0 1 0,1 0-1,-1 0 1,1 1 0,0 1 0,0 0-1,20 0 1,-31 2-73,-3 3-53,1-1 0,-1 1 0,0-1 1,0 1-1,-1-1 0,1 0 0,0 0 0,-1 0 0,1 0 0,-7 3 0,-2 3-54,-3 7 332,0 1-1,2 0 1,0 0-1,1 1 1,0 1 0,1 0-1,2 0 1,0 1-1,0 0 1,2 1 0,0-1-1,-4 33 1,10-52-314,0 0 1,0 0-1,0 0 0,0 0 1,0 0-1,0 1 1,-1-1-1,1 0 0,0 0 1,0 0-1,0 0 1,0 0-1,0 0 1,0 1-1,0-1 0,0 0 1,0 0-1,0 0 1,0 0-1,0 0 0,0 0 1,0 1-1,0-1 1,0 0-1,1 0 0,-1 0 1,0 0-1,0 0 1,0 0-1,0 0 0,0 1 1,0-1-1,0 0 1,0 0-1,0 0 0,0 0 1,0 0-1,1 0 1,-1 0-1,0 0 1,0 0-1,0 0 0,0 0 1,0 0-1,0 0 1,1 1-1,-1-1 0,0 0 1,0 0-1,0 0 1,0 0-1,0 0 0,0 0 1,1 0-1,-1 0 1,0 0-1,0 0 0,0-1 1,0 1-1,0 0 1,0 0-1,1 0 0,9-9-1648,7-14-2119,-5-7-2502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3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0 3940,'0'0'8167,"-42"63"-6437,32-37-321,5-3 65,5-1-1,0-5-480,20-8-384,6-4 63,12-5-287,9 0-161,4 0-128,8 1-352,-5 0-2179,-1 2-4163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53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6342,'0'0'4708,"62"16"-4708,-44-16-224,-5 0-384,2 0-385,-3 0-545,-1 1-768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2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6919,'0'0'8167,"74"12"-7494,-41-12-385,7 0-128,7-3-96,0-3-288,-2-1-545,-2 3-191,-6 3-194,-4-3-319,-5 4-705,1-2-2723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2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5061,'0'0'13164,"69"26"-13068,-25-24-160,10-2-1089,6 0-544,6 0-866,-2 0 353,-1-9-3555</inkml:trace>
  <inkml:trace contextRef="#ctx0" brushRef="#br0" timeOffset="1">733 6 6246,'0'0'2370,"62"0"-704,-29 0-801,3 0-353,3 0 193,0 0 127,8 0-543,2 0-97,5 0-128,7 0-32,2 0-512,-2 0-2403,4-6-3683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2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51 11979,'0'0'2755,"66"-10"-1698,-34 5-737,10 1-288,6-3-32,9 2-672,7-1-1667,3-2-992,2 3-3940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3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4965,'11'-1'2487,"286"-13"6033,-152 7-7876,-4 0-3578,97 6 4924,0 0-590,-231-2 385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4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279 88 12043,'-10'0'3326,"-101"6"4958,56-2-3838,43-3-3260,15-1-1115,71-4-2625,125-23 0,-170 22 2478,-4 0-28,-24 5 140,0 0-1,0 0 1,-1 0-1,1 0 1,0-1-1,0 1 1,0 0-1,-1 0 1,1-1-1,0 1 0,0 0 1,-1-1-1,1 1 1,0-1-1,-1 1 1,1-1-1,0 1 1,-1-1-1,1 1 1,-1-1-1,1 0 1,-1 1-1,1-2 1,-4 1 104,0 0 1,-1 0-1,1 0 1,-1 0-1,1 1 1,-1-1 0,1 1-1,-1 0 1,0 0-1,1 1 1,-4 0 0,-3-1 131,-286 9 2610,443-28-4009,-18 2 258,-17 8-289,-211 14 2506,-100 17 0,58-4-585,605-71-2637,-732 61 4847,204-5-2411,33-2-437,0 1 0,0 1 1,-44 11-1,83-15-211,-1 0 0,0 0 0,0 1 0,0 0 0,11 2 0,10 0-114,298-15-3345,-142 5 4992,-308 9 230,-223 32-1,389-31-2503,42-3-353,321-32-3374,-606 33 9965,111-2-7217,-117 11 0,104 2-4034,60-10 363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02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0 123 13933,'0'0'5317,"90"-31"-4580,-43 5-545,7-4-1025,-6-5-4676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9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3748,'0'0'896,"69"1"-1088,-36-1-3876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9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3683,'0'0'369,"8"0"-102,69-5-119,-51 2 363,1 0 1,-1 3 0,1 0 0,53 8-1,-52-4-572,0-2-1,0 0 1,31-3-1,-29 1-861,29-1-2178</inkml:trace>
  <inkml:trace contextRef="#ctx0" brushRef="#br0" timeOffset="1">824 2 4965,'0'0'1153,"75"0"-993,-38 0-96,5 0-64,4-1 32,4 0-32,0 1-769,1 0-1313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9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 2242,'0'0'1858,"56"8"-993,-25-8-161,5 1-287,4-1-161,6 2-160,1-2-64,1 0 0,-3 0 0,0 0-32,-3 0 0,-5 0 0,-1 0 32,-3 0-32,3 0-64,3 0-833,5 0-2338</inkml:trace>
  <inkml:trace contextRef="#ctx0" brushRef="#br0" timeOffset="1">1071 4 9065,'0'0'2178,"69"0"-1986,-28 0-128,7 0-833,9 0-2370,4-3-2979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0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5765,'0'0'1089,"65"0"-704,-26 0-353,5 0-224,2 0 96,3 0-1154,-2 0 610,-1 0-417,-3 0-609,0 0 1026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54.8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20724,'0'0'7121,"3"8"-6945,10 24 22,-12-32-164,-1 1 1,0-1 0,0 0-1,0 1 1,0-1-1,1 1 1,-1-1 0,0 1-1,0-1 1,1 0 0,-1 1-1,0-1 1,1 0-1,-1 1 1,0-1 0,1 0-1,-1 0 1,0 1 0,1-1-1,-1 0 1,1 0-1,-1 1 1,1-1 0,-1 0-1,0 0 1,1 0 0,-1 0-1,1 0 1,-1 0-1,1 0 1,-1 0 0,1 0-1,-1 0 1,1 0 0,-1 0-1,1 0 1,-1 0-1,0 0 1,1-1 0,-1 1-1,1 0 1,0 0 0,5-1-3574,-3 12-4698,-3-4 1676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22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101 132 7847,'0'0'18808,"-2"5"-18616,1-4-163,-6 17 163,7-18-174,0 0 1,0-1-1,1 1 1,-1 0-1,0 0 0,0-1 1,0 1-1,0 0 1,1 0-1,-1-1 1,0 1-1,0 0 0,1 0 1,-1 0-1,0 0 1,0 0-1,1-1 1,-1 1-1,0 0 0,1 0 1,-1 0-1,0 0 1,0 0-1,1 0 0,-1 0 1,0 0-1,1 0 1,-1 0-1,0 0 1,0 0-1,1 0 0,-1 0 1,0 0-1,1 0 1,-1 1-1,0-1 1,0 0-1,1 0 0,-1 0 1,0 0-1,0 0 1,1 1-1,-1-1 1,0 0-1,0 0 0,0 0 1,1 1-1,-1-1 1,0 0-1,0 0 0,0 1 1,0-1-1,0 0 1,1 0-1,-1 1 1,0-1-1,0 0 0,0 1 1,0-1-1,0 0 1,0 1-1,0-1 1,0 0-1,0 0 0,0 1 1,0-1-1,0 0 1,0 1-1,-1-1 0,4-1 100,-1-1-1,0 0 0,0-1 0,0 1 0,0 0 0,0 0 1,0-1-1,-1 1 0,1-1 0,-1 0 0,1 1 0,-1-1 0,0 0 1,0 0-1,-1 0 0,1 1 0,0-1 0,-1 0 0,0 0 0,0-4 1,1 5-91,-1 1 1,0-1-1,0 0 1,0 0-1,0 1 1,0-1-1,0 0 1,0 0-1,-1 1 1,1-1-1,-1 0 1,1 1-1,-1-1 1,1 0-1,-1 1 1,0-1-1,0 1 1,0-1-1,0 1 1,0-1-1,0 1 1,0 0-1,-1 0 1,1-1-1,0 1 1,-1 0-1,1 0 1,-1 0-1,1 0 1,-1 1-1,0-1 1,1 0-1,-4 0 1,1 1 1,0 0 0,-1 0 0,1 1 0,0-1 0,0 1 0,0 0 0,0 0 0,0 1 0,0-1 0,0 1-1,0 0 1,1 0 0,-1 0 0,1 0 0,-1 1 0,1-1 0,0 1 0,0 0 0,0 0 0,0 0 0,0 0 0,1 1 0,0-1 0,-1 1 0,1 0 0,1-1 0,-1 1 0,0 0 0,1 0 0,0 0 0,0 0 0,0 0 0,0 0 0,1 5 0,0-8-29,-1-1 0,1 1 0,1 0 0,-1-1 0,0 1 0,0 0 0,0 0 0,0-1 0,0 1 0,1 0 0,-1-1 0,0 1 0,0 0 0,1-1 0,-1 1 0,1-1 0,-1 1 0,0-1 0,1 1 0,-1-1 0,1 1 0,0-1 0,-1 1 0,1-1 0,-1 1 0,1-1 0,-1 0 0,2 1 0,24 1 0,-19-4 0,0 1 0,0-1 0,0 0 0,-1 0 0,10-6 0,-3 1 0,-1-1 0,-1-1 0,1 0 0,16-17 0,-24 22 0,0-1 0,0 1 0,-1-1 0,1 1 0,-1-1 0,0 0 0,0 0 0,-1-1 0,0 1 0,0 0 0,0-1 0,-1 1 0,1-1 0,0-9 0,-2 15 0,0-1 0,0 1 0,0 0 0,0 0 0,0 0 0,0-1 0,0 1 0,0 0 0,0 0 0,0 0 0,0 0 0,0-1 0,0 1 0,0 0 0,0 0 0,0 0 0,0 0 0,-1-1 0,1 1 0,0 0 0,0 0 0,0 0 0,0 0 0,0 0 0,0-1 0,-1 1 0,1 0 0,0 0 0,0 0 0,0 0 0,0 0 0,-1 0 0,1 0 0,0 0 0,0 0 0,0 0 0,0 0 0,-1-1 0,1 1 0,0 0 0,0 0 0,0 0 0,-1 0 0,1 0 0,0 1 0,-12 4 0,-7 11 0,14-11 0,0 1 0,0-1 0,0 1 0,1 0 0,0 1 0,1-1 0,-1 1 0,1 0 0,0-1 0,1 1 0,0 1 0,0-1 0,0 0 0,0 9 0,3-15 0,-1 0 0,0 0 0,0 0 0,1-1 0,-1 1 0,1 0 0,-1 0 0,1 0 0,0 0 0,-1 0 0,1-1 0,0 1 0,-1 0 0,1-1 0,0 1 0,0 0 0,-1-1 0,1 1 0,0-1 0,0 1 0,0-1 0,0 1 0,0-1 0,0 0 0,0 0 0,0 1 0,0-1 0,0 0 0,0 0 0,0 0 0,0 0 0,0 0 0,0 0 0,1-1 0,40-3 0,-31 1 0,-1-1 0,0-1 0,0 0 0,0 0 0,0-1 0,13-10 0,-19 13 0,0 1 0,0-1 0,0 0 0,-1-1 0,1 1 0,-1-1 0,0 1 0,0-1 0,0 0 0,-1 0 0,1 0 0,-1-1 0,0 1 0,0-1 0,0 1 0,-1-1 0,2-7 0,-4 12 0,1-1 0,-1 0 0,1 0 0,-1 1 0,1-1 0,-1 0 0,0 1 0,1-1 0,-1 0 0,0 1 0,1-1 0,-1 1 0,0 0 0,0-1 0,0 1 0,1-1 0,-1 1 0,0 0 0,0 0 0,0-1 0,0 1 0,0 0 0,1 0 0,-1 0 0,0 0 0,0 0 0,0 0 0,0 0 0,0 0 0,0 1 0,0-1 0,-1 1 0,-34 6 0,24-2 0,0 0 0,1 1 0,-1 1 0,1 0 0,-13 11 0,18-13 0,0 0 0,0 0 0,0 1 0,1-1 0,-1 2 0,1-1 0,1 0 0,-1 1 0,-5 14 0,10-21 0,-1 0 0,1 1 0,0-1 0,0 0 0,0 1 0,0-1 0,0 0 0,0 1 0,0-1 0,0 1 0,0-1 0,0 0 0,0 1 0,0-1 0,0 0 0,0 1 0,0-1 0,0 1 0,0-1 0,0 0 0,1 1 0,-1-1 0,0 0 0,0 1 0,0-1 0,1 0 0,-1 1 0,0-1 0,0 0 0,1 0 0,-1 1 0,0-1 0,1 0 0,-1 0 0,0 0 0,1 1 0,-1-1 0,0 0 0,1 0 0,-1 0 0,0 0 0,1 0 0,24 0 0,24-12 0,-35 6 0,0-1 0,-1-1 0,21-14 0,-31 20 0,0 0 0,0 0 0,-1-1 0,1 1 0,0-1 0,-1 1 0,0-1 0,1 0 0,-1 0 0,0 0 0,-1 0 0,1 0 0,0 0 0,-1 0 0,0-1 0,0 1 0,0 0 0,0-1 0,0 1 0,-1-1 0,1-6 0,-2 9 0,1 0 0,-1 0 0,0 0 0,1 1 0,-1-1 0,0 0 0,0 0 0,0 1 0,0-1 0,1 0 0,-1 1 0,0-1 0,0 1 0,0-1 0,0 1 0,0 0 0,0-1 0,0 1 0,-1 0 0,1 0 0,0 0 0,0 0 0,0-1 0,0 2 0,0-1 0,-2 0 0,-32 3 0,25 0 0,0 1 0,0 1 0,0 0 0,-17 11 0,22-13 0,-1 0 0,1 1 0,1 0 0,-1 0 0,0 0 0,1 1 0,0-1 0,0 1 0,0 0 0,-3 6 0,8-10 0,-1-1 0,0 1 0,0-1 0,1 0 0,-1 1 0,0-1 0,1 0 0,-1 1 0,0-1 0,1 0 0,-1 1 0,1-1 0,-1 0 0,0 0 0,1 1 0,-1-1 0,1 0 0,-1 0 0,1 0 0,-1 0 0,1 1 0,-1-1 0,1 0 0,-1 0 0,1 0 0,-1 0 0,1 0 0,-1 0 0,1-1 0,-1 1 0,1 0 0,-1 0 0,1 0 0,0-1 0,22-1 0,-9-2 0,-1-1 0,1 0 0,-1-1 0,0 0 0,-1-1 0,1 0 0,-1-1 0,-1-1 0,16-13 0,-26 21 0,0 1 0,-1-1 0,1 1 0,0-1 0,0 0 0,-1 0 0,1 1 0,0-1 0,-1 0 0,1 0 0,-1 1 0,1-1 0,-1 0 0,1 0 0,-1 0 0,0 0 0,1 0 0,-1 0 0,0 0 0,0 0 0,0 0 0,0 0 0,0-2 0,0 3 0,-1-1 0,0 1 0,0-1 0,1 1 0,-1 0 0,0-1 0,0 1 0,0 0 0,0 0 0,0 0 0,0 0 0,1-1 0,-1 1 0,0 0 0,0 0 0,0 1 0,0-1 0,0 0 0,-1 1 0,-6 0 0,0 1 0,0 0 0,1 1 0,-15 6 0,-1 6 0,0 1 0,0 1 0,2 2 0,0 0 0,-23 28 0,43-46 0,0 0 0,0 0 0,0 0 0,1-1 0,-1 1 0,0 0 0,1 0 0,-1 0 0,1 0 0,-1 0 0,1 0 0,0 0 0,-1 0 0,1 0 0,0 0 0,0 1 0,-1 1 0,14-2 0,25-17 0,-33 14-36,65-47-5196,-65 45 4558,0 1 0,0-2-1,0 1 1,-1 0 0,0-1 0,0 0 0,0 0 0,-1 0-1,1-1 1,3-9 0,-6 9-5540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50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0 145 2530,'0'0'7314,"9"-7"-7095,-2 0-43,1 0-1,1 1 1,-1 0 0,1 1 0,0-1 0,0 2 0,0-1-1,1 2 1,0-1 0,0 1 0,0 0 0,0 1-1,0 1 1,16-2 0,187 18-532,-139-7-2114,104-2 0,-177-6 2503,0 1-1,0-1 1,-1 0-1,1 0 0,0 0 1,0 0-1,0 0 1,-1 0-1,1 0 0,0 0 1,0 0-1,0 0 1,-1 0-1,1 0 0,0-1 1,0 1-1,0 0 1,-1-1-1,1 1 0,0 0 1,-1-1-1,1 1 1,0-1-1,-1 1 1,1-1-1,0 1 0,-1-1 1,1 0-1,-1 1 1,1-1-1,0-1 0,-2 1 165,0-1 1,0 1-1,0 0 0,0 0 0,0 0 0,0 0 0,0 0 0,0 0 0,-1 1 0,1-1 0,0 0 1,0 0-1,-1 1 0,1-1 0,-3 0 0,-12-9 2339,17 1-1029,22-6-990,-12 8-1642,-25 5-757,-256 13 2256,269-13-2273,8-4 918,10-4 188,19 3 752,1 1 0,56-1 0,0-1 1285,-240 27 2264,105-10-4640,-81 7 0,80-16-5317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03.68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120 130 8904,'0'0'7004,"-8"-2"-4228,-26-5-523,43 7 2323,16-2-2867,16 0-1326,584-8 1192,-962 36-720,-2-1 1188,375-39-1552,73-12-469,0 5-1,174-10 1,-615 58-87,239-17 112,-121 9 104,275-22-151,65-12 0,9-1 0,260-2-710,-1045 41 1420,623-24-684,39-5 7,48-8-198,-51 12 25,76-20-4077,-28 0-5504,-4-4-8670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04.96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55 5990,'0'0'16768,"6"2"-15071,68 8-660,1-3 0,148-6-1,-103-3-783,-68 2-208,137 1 98,256-32 0,-479 33 158,-63-3 0,25-1-187,-304 18 239,-3 0 933,406-17-1196,50-9 1,1-1-86,547-9 24,-315 16-95,-482 5 35,-247 12-66,237 8 65,396-35-434,-71 2 174,-32 7 162,226-20-39,-327 23 277,-12 1-15,-25-2 55,-49 2 37,-405 19 74,-113-1-1880,529-24-2713,21-15-2996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06.41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99 109 8488,'-10'0'1981,"-39"0"353,10 0 5111,536-17-2426,592 37-3872,-1018-15-1136,-168 3 133,-727-7 200,425-2 946,457-10-980,-17 1-295,332-23-102,5 30 14,-241 4 89,298 11-91,-1666-54 70,824 48 69,806-7-1349,737 12 531,-891-4 460,-1423-68 273,1142 61 20,-71-1 83,0 5 0,-141 22 1,225-20-100,23-6 16,0 0 0,0 0 0,0 0 1,1 0-1,-1 0 0,0 0 0,0 0 0,0 0 0,0 0 0,0 0 0,0 0 1,0 0-1,1 0 0,-1 0 0,0 0 0,0 0 0,0 0 0,0 0 0,0 0 0,0 0 1,0 0-1,0 0 0,0 0 0,1 0 0,-1 1 0,0-1 0,0 0 0,0 0 0,0 0 1,0 0-1,0 0 0,0 0 0,0 0 0,0 0 0,0 0 0,0 0 0,0 1 0,0-1 1,0 0-1,0 0 0,0 0 0,0 0 0,0 0 0,0 0 0,0 0 0,0 1 0,0-1 1,0 0-1,0 0 0,0 0 0,0 0 0,0 0 0,0 0 0,0 0 0,0 0 1,0 1-1,0-1 0,0 0 0,0 0 0,0 0 0,0 0 0,0 0 0,0 0 0,0 0 1,0 0-1,-1 0 0,1 0 0,0 1 0,42 2-7,1400 6-334,-1249-8 353,-248-13 176,-801-19 205,389 27-2925,378-2-3739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39.2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555 307 11243,'-11'-3'1639,"-3"-1"-1513,-1 0 0,0 1 0,1 1 1,-1 1-1,0 0 0,0 1 0,0 0 1,0 1-1,1 1 0,-1 1 0,0 0 1,1 0-1,0 2 0,-1 0 0,2 0 1,-1 1-1,1 1 0,0 0 0,-14 11 1,11-4-47,1 1 0,1 0 0,0 1 0,1 0 1,0 1-1,2 1 0,0 0 0,1 1 1,1-1-1,1 2 0,0-1 0,1 1 0,-6 37 1,1 10 247,3 1 1,1 129-1,8-145-132,2 0-1,3 0 1,2 0-1,26 96 1,-22-112-182,2-1 0,1-1 0,2 0 0,1-2-1,2 0 1,1 0 0,41 48 0,-37-53-19,1-1-1,1-1 0,2-1 1,0-2-1,1-1 0,1-1 1,1-1-1,0-2 0,56 22 1,-66-32-1,-1-1 0,1 0 0,0-1 1,0-2-1,1 0 0,-1-1 0,1-2 1,-1 0-1,1-1 0,-1-1 0,0-1 1,1 0-1,-2-2 0,1-1 0,0 0 1,-1-2-1,26-13 0,-25 10 13,-1-2 0,0 0 0,-1-1 0,0-1 0,-2-1 0,1 0 0,-2-1 0,0-1 0,-2-1 0,0 0-1,-1-1 1,0 0 0,9-23 0,-8 9 23,-1-1 0,-2 0 0,-1 0 0,-2-1 0,-1-1 0,-2 1 0,1-64-1,-6 15 132,-4 0 0,-3 1-1,-4 0 1,-4 0 0,-3 2 0,-4 0-1,-3 1 1,-4 1 0,-42-81-1,55 130-37,-1 1 0,-2 1 0,-1 1 0,-1 0 0,-1 2 0,-1 1 0,-43-37 0,54 52-106,0 1 1,-1 0 0,0 1-1,-1 0 1,0 1-1,0 1 1,0 0-1,-1 1 1,0 0-1,0 1 1,-1 1 0,1 0-1,0 1 1,-1 1-1,0 1 1,1 0-1,-1 1 1,1 0-1,-18 5 1,14-1-108,0 2 0,0 0 0,1 2 0,-1 0 0,2 1 0,0 0 0,0 2 0,1 0 0,0 0 0,1 2 0,0 0 0,1 1 0,-19 26 0,-5 12-627,3 1 1,2 1-1,-26 63 0,-39 99-2598,0 16-1196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08.91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192 35 5573,'0'0'10917,"12"0"-9358,149 5 187,197-18-1,-500 17 100,17 0-1885,47 1 45,-97 12 32,194-19 43,1 1-1,0 1 0,23 2 0,12 0-27,290-20 23,-340 17-59,-11-1 29,-30 0 92,-55 0 86,3 5-89,-1 4-1,-147 31 1,411-34-118,-129-3-62,20 0 50,1-3 1,119-18 0,-315 15 1073,-59 7-645,-199-4 965,484-9-1275,346 4-2622,-358 7 2195,-210 2 387,-172-6 1382,453-4-1166,-54 6-617,219-15-394,-307 12 1386,-38 2-208,-45-1 241,65 4-690,-25-1-4,-1 2 1,1 1 0,0 1 0,-46 11-1,34-7-3151,15-6-2809,-4-1-8675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2.01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63 11883,'0'0'8771,"10"0"-7095,299-17 5035,-75 4-6471,-644 17-139,410-4-26,28 0 53,360-13-160,-301 14 112,-52 0-25,-29 0-36,-11-1-13,0 0-6,-450 18-21,510-22 55,57 4 1,-22 1-8,-77-2-27,65 0 14,139-20-1,-194 14 27,-31 1-8,-37 1-61,-424 25 55,418-18 209,48-2-95,30 0-237,-15 1-514,6-1-1522,-8-3-3803,-3-4-4464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3.30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91 73 8616,'0'0'2637,"-8"-6"-517,-74-44 4446,110 45-2498,22 3-3454,315 31 1667,-72-1-1968,-293-28-313,258 3 120,-217-5-88,-1-2 1,1-2 0,-1-1-1,51-17 1,-99 26-41,1-1-1,-1 0 1,1-1-1,-1 1 1,-9-2-1,-15 1 81,-84 4 131,115-3-329,1-1 0,-1 0 1,0 0-1,0 0 0,0 0 0,0-1 0,0 1 0,0 0 0,1 0 0,-1 0 1,0-1-1,0 1 0,0-1 0,0 1 0,1 0 0,-1-1 0,0 1 0,1-1 0,-1 1 1,0-1-1,1 0 0,-1 1 0,0-1 0,1 0 0,-1 0 0,1 1 0,-1-1 1,1 0-1,0 0 0,-1 0 0,-5-20-6718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7.25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85 66 7431,'-9'1'2509,"-53"11"1464,48-9-578,51-10-2424,37-5-301,1 3 1,84 0-1,153 15-269,-297-5-406,307 16 37,324 3-1735,-639-20 1697,8 0-19,0 0 0,1-1 0,-1-1 0,0 0 0,-1-1 0,28-9 0,-41 12 32,0 0 1,-1-1-1,1 1 1,0 0-1,0-1 1,-1 1-1,1 0 1,0-1-1,0 1 1,-1-1-1,1 1 0,0-1 1,-1 1-1,1-1 1,-1 1-1,1-1 1,-1 0-1,1 1 1,-1-1-1,1 0 1,-1 0-1,0 1 1,1-1-1,-1 0 1,0-1-1,-12-10 431,-30-1 307,-9 7-555,0 2 1,-74 5-1,47 0-910,63-4-1939,4-14-3790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6.16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59 151 3940,'0'0'12369,"-7"-2"-11670,-2 0-507,-27-3 721,30 6 431,9 1 631,15 1-511,35-6-904,1-3-1,92-22 0,-14 3-21,179-2-474,-118 15-32,-61 7-5,-132 5-54,-29 0 86,23 0-56,-358 14-113,248-7-157,401-20 249,55-6 89,-521 22 121,136 0-179,-21 1 1,66-4-13,1 0 0,-1 0 1,0 0-1,0 1 0,0-1 0,0 0 1,0 0-1,0 0 0,0 0 0,-1 0 0,43 0 24,305-11 33,-406 11-79,0 2 0,-110 19-1,196-23 9,49 4 0,4 0-9,281-16-15,-342 12 61,-28 0 28,-32 2 16,-81 14-62,59-5 52,-69-1 1,141-8-49,1-2 1,0 1-1,-1-1 1,11-4 0,25-5-16,47 5-47,-61 5 28,0-1 1,31-7-1,-78 11 1,0-1 0,-1-1 0,-26-2-1,-5-1-17,-262 8 447,734-30-1255,-417 23 811,-13 1 8,-33-2-9,-59 3 56,-20 7 260,-208 38 1,310-39-230,38-4-8,50-3-41,-66 0-11,430-33-9304,-422 33 9156,-10 1 192,0 0 1,0 0-1,0 0 1,0-1-1,0 1 1,0-1-1,0 0 1,-1 0-1,1-1 1,0 1-1,6-4 1,-36 4 2358,-288 27 2618,256-18-4364,134-17-4370,53-7 1839,-150 23 419,-9 2-945,1-1 1,-49 7-1,15-13-3785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8.96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81 79 3908,'-9'0'2306,"-44"0"552,35 0 1928,215-2 36,266-22-2495,-377 15-1698,684-34 578,-760 43-1204,-1 0-1,1 0 1,0 1 0,0 1-1,0 0 1,-1 0 0,1 1-1,-1 0 1,10 5 0,-19-8-3,0 0 1,-1 0-1,1 0 0,0 0 1,0 0-1,-1 0 1,1 0-1,0 0 1,0 0-1,-1 0 1,1 0-1,0 0 1,0 0-1,-1 0 0,1 0 1,0 0-1,0 0 1,-1 1-1,1-1 1,0 0-1,0 0 1,0 0-1,-1 0 1,1 0-1,0 1 1,0-1-1,0 0 0,0 0 1,-1 1-1,1-1 1,0 0-1,0 0 1,0 0-1,0 1 1,0-1-1,0 0 1,0 0-1,0 1 0,0-1 1,0 0-1,0 0 1,0 1-1,0-1 1,0 0-1,0 1 1,0-1-1,0 0 1,0 0-1,0 1 0,0-1 1,0 0-1,0 0 1,0 0-1,0 1 1,1-1-1,-1 0 1,0 0-1,0 1 1,0-1-1,0 0 1,1 0-1,-1 0 0,0 0 1,0 1-1,1-1 1,-27 3 72,25-3-59,-217 11 43,87-6-32,-156 26 0,279-28-27,10-1-4,22 1-10,37-1 8,752-14 93,-587 15-69,-540 2 10,143 0 28,-122-4 309,855-21-272,-249 17-54,-252-3 270,-56 4-192,-7 1-14,-33-1 6,-161 1-42,-401 13-92,792-12-1007,-82 2 899,495-15 177,-1112 26 1213,374-5-1380,-97 4-69,76-8-3945,30-4-5747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21.99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47 0 3683,'0'0'1122,"-36"49"-1122,34-41 0,1-2-97,0-3 33,-1-1-416,1 1-385,-2-2-2434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23.98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7 5506 4837,'0'0'3720,"-6"8"6824,12-10-10249,0 0 0,0-1 1,0 0-1,-1 0 0,1 0 1,-1-1-1,0 1 0,0-1 1,8-9-1,38-45 94,197-252-90,-68 109-267,-111 133-33,-47 48 3,-1-1 0,30-38 0,324-401 115,-343 421-97,-2-1-1,31-53 1,38-52-4,21-17 13,125-221 1,-233 362-30,198-288 0,-91 140 0,22-73 15,-4 7 7,170-238 272,-26 108-96,-168 226-151,155-220 46,-234 313-90,92-116 18,39-57 12,-81 103 95,149-159 0,-158 191 609,73-104-1,-142 176-1103,-15 17-2031,-11 8-4045,5-8-4197</inkml:trace>
</inkml:ink>
</file>

<file path=ppt/ink/ink9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25.54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521 107 12332,'1'-9'3443,"1"-1"-2995,0 3 425,0 0 0,-1-1 0,0 1 0,0 0 0,-1-9 0,0 15-679,0-1-1,0 1 0,-1-1 1,1 1-1,0-1 1,0 1-1,-1-1 0,1 1 1,-1-1-1,0 1 1,1 0-1,-1-1 1,0 1-1,0 0 0,0 0 1,0 0-1,0 0 1,0-1-1,0 1 0,0 1 1,0-1-1,0 0 1,-1 0-1,1 0 0,0 1 1,-1-1-1,1 0 1,0 1-1,-1-1 1,1 1-1,-1 0 0,1-1 1,-3 1-1,-13 0 138,0 0 0,0 2 0,1 0 0,-1 0 0,1 2 0,-1 0 0,1 1 0,0 0 0,1 1 0,-17 10 0,-24 14 202,-64 45-1,120-74-529,-19 11 11,-46 34-2,61-43-12,0 0-1,1 0 1,-1 1-1,1 0 1,-1 0 0,1 0-1,0 0 1,1 0 0,-1 0-1,1 1 1,0-1-1,-2 6 1,4-9 0,0 0 0,1 1 0,-1-1 0,0 0 0,1 0 0,-1 0 0,1 1 0,0-1 0,-1 0 0,1 0 0,0 0 0,-1 0 0,1 0 0,0 0 0,0 0 0,0-1 0,0 1 0,0 0 0,0 0 0,0-1 0,0 1 0,1 0 0,-1-1 0,0 1 0,0-1 0,0 0 0,1 1 0,-1-1 0,0 0 0,0 0 0,1 0 0,1 0 0,54 9 0,-48-9 0,93 8-20,-63-7-25,1 2 0,77 17 0,-114-19 32,0-1-1,0 1 1,0 0 0,0 0-1,0 1 1,0-1-1,-1 1 1,1-1 0,0 1-1,-1 0 1,1 0-1,-1 0 1,0 1 0,1-1-1,-1 0 1,0 1-1,-1-1 1,1 1 0,3 5-1,-5-5 24,1-1-1,-1 0 1,0 1 0,0-1-1,0 0 1,0 1-1,0-1 1,-1 0-1,1 0 1,0 1 0,-1-1-1,0 0 1,0 0-1,1 0 1,-1 1-1,-1-1 1,1 0 0,0 0-1,0-1 1,-1 1-1,1 0 1,-1 0-1,1-1 1,-1 1-1,0-1 1,0 1 0,-3 1-1,-13 10 3,-1 0 0,0-2 0,-2 0 0,1-1 0,-1-1 0,0-1 0,-1-1-1,0 0 1,0-2 0,0-1 0,-1 0 0,-31 0 0,52-4-10,1 0 0,0 0 1,-1 0-1,1 0 0,0 0 0,-1 0 0,1 0 1,0-1-1,0 1 0,-1 0 0,1-1 1,0 1-1,0-1 0,-1 1 0,1-1 0,0 0 1,0 1-1,0-1 0,0 0 0,0 0 0,0 0 1,0 0-1,0 0 0,0 0 0,0 0 0,1 0 1,-1 0-1,0 0 0,1 0 0,-1-1 1,0-1-1,1 1-16,0 1-1,0-1 1,0 0 0,0 1 0,1-1 0,-1 1 0,0-1 0,1 0-1,-1 1 1,1-1 0,0 1 0,0-1 0,-1 1 0,1-1 0,0 1-1,0 0 1,0-1 0,1 1 0,-1 0 0,0 0 0,0 0 0,1 0-1,-1 0 1,2-1 0,23-16-3810,-10 3-3733,9-10-11272</inkml:trace>
</inkml:ink>
</file>

<file path=ppt/ink/ink9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26.20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0 11755,'0'0'16421,"1"11"-15295,1 26-1,-3 55-1,-1-17 65,2-74-1188,0 0 0,0 0 0,0 0-1,0-1 1,0 1 0,1 0 0,-1 0 0,0 0-1,1 0 1,-1 0 0,1-1 0,-1 1 0,1 0-1,-1 0 1,1-1 0,-1 1 0,1 0 0,0-1-1,-1 1 1,1 0 0,0-1 0,0 1 0,0-1-1,-1 0 1,1 1 0,0-1 0,0 1 0,0-1-1,0 0 1,0 0 0,0 0 0,-1 1 0,1-1-1,0 0 1,0 0 0,0 0 0,0 0 0,0 0-1,0-1 1,0 1 0,1-1 0,42-12-8,-13-4 7,0-1 0,34-28 0,19-12 0,-52 43 0,-31 15 0,0 0 0,-1 0 0,1 0 0,-1 0 0,1 0 0,-1 0 0,1 0 0,0 0 0,-1 0 0,1 1 0,-1-1 0,1 0 0,-1 0 0,1 0 0,-1 1 0,1-1 0,-1 0 0,1 1 0,-1-1 0,1 0 0,-1 1 0,0-1 0,1 0 0,-1 1 0,1-1 0,-1 1 0,0-1 0,1 1 0,-1-1 0,0 1 0,0-1 0,0 1 0,1-1 0,-1 1 0,0 0 0,0-1 0,0 1 0,0-1 0,0 1 0,0-1 0,0 1 0,0-1 0,0 1 0,0 0 0,0-1 0,0 1 0,0-1 0,-1 1 0,1-1 0,0 2 0,-3 9 0,1 0 0,-1 0 0,-1 0 0,0 0 0,-1-1 0,-5 11 0,5-12 0,0 0 0,1 1 0,0-1 0,0 1 0,1 0 0,1 0 0,0 0 0,-2 14 0,5-24 0,-1 1 0,0-1 0,0 1 0,1-1 0,-1 0 0,0 0 0,1 1 0,-1-1 0,0 0 0,1 0 0,-1 1 0,1-1 0,-1 0 0,0 0 0,1 0 0,-1 0 0,1 1 0,-1-1 0,1 0 0,-1 0 0,0 0 0,1 0 0,-1 0 0,1 0 0,-1 0 0,1 0 0,-1 0 0,0-1 0,1 1 0,-1 0 0,1 0 0,-1 0 0,1 0 0,-1-1 0,0 1 0,1 0 0,-1 0 0,0-1 0,1 1 0,-1 0 0,0 0 0,1-1 0,-1 1 0,0-1 0,1 1 0,19-14 0,22-30 0,64-87 0,-77 92 0,-20 25-2008,-5 3-4285,3-10-8820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8.9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50 31 4452,'0'0'2467,"-49"-30"-5703</inkml:trace>
</inkml:ink>
</file>

<file path=ppt/ink/ink9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37.40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60 64 9001,'-50'-5'8662,"40"2"-4522,35 1-3180,120-3-18,222-37 0,-345 37-528,-40 4 109,-38 4-200,-204 33 574,782-43-897,-784 26 198,105-4-193,44-5 55,66-6-24,36-2-24,14-2-8,401-21-48,-250 11 40,-133 9 19,-8 1 0,0-1 0,0 0 0,0-1 1,19-6-1,-41 10-2,0-1 0,-1-1 1,1 1-1,-1-2 0,-12-1 1,-15 0 2,-281 30-80,434-44-691,3 0 572,134-2 0,-413 26 349,-198 34 1,220-22-159,-51 9-590,208-30-890,1-1 0,-1 0 0,35-10 0,24-9-3930</inkml:trace>
</inkml:ink>
</file>

<file path=ppt/ink/ink9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2.81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1 109 5701,'0'0'12829,"2"-5"-11356,-1 3-1423,0 0 1,0 0-1,0 1 1,0-1-1,0 1 1,0-1-1,1 1 1,-1-1-1,1 1 0,-1-1 1,1 1-1,-1 0 1,1 0-1,0 0 1,0 0-1,-1 0 1,1 1-1,0-1 0,0 0 1,0 1-1,2-1 1,54-5 497,-26 4-322,788-32 939,-643 33-1022,-124-1 126,-49 2 6,-7-1 40,-29 1 348,-197 6-581,-280 44 1,542-53-189,43 1 0,22-1 158,36-10-38,373-46 106,-643 68-24,-578 102 299,678-109-192,949-128-1367,-902 125 1164,-3 0 15,-10 0 25,-22 1 88,-44 4 110,-556 84 189,404-53-389,185-29-87,32-5-320,8 0-132,58-5-1345,-23-2-733,50-13 1,-17 0-3914</inkml:trace>
</inkml:ink>
</file>

<file path=ppt/ink/ink9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7.11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83 161 609,'-23'-1'2299,"-14"0"968,14 5 5132,23-4-8327,1 0 0,-1 0 1,0 0-1,0 0 0,0 0 0,1 0 1,-1 0-1,0 0 0,0 1 1,0-1-1,0 0 0,1 0 0,-1 0 1,0 0-1,0 0 0,0 0 1,0 0-1,0 1 0,0-1 0,1 0 1,-1 0-1,0 0 0,0 0 1,0 1-1,0-1 0,0 0 0,0 0 1,0 0-1,0 1 0,0-1 1,0 0-1,0 0 0,0 0 0,0 0 1,0 1-1,0-1 0,0 0 1,0 0-1,0 0 0,0 1 0,0-1 1,0 0-1,0 0 0,0 0 1,0 0-1,-1 1 0,1-1 0,0 0 1,0 0-1,0 0 0,0 0 1,0 0-1,0 1 0,-1-1 0,1 0 1,0 0-1,0 0 0,18 5-68,220-27 2074,-153 12-1791,74-15 652,25-3-506,-510 55 181,204-23-540,177-19-58,111-5 8,179 0 0,-622 40 54,-7-1-33,341-39-72,4 8 5,0 2-1,72-2 1,127 9 54,-173 3-29,-86 0 88,-49-3-34,1 2 0,-58 6 0,-1 0-78,-181-5 218,347-11-83,-15 2-121,114-6 20,209 7 1,-341 12-15,-27-4 1,0 0 0,1 0 0,-1 0 0,0 1 0,0-1 0,0 0 0,0 0 1,0 0-1,0 0 0,0 1 0,0-1 0,0 0 0,0 0 0,0 0 0,0 1 0,0-1 0,0 0 0,0 0 0,0 0 0,0 1 0,0-1 0,0 0 0,0 0 0,0 0 0,0 1 0,0-1 0,0 0 0,-1 0 0,1 0 0,0 0 0,0 1 0,0-1 0,0 0 0,0 0 0,0 0 0,-1 0 0,1 0 0,0 0 0,0 1 1,0-1-1,0 0 0,-1 0 0,1 0 0,0 0 0,0 0 0,0 0 0,-1 0 0,1 0 0,0 0 0,0 0 0,0 0 0,-1 0 0,1 0 0,-50 13 25,-581 19 216,639-33-224,-1 0 0,1 0 1,0-1-1,13-5 0,22-5-45,372-9-260,-1172 65 379,907-60-188,170-12-212,-127 21 248,441-8 277,-632 15-200,-13 0 5,-611 23-68,57-1 495,834-25-946,261 5-2848,-547-2 2912,0 2 0,-28 5 0,-5 2 204,-115 5-1489,55-10-2242,14-4-3908</inkml:trace>
</inkml:ink>
</file>

<file path=ppt/ink/ink9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8.84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115 62 3171,'0'0'3406,"-8"-6"-1682,0-1-1130,-1 1 0,1 0 0,-1 1 0,-11-5 0,15 7 54,0 1 0,0 1-1,-1-1 1,1 1 0,-1 0-1,0 0 1,-8 0 0,14 1 3,9-3-347,0 1-1,1 0 1,0 1 0,-1 0-1,1 0 1,-1 1 0,1 0-1,12 3 1,12-2 198,1482-5 3150,-1846 16-3636,-563 91 0,864-96-122,29-7 102,0 0 1,0 0-1,0 0 1,0 1-1,0-1 1,0 0 0,0 0-1,0 0 1,0 0-1,0 0 1,0 1-1,0-1 1,0 0 0,0 0-1,0 0 1,0 0-1,0 1 1,0-1-1,0 0 1,0 0-1,0 0 1,0 0 0,0 0-1,0 1 1,0-1-1,0 0 1,1 0-1,-1 0 1,0 0 0,0 0-1,0 0 1,0 1-1,0-1 1,0 0-1,0 0 1,1 0 0,-1 0-1,0 0 1,0 0-1,0 0 1,0 0-1,0 0 1,1 0-1,-1 0 1,0 0 0,0 0-1,0 0 1,0 0-1,1 0 1,-1 0-1,0 0 1,0 0 0,0 0-1,0 0 1,0 0-1,1 0 1,-1 0-1,0 0 1,0 0 0,0 0-1,0 0 1,0 0-1,1 0 1,-1-1-1,0 1 1,0 0-1,55 3-300,676-48 484,-399 16-141,-206 17-53,49-2 140,-513 45 229,179-11-336,65-9 73,-240 15 926,367-34-816,-9 0-297,136-26-958,1 7-1,211-8 1,-407 40 904,-46 13 0,2 0 265,7-4-58,-271 43 76,334-56-418,-27 2-578,21-11-4440,11-15-7297</inkml:trace>
</inkml:ink>
</file>

<file path=ppt/ink/ink9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1.94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122 1 4676,'-10'3'2285,"-16"8"-492,-60 20 6557,86-31-8316,1 0 0,-1 0 0,0 0 0,0 0 0,0 0 0,0 0 0,1 0 0,-1 0-1,0 1 1,0-1 0,0 0 0,0 0 0,0 0 0,1 0 0,-1 0 0,0 0 0,0 0 0,0 0 0,0 0 0,0 1 0,0-1-1,1 0 1,-1 0 0,0 0 0,0 0 0,0 0 0,0 1 0,0-1 0,0 0 0,0 0 0,0 0 0,0 0 0,0 0-1,0 1 1,0-1 0,0 0 0,0 0 0,0 0 0,0 0 0,0 1 0,0-1 0,0 0 0,0 0 0,0 0 0,0 0 0,0 1-1,0-1 1,0 0 0,0 0 0,0 0 0,0 0 0,-1 0 0,1 0 0,0 1 0,0-1 0,0 0 0,0 0 0,0 0 0,0 0-1,-1 0 1,1 0 0,0 0 0,0 0 0,0 0 0,0 1 0,0-1 0,-1 0 0,14 6-51,32 2 626,0-2-1,0-2 1,0-2-1,52-4 1,-24 1-198,669-5 1037,397 3-1097,-945 7 1534,-389-13-3594,191 9 1352,2 0 98,1 0 0,0 0 1,-1 0-1,1 0 0,0 0 0,-1 0 0,1 0 1,0 0-1,0 0 0,-1-1 0,1 1 0,0-1 1,0 1-1,-1-1 0,1 1 0,0-1 0,0 0 1,0 1-1,0-1 0,-2-1 0,1-10-6440</inkml:trace>
</inkml:ink>
</file>

<file path=ppt/ink/ink9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38.61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119 139 6598,'0'0'7965,"-7"-8"-6064,4 6-1885,-32-33 3003,33 33-2787,0 1 0,0 0 0,0-1 0,0 1 0,0 0 0,0 0 0,0 0 0,0 0 1,0 1-1,-1-1 0,1 0 0,0 1 0,0 0 0,-1-1 0,1 1 0,0 0 0,-1 0 0,1 0 1,0 1-1,-1-1 0,1 0 0,0 1 0,-4 1 0,5-1-206,0-1-1,0 1 1,1 0 0,-1 0-1,0-1 1,1 1-1,-1 0 1,0 0 0,1 0-1,-1 0 1,1 0 0,-1 0-1,1 0 1,0 0-1,0 0 1,-1 0 0,1 0-1,0 0 1,0 0 0,0 0-1,0 0 1,0 0-1,0 0 1,0 0 0,0 0-1,0 0 1,1 0 0,-1 0-1,0 0 1,1 0-1,-1 0 1,1 0 0,-1 0-1,1 0 1,-1-1 0,1 1-1,0 0 1,-1 0-1,1 0 1,0-1 0,0 1-1,-1 0 1,1-1 0,0 1-1,0-1 1,0 1-1,0-1 1,0 1 0,2-1-1,6 3 49,0-1 0,0 0 0,1-1 0,-1 0 0,1-1 0,-1 0 0,1 0 0,-1-1 0,1-1 0,15-3 0,-22 4-60,1 0 0,-1 0 1,1 0-1,-1-1 1,0 0-1,0 1 0,0-1 1,0 0-1,0 0 1,0-1-1,0 1 0,-1 0 1,1-1-1,-1 0 1,0 0-1,0 1 0,0-1 1,0-1-1,0 1 1,-1 0-1,1 0 0,-1-1 1,0 1-1,0 0 1,0-1-1,0 1 1,-1-1-1,1 0 0,-1 1 1,0-7-1,0 9-6,0-1-1,-1 0 1,1 1 0,0-1-1,-1 1 1,1-1 0,-1 1-1,1-1 1,-1 1 0,1 0-1,-1-1 1,0 1 0,0 0-1,0-1 1,0 1-1,0 0 1,0 0 0,0 0-1,0 0 1,-1 0 0,1 0-1,-2-1 1,0 0 12,-1 1 0,1 0 1,-1 0-1,1 0 0,-1 0 0,1 0 1,-1 1-1,1-1 0,-7 1 0,3 0 30,1 0 0,-1 1-1,0 0 1,0 0-1,1 1 1,-1 0-1,1 0 1,-1 0 0,1 1-1,-8 4 1,7-1 31,0 0 1,0 0-1,1 1 0,0 0 1,1 0-1,-1 0 1,1 1-1,-5 10 1,9-17-69,0 1 0,0 0 0,-1 0 0,2 0 1,-1 1-1,0-1 0,0 0 0,1 0 1,-1 0-1,1 1 0,-1-1 0,1 0 1,0 0-1,0 1 0,0-1 0,0 0 0,1 0 1,-1 1-1,1-1 0,-1 0 0,1 0 1,0 0-1,0 1 0,0-1 0,0 0 1,0 0-1,0 0 0,0-1 0,1 1 1,-1 0-1,1 0 0,-1-1 0,1 1 0,0-1 1,0 1-1,2 1 0,7 1 39,-1 0 1,1 0-1,0-1 0,0-1 0,1 0 0,-1 0 1,23 0-1,-25-2-24,0 0 1,0 0-1,-1-1 1,1 0-1,0 0 1,-1-1-1,1 0 1,-1-1-1,1 0 1,14-7 0,-21 8-18,1 1 0,-1-1 0,0 1 0,0-1 0,0 0 0,0 0 0,0 0 0,-1 0 0,1 0 0,0-1 0,-1 1 0,0 0 0,1-1 0,0-2 0,-2 3-6,1 1 0,-1-1 0,0 1 0,0-1 0,0 1 0,0-1 0,0 1 0,-1 0 0,1-1 0,0 1 0,-1-1 0,1 1 0,0 0 0,-1-1 0,0 1 0,1 0 0,-1-1 0,0 1 0,-1-2 0,-2 0-7,1-1 0,-1 1 1,0 0-1,0 0 0,0 0 0,0 1 0,-1 0 1,1-1-1,-1 2 0,1-1 0,-1 0 0,0 1 1,-9-2-1,-3 1-8,0 0 1,0 1 0,0 1-1,-19 2 1,32-2 21,-1 1-1,0-1 1,1 1-1,-1 0 1,1 1 0,-1-1-1,1 1 1,-1-1 0,1 1-1,0 0 1,0 1 0,0-1-1,0 1 1,0 0-1,1 0 1,-1 0 0,1 0-1,0 1 1,0-1 0,-3 5-1,6-7-6,-1 0-1,1-1 0,0 1 1,-1 0-1,1-1 0,0 1 1,0 0-1,-1-1 1,1 1-1,0 0 0,0-1 1,0 1-1,0 0 0,0 0 1,0-1-1,0 1 0,0 0 1,0 0-1,1-1 1,-1 1-1,0 0 0,0-1 1,0 1-1,1 0 0,-1-1 1,1 1-1,-1 0 0,0-1 1,1 1-1,-1-1 1,1 1-1,-1 0 0,1-1 1,-1 0-1,1 1 0,0-1 1,-1 1-1,1-1 0,0 0 1,-1 1-1,1-1 1,0 0-1,-1 1 0,1-1 1,0 0-1,-1 0 0,2 0 1,42 4 177,-37-4-147,-2 0-15,26 1 63,0-1 0,45-7 0,-69 6-70,-1 0 1,1 0-1,-1-1 1,1 0-1,-1 0 0,0 0 1,0-1-1,0 0 1,0 0-1,0 0 0,0-1 1,-1 0-1,0 0 1,0 0-1,0-1 0,0 0 1,-1 0-1,5-6 1,-8 10-12,-1 0 1,1 0-1,0 0 1,-1 0-1,1 0 1,-1 0 0,1 1-1,-1-2 1,1 1-1,-1 0 1,0 0-1,0 0 1,1 0 0,-1 0-1,0 0 1,0 0-1,0 0 1,0 0-1,0 0 1,0 0 0,-1 0-1,1-1 1,0 1-1,0 0 1,-1 0-1,1 0 1,-1 0 0,1 0-1,-1 0 1,1 0-1,-2-1 1,0 1-7,0 0 0,0 0-1,-1 0 1,1 0 0,0 0 0,-1 0 0,1 1 0,0-1-1,-1 1 1,1 0 0,-1 0 0,1 0 0,-4 0 0,-6 1-22,0 0 1,0 1 0,0 0 0,-22 8 0,20-4 26,0 1 0,0 1 0,-21 15 0,31-20 9,0-1 0,1 1 1,-1 1-1,1-1 1,0 0-1,-1 1 1,1 0-1,1-1 1,-1 1-1,1 0 1,-1 1-1,1-1 1,0 0-1,1 1 1,-1-1-1,-1 8 1,3-11-7,0 0 0,1 1 0,-1-1 1,0 0-1,1 1 0,-1-1 0,1 0 0,0 1 1,-1-1-1,1 0 0,0 0 0,0 0 1,0 0-1,-1 0 0,1 0 0,0 0 1,0 0-1,1 0 0,-1 0 0,0 0 1,0 0-1,0-1 0,1 1 0,-1-1 0,0 1 1,0-1-1,1 1 0,-1-1 0,1 0 1,-1 1-1,0-1 0,1 0 0,1 0 1,57 3 176,-51-3-154,-9 0-25,20 0 46,0 0 0,0-2 0,26-5 0,-42 6-38,0 1 1,0-1-1,0 0 0,0-1 1,0 1-1,0-1 1,-1 0-1,1 1 0,-1-2 1,1 1-1,-1 0 0,0-1 1,0 1-1,0-1 1,0 0-1,0 0 0,-1 0 1,1 0-1,-1-1 0,0 1 1,0-1-1,0 1 1,2-8-1,-3 9-15,-1 1 0,1-1 0,-1 1 0,0-1 0,0 1 0,0-1 0,0 1 0,0-1 0,0 0-1,0 1 1,-1-1 0,1 1 0,0-1 0,-1 1 0,1-1 0,-1 1 0,0 0 0,1-1 0,-1 1 0,0 0 0,0-1 0,0 1 0,-2-2 0,0 1-3,0-1 0,0 1 1,0 1-1,-1-1 0,1 0 1,0 1-1,-1 0 0,1-1 1,-1 1-1,-3 0 0,-12-2-14,-1 1 0,1 1-1,-22 2 1,28-1 13,-59 7 6,69-7 11,-1 1 1,1 0-1,-1-1 1,1 1-1,-1 1 1,1-1-1,0 0 1,-1 1-1,1 0 1,0 0-1,0 0 0,0 0 1,0 0-1,1 1 1,-1-1-1,1 1 1,-4 4-1,6-7-8,0 0 0,0 1 0,0-1-1,0 0 1,1 1 0,-1-1 0,0 0 0,0 1-1,0-1 1,0 0 0,0 1 0,1-1 0,-1 0-1,0 0 1,0 1 0,1-1 0,-1 0 0,0 0 0,0 1-1,1-1 1,-1 0 0,0 0 0,1 0 0,-1 1-1,0-1 1,1 0 0,-1 0 0,0 0 0,1 0-1,-1 0 1,0 0 0,1 0 0,-1 0 0,0 0-1,1 0 1,-1 0 0,1 0 0,19 3 60,-16-3-38,60 14-674,-25-4-5369,-24-8-1399</inkml:trace>
</inkml:ink>
</file>

<file path=ppt/ink/ink9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0.01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2434,'0'0'32</inkml:trace>
</inkml:ink>
</file>

<file path=ppt/ink/ink9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1.54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105 9 3331,'-9'1'1516,"-7"0"-1998,-55 6 8097,62-3-3420,49-3-2881,207-9 2017,-285 8-1425,-72 0-860,65 0-558,36 0-227,13 0 20,108 0-117,276 9-77,-666-3 482,221-3-508,-163 7 30,801-16-91,-729 4 47,-257 11 50,626-16-33,90-1-144,-570 24 155,-7-1 357,437-24-569,86-4-84,-230 13 242,19 0 95,-43 0-80,-7 0-2,-27 0 26,-331 2 1366,421-11-1441,-14 1-152,260-3-1415,-218 10 1509,-65-1 116,-26-1 176,-38-1 32,-28 2-518,0 3 0,-126 18 0,141-12-3456,20-6-2537,-1-1-6910</inkml:trace>
</inkml:ink>
</file>

<file path=ppt/ink/ink9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0.95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4 192 1890,'0'0'11531,"0"-8"-9914,-2-4-953,1-6-2,0-3 4610,337 19-1602,446-30-3453,-619 12-179,-91 9-36,94-1 1,-722 2 55,529 8-63,37-1-7,48-2 3,276-4 22,99-8 6,-371 8 509,-61 8 502,-25 1-928,-474 21-1746,801-38 1590,-171 17 86,-406 22-30,137-8-14,58-7-30,-2-2 36,-85 19 0,245-30-125,-23 4-453,223-13-3200,-135 10-397,-132 3 17,-9-3-3267</inkml:trace>
</inkml:ink>
</file>

<file path=ppt/ink/ink9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3.19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0 150 10762,'0'0'6337,"11"2"-5670,73 6 896,1-3 0,88-7 0,-41-1-1212,290-22 182,-139 10 1332,-12 2-1690,-90-5 1005,86-12-92,-189 22-760,136 3-1,-5 0-245,-72 3 22,-89 3 639,-1-2 0,54-8 0,-97 8-1400,18-4 3490,-18 1-5035,-3-1-4546,-1-10-1692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32.6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157 124 12107,'0'0'7608,"-7"-2"-7016,-22-7 108,-2-9 4966,9-7-4288,20 22-1396,0 0 1,0 0-1,0 0 1,-1 0-1,1 1 0,-1-1 1,1 1-1,-1 0 1,0-1-1,0 1 0,0 1 1,0-1-1,0 0 0,0 1 1,-1-1-1,1 1 1,-1 0-1,1 0 0,0 1 1,-1-1-1,-4 0 1,9 1 6,-1 0 1,0 0 0,1 0 0,-1 0 0,1 0 0,-1 0 0,0 0-1,1 0 1,-1 1 0,0-1 0,1 0 0,-1 0 0,1 0 0,-1 0-1,0 1 1,1-1 0,-1 0 0,0 0 0,1 0 0,-1 1 0,0-1 0,0 0-1,1 1 1,-1-1 0,0 0 0,0 1 0,1-1 0,-1 0 0,0 1-1,0-1 1,0 0 0,0 1 0,0-1 0,1 0 0,-1 1 0,0-1 0,0 1-1,0-1 1,0 0 0,0 1 0,0-1 0,0 1 0,0-1 0,0 0-1,-1 1 1,1-1 0,0 1 0,0-1 0,0 0 0,0 1 0,0-1 0,-1 0-1,1 1 1,0-1 0,0 0 0,-1 1 0,1-1 0,0 0 0,-1 0-1,1 1 1,0-1 0,0 0 0,-1 0 0,1 0 0,-1 1 0,1-1-1,0 0 1,-1 0 0,3 0-99,0 0-1,1-1 1,-1 1 0,0-1-1,0 0 1,1 1-1,-1-1 1,0 0 0,0 0-1,0 0 1,0-1 0,0 1-1,-1 0 1,1-1-1,0 1 1,-1-1 0,1 0-1,0 1 1,-1-1-1,0 0 1,2-3 0,12-13-3282</inkml:trace>
</inkml:ink>
</file>

<file path=ppt/ink/ink9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5.55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186 194 5381,'0'0'2189,"-10"-4"-1485,5 2-619,-3-1 14,1 0-1,0-1 1,0 1-1,0-1 1,0-1 0,1 1-1,0-1 1,0 0 0,0 0-1,1-1 1,-1 0-1,-4-6 1,-9-25 166,16 28-88,-1 0 0,-1 1 0,1 0 0,-1 0 0,-1 0 0,1 0 0,-2 1 0,-10-11 0,17 18-84,0-1 0,0 1 0,-1 0 1,1 0-1,0 0 0,0 0 0,0 0 0,0-1 1,0 1-1,0 0 0,0 0 0,-1 0 0,1 0 0,0 0 1,0 0-1,0 0 0,0 0 0,0 0 0,-1 0 1,1 0-1,0-1 0,0 1 0,0 0 0,0 0 0,0 0 1,-1 0-1,1 0 0,0 0 0,0 0 0,0 0 1,0 0-1,-1 1 0,1-1 0,0 0 0,0 0 0,0 0 1,0 0-1,0 0 0,-1 0 0,1 0 0,0 0 1,0 0-1,0 0 0,0 0 0,0 1 0,0-1 1,-1 0-1,1 0 0,0 0 0,0 0 0,0 0 0,0 1 1,0-1-1,0 0 0,0 0 0,0 0 0,0 0 1,0 0-1,0 1 0,0-1 0,0 0 0,0 0 0,0 1 1,3 16 2549,11 19-659,-6-23-1659,1 0 0,0 0 0,1 0 0,0-1 0,1-1 0,14 13 0,81 55-250,-3-3 725,324 304 1522,-221-217-2212,-119-97-38,-59-41 103,-2 2 1,0 0 0,-2 2-1,-1 0 1,27 48 0,22 27 136,-23-46-81,60 56 0,-18-21-143,-62-57-5,-1 1-1,44 78 1,16 24-69,123 115 22,-40-50 13,4 3 26,37 50 21,64 141 149,-64-143-62,-77-99-147,60 105 83,13 15-29,180 157-32,-359-399-45,40 61 0,-53-69-13,2 0 0,1-1 0,2-1 1,0-1-1,26 21 0,-43-41-75,0 0 1,1 0-1,-1-1 0,1 0 1,0 0-1,0 0 0,-1 0 1,7 0-1,10-4-2414,-20 1 2235,0 1 0,0-1 0,-1 1 0,1-1 0,0 0 0,-1 1 1,1-1-1,-1 0 0,1 0 0,-1 1 0,1-1 0,-1 0 0,0 0 0,1 0 0,-1 0 1,0 0-1,0 0 0,0 1 0,1-1 0,-1 0 0,0 0 0,-1-2 0,1-7-5153</inkml:trace>
</inkml:ink>
</file>

<file path=ppt/ink/ink9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9.62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41 16 9769,'22'-16'14834,"-20"37"-9417,-2-1-5627,-3 25 888,-1 0 0,-12 52 1,7-51-1361,2 0 0,-1 55 0,9-96-411,-2 23-644,0-21-1982,-16-4-11139</inkml:trace>
</inkml:ink>
</file>

<file path=ppt/ink/ink9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0.01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100 40 15567,'0'0'8952,"15"-5"-7025,15-3-993,1 0-1,0 3 0,0 0 0,57 0 0,-22 4-432,-19-2-332,-1 3-1,0 2 0,80 13 1,-119-14-168,0 1 1,-1 0-1,1 0 0,-1 0 1,0 1-1,0 0 1,0 0-1,0 1 1,0 0-1,-1 0 1,9 7-1,-12-7-7,1-1-1,0 1 1,-1 0-1,0 0 1,0 0-1,0 0 0,0 0 1,-1 0-1,1 0 1,-1 1-1,0-1 1,0 0-1,-1 1 1,0-1-1,1 1 0,-1-1 1,-1 1-1,0 4 1,-1 6 30,-2-1-1,0 0 1,0 0 0,-1 0 0,-1-1 0,0 0-1,-1 0 1,0 0 0,-1-1 0,-1 0 0,-13 15-1,-10 8 78,-1-2-1,-45 36 1,46-42-101,-1-2 0,-2-1 0,-47 24 0,70-42 0,1 0 0,-2-1 0,1 0 0,-1-1 0,1-1 0,-1 0 0,0 0 0,0-1 0,-1-1 0,1-1 0,0 0 0,0 0 0,-1-1 0,-18-4 0,24 2 0,0 0 0,1-1 0,-1 1 0,1-2 0,0 1 0,1-1 0,-1 0 0,1 0 0,0 0 0,0-1 0,0 0 0,1-1 0,0 1 0,0-1 0,-6-11 0,6 10 0,1-1 0,0 0 0,0 0 0,0 0 0,1-1 0,1 1 0,-1-1 0,2 0 0,-1 0 0,1 0 0,1 1 0,1-17 0,-1 24-151,0 0 1,1 1-1,-1-1 0,1 0 0,-1 1 1,1-1-1,0 0 0,0 1 0,0-1 1,0 1-1,0-1 0,0 1 1,2-3-1,33-16-7866,-33 19 7446,24-9-8109</inkml:trace>
</inkml:ink>
</file>

<file path=ppt/ink/ink9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0.7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64 0 22357,'0'0'1426,"-1"11"260,-4 23 931,-17 60 1,13-62-2108,1 0 1,1 0-1,-3 60 1,10-90-511,-1 0 1,1-1-1,0 1 1,0 0-1,0 0 1,0-1-1,0 1 1,1 0 0,-1 0-1,0-1 1,1 1-1,-1 0 1,1-1-1,0 1 1,-1 0-1,1-1 1,0 1-1,0-1 1,0 1 0,0-1-1,0 0 1,1 1-1,-1-1 1,0 0-1,1 0 1,-1 0-1,1 0 1,-1 0-1,1 0 1,-1 0 0,1 0-1,-1-1 1,1 1-1,0-1 1,0 1-1,-1-1 1,1 0-1,0 1 1,0-1-1,-1 0 1,1 0 0,0 0-1,0-1 1,-1 1-1,1 0 1,0-1-1,0 1 1,2-2-1,4 0 0,0-1-1,0 0 1,0-1-1,0 0 0,-1 0 1,1-1-1,-1 0 1,12-10-1,-2-4 1,0-1 0,14-21 0,10-14 0,-41 55 0,0 0 0,0 0 0,0 1 0,0-1 0,0 0 0,0 0 0,0 0 0,0 0 0,0 0 0,0 0 0,0 1 0,0-1 0,0 0 0,0 0 0,0 0 0,0 0 0,1 0 0,-1 0 0,0 0 0,0 1 0,0-1 0,0 0 0,0 0 0,0 0 0,0 0 0,0 0 0,0 0 0,0 0 0,1 0 0,-1 0 0,0 0 0,0 1 0,0-1 0,0 0 0,0 0 0,0 0 0,0 0 0,1 0 0,-1 0 0,0 0 0,0 0 0,0 0 0,0 0 0,0 0 0,0 0 0,1 0 0,-1 0 0,0 0 0,0 0 0,0 0 0,0 0 0,0 0 0,0-1 0,1 1 0,-1 0 0,0 0 0,0 0 0,0 0 0,0 0 0,0 0 0,0 0 0,0 0 0,0 10 0,-21 43 0,17-44 0,0-1 0,0 1 0,0 0 0,2 0 0,-1 0 0,1 0 0,0 1 0,1-1 0,0 0 0,1 17 0,0-25 0,1 0 0,-1 1 0,1-1 0,0 0 0,0 0 0,-1 0 0,1 0 0,0 0 0,0-1 0,0 1 0,0 0 0,0 0 0,0-1 0,1 1 0,-1 0 0,0-1 0,0 1 0,0-1 0,0 0 0,1 1 0,-1-1 0,0 0 0,1 0 0,-1 1 0,0-1 0,0 0 0,1-1 0,-1 1 0,0 0 0,0 0 0,1 0 0,-1-1 0,0 1 0,0-1 0,1 1 0,0-1 0,49-18 0,-32 8 0,-1-2 0,0 0 0,0-2 0,-2 1 0,0-2 0,0 0 0,-2-1 0,0-1 0,-1 0 0,15-26 0,-34 50-1634,1-4-5738</inkml:trace>
</inkml:ink>
</file>

<file path=ppt/ink/ink9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3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17136,'0'0'993,"0"63"-865,-9-24 225,1 7 191,4 4-384,4 1-128,0 3-64,9 5-448,6 4-257,0-1-993,-2 2-1344,0-1-4646</inkml:trace>
</inkml:ink>
</file>

<file path=ppt/ink/ink9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5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461 0 9897,'0'0'385,"-59"1"63,31 2-416,1-2 32,-2 4-32,0-4 0,-2 2 0,-1 0 0,1-1-32,0 2 64,-2-1-64,2 0-224,-1 0-384,0 1-930,-4-1-1569</inkml:trace>
</inkml:ink>
</file>

<file path=ppt/ink/ink9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5.6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616 1 448,'-11'0'1463,"-30"0"-756,0 2 1,0 1-1,-55 13 0,13-1-1750,24-11 4881,-81-6 0,40 0-6766,97 2 120</inkml:trace>
</inkml:ink>
</file>

<file path=ppt/ink/ink9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6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21 9449,'-12'0'827,"-159"2"3839,291-1-4279,-36 2-318,0-4-1,130-18 1,-205 16 650,-11 2-150,-27-1 205,-44 2-87,-167 37 1149,7 0-330,756-91-2755,-462 45 1275,-150 6 529,-453 49 1498,524-44-1986,254-5-270,-51-3-444,209-14-1007,-368 16 1771,-23 1 157,-42-2 301,-394 19 1235,129-1-2381,261-13-2253,15-1-3262</inkml:trace>
</inkml:ink>
</file>

<file path=ppt/ink/ink9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4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16656,'-8'81'1025,"1"-5"-705,7 1-224,0-4-96,7-2 0,5-3 0,5 2-1794,-3-3-1473,-3 1-1665</inkml:trace>
</inkml:ink>
</file>

<file path=ppt/ink/ink9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4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3844,'0'94'-161,"9"-4"226,-2-6 287,1-8-64,1-6 385,-2-3 1345,-1-3 640,0-3-1473,-2-5-864,1 0-225,0-5-64,-2-3-128,0-5-1346,-2-3-992,-1-5 1441,0-4-993</inkml:trace>
  <inkml:trace contextRef="#ctx0" brushRef="#br0" timeOffset="1">95 1527 13196,'0'0'833,"-15"50"-128,9-29 608,2-5-864,2-6-385,2-2 192,0-5-96,0-2-224,2-1-32,5 0-513,-1 0-992,-1 0-3076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8DB8-530C-4269-8329-B8EA10861C27}" type="datetimeFigureOut">
              <a:rPr lang="de-DE" smtClean="0"/>
              <a:t>09.04.2026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71D5-6680-4734-923E-3B58AF67DB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8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AEA85-5BB6-5250-5A6C-B38951D72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009D8B2-535D-3FF0-DB64-2C36F4F3F1A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F4695EB-C8AA-5257-785B-6106C0C29B3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59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15BB3-17A5-2C5D-2D6C-B44CA3C50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42331ED-7B83-F17C-6DB3-0756954E50E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5B444D0-30D9-52CF-CF7F-6D47414779C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5517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4D27C-25E5-1BFE-DFB2-0CC418179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E75E935-2F8F-1790-FEFC-E2F0E99025B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9284C35-33D4-B434-3F62-ED6472C1004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98962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51A38-91A0-EF0B-5360-EE6C997B3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B208740-2C74-9D32-0662-F02A2D6CF83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76FF0EF-945D-8477-6455-774C7C274F5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3948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B7A8C-6536-711C-39EB-2B360C149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C48428-59D1-56D5-6358-8313F11EF04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958CCCA-83F8-5401-2B69-32E5F438863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8676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F3684-124F-9EAE-7975-14DBC1391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A49942A-E2BF-5209-BE90-028E6DBAEEF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3E78089-DEA7-E234-BCD4-4F54A12E16A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7018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657E6-88FD-9986-9742-EDCB25F42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0F32BDA-4323-2C27-05E7-04A0F65512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624E1D1-747C-7BD2-AF0C-DC8C9741F96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84406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EC693-66F5-3E62-189E-1777C7C9B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2AE6CE4-33FB-4C99-35F1-4DA6A84D1A2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77EF151-D20B-A4A6-B9B6-33EA365F0E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4896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D6FC3-1C5E-33B6-6780-782D20F38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83B904-1E0C-F61C-055C-5B69B15F5C5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424C810-05B0-88A1-302B-3CAE8C88EA3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0917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151BF-FD96-D619-B855-EEE35211B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2F864ED-C099-013D-7625-D0C9053E5E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4CD0CD8-2DB3-9B44-B0AC-B63706467DC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83236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56C91-B7EC-0A88-4413-7F7415D43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3403CF0-7CE0-C789-6479-6B55F41FED7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DF617D2-75CB-5E2F-65C0-D35540E02E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348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73491-3613-E15A-8395-866023DFE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0DA4A0C-D2EA-03F1-7522-BF9CD44CAC1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29CB1D9-CDBC-487C-7EA6-AC493783D56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37997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9B32B-0031-B4A9-FF6C-381425F2D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FCE8307-D2D2-FE3F-0CAC-DEC7120FFBC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D67A6AB-8083-0DA1-C9EB-0AFDA7B0249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5071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3DEF6-68B8-C19B-F015-28113E454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606DC40-2246-E270-9A07-556BFD62498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BBA5825-33EF-7D54-BEFB-70E8A7547C3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6383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85863-73F6-22F9-0515-F9AEAFF54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E741E34-F741-8BF3-4283-D051DC6423C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90A8C3-7B84-E181-B177-2DE7EFEAE31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5894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78777-EBA3-72BE-06F6-B59C42A04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7EF06E7-61E1-8616-A99E-E43E6B4AEC6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81957BE-F9FB-59CF-6B05-E6535673149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7598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78777-EBA3-72BE-06F6-B59C42A04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7EF06E7-61E1-8616-A99E-E43E6B4AEC6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81957BE-F9FB-59CF-6B05-E6535673149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8209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D7825-2266-5239-B1C2-1D6DEA6CD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5284C75-9888-B295-EC0E-E13EF0C1BDA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47B44B4-E844-1926-DABE-77E7F492C87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5354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F6848-3718-0D1E-6C3A-0FDA45B72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43606CB-61A4-C6D0-0638-B4943FBE3BC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D16F98E-07D2-AB2E-34B5-B9F2C9444DB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3744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08641-1081-D79F-2CB9-3EBAB72C0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816EA78-61FE-657C-4A36-9C5A436EE7D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A539219-3235-D0AB-2E63-344FF12903F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0927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5A1D9-AAC1-B917-6EE4-E11185617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7912F6F-DE22-C543-4CD2-4C37B8A9454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30966D9-78C7-625D-8F34-A21441F2E87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4071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A744D-B7CC-2B77-B5E9-B3352AA06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E77EFC9-58B4-67BD-2D2D-7FA656D9371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EF1E6E4-DB7B-AA02-5C25-39178381CBA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0435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3BC38-0E54-4E83-9C64-1B0FE8E8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C9CF90-778D-4430-989D-B06B207AD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D90CBE-81D9-4643-A1AE-B86217AC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4D1A4-8FFF-4BFB-90C9-FC24F5E6DCA6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430AE-4C6A-4F3A-BF2A-58629ABF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8FF889-B734-4B7E-8C08-21F1DFE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5FA87-5309-445C-9DF0-8120FB89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B6BD61-2396-495A-BFAA-9C771E69D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1E7EB-A39D-416C-A164-E12DC448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224E-D163-457A-82D1-D92A750C1CC3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05BF50-DB73-4D9C-A233-232EF43F2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8847C-98C6-4E04-B0E3-25C67DAD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83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F09E4-1D7F-4436-BB2D-7BBA2DF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B841EE-956E-461C-A772-D99AEC8E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F7EA14-14D1-4580-B7B3-29A6990D5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B4B2-FA34-4BF0-B75E-975C258D12B6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8F3D65-3CE9-43EF-BC85-7C75F436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2D8BE-F679-4B2A-88DB-2FF5CF79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6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057A8-F611-4FAA-B2BA-81B3F30C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70FC1B-9290-445A-A5BA-7821E22B5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A07C6F-E1A4-42EA-8DA9-D15F0C56B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0476A-BEE6-49D0-91FF-E09CB16D9188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EC9CDB-7938-478F-8860-68E65DC3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43BFFA-0090-4167-924A-A28E136B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49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E69AB-0989-4918-8829-5B0AD31C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99E048-9AC8-4172-A009-61338CF2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99301D-3635-494B-B445-07057B4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F584-F1B5-4C5C-802A-C88B9ABFDAC1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B211C6-2A75-4A02-B91E-AF4317E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7F28D0-1ACA-4356-ABE5-F6326394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2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1A188-A70B-4B7E-BCBE-00830D5D4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A53C92-5708-4369-8C8B-E13D65EC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EE671-CCEF-4F19-BC77-7AB2D9DD8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CBA611-0CEB-4900-BB6B-BFD24572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7E3F-C99D-4F7A-B9BF-3D4AD8B01801}" type="datetime1">
              <a:rPr lang="de-DE" smtClean="0"/>
              <a:t>09.04.2026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67985-3E25-4FF3-8259-41254491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3AE17-1B1A-441A-ADAB-EA753EFA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6D44B-ECB2-494B-B8DD-1ECD56F8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788603-C259-4996-B635-C72A6C5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5EE397-1447-4365-8C4D-5FF9A09D7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F77450-0CED-4F63-AFF7-A0A89B354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92E2A0-8BDB-4F76-9EFD-16D48B207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46F1C1-333C-4E5A-8A21-0E00CC52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BC1-A306-442D-9E8E-CCD47A24BC39}" type="datetime1">
              <a:rPr lang="de-DE" smtClean="0"/>
              <a:t>09.04.2026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140476-F72C-43CA-B524-0F82D8BB9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74420F6-8C8B-4711-AE1B-287E0016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7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29DFFF-4E57-4515-ACFA-89CD362EC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E44362-E8E0-474C-90E4-0F4FEE906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0AF1-C575-4C63-B2E4-2F9A4D8AF6FD}" type="datetime1">
              <a:rPr lang="de-DE" smtClean="0"/>
              <a:t>09.04.2026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B84C6F-AD33-4F88-A79E-033B17A4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A6BF78-29DB-4B06-A37A-C12BFB3A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8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B09D0F-C34E-4F2E-A969-A4A7F8B9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CFDE-4171-468A-8ECB-9DD48FB7C024}" type="datetime1">
              <a:rPr lang="de-DE" smtClean="0"/>
              <a:t>09.04.2026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7DA608D-A34D-41DE-A4B0-ED9CBA5D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C1171-87BC-4E9C-9CA5-040C0BF2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E8FB-302A-47F7-8EF6-814F266C2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1ED2AE-63C2-4A88-8E72-1C8A8ADFB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2D1504-586F-4EEF-B44E-8DCF11D09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8C045F-E74E-4EB9-A608-C48C206C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3E57-014D-4E4B-B56F-66D884F50570}" type="datetime1">
              <a:rPr lang="de-DE" smtClean="0"/>
              <a:t>09.04.2026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F301431-C3F5-4240-8C69-5B2793FF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11E00E-D6B7-4E10-9B25-9B938B79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36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86D5B-B035-4C6E-B32C-E5BB0DB6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3C39EE-6645-4E2B-8C44-4242002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FD9577-3F00-433F-A5B5-D5EDE2FFD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8129-7F67-461A-ABC5-A539B51B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44EC-1717-4AC2-9F9C-14F02B911630}" type="datetime1">
              <a:rPr lang="de-DE" smtClean="0"/>
              <a:t>09.04.2026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2C1295-848A-4E26-9974-D57A161E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616B5E-694A-44C5-8863-49AC0D6C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9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59945B-5C60-4625-AD95-0F99A2DB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D677A7-E942-4AD7-8973-E54D531E9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964EDA-3920-4803-A501-3B8BD18C1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3248A-B1E1-44F8-AED8-AFF90FB38D03}" type="datetime1">
              <a:rPr lang="de-DE" smtClean="0"/>
              <a:t>09.04.2026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6B5C8-851E-463F-BE62-78864A5EA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5A3770-135E-4C5B-87D8-C7193A65D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6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customXml" Target="../ink/ink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987.xml"/><Relationship Id="rId299" Type="http://schemas.openxmlformats.org/officeDocument/2006/relationships/customXml" Target="../ink/ink1078.xml"/><Relationship Id="rId21" Type="http://schemas.openxmlformats.org/officeDocument/2006/relationships/customXml" Target="../ink/ink939.xml"/><Relationship Id="rId63" Type="http://schemas.openxmlformats.org/officeDocument/2006/relationships/customXml" Target="../ink/ink960.xml"/><Relationship Id="rId159" Type="http://schemas.openxmlformats.org/officeDocument/2006/relationships/customXml" Target="../ink/ink1008.xml"/><Relationship Id="rId324" Type="http://schemas.openxmlformats.org/officeDocument/2006/relationships/image" Target="../media/image989.png"/><Relationship Id="rId366" Type="http://schemas.openxmlformats.org/officeDocument/2006/relationships/image" Target="../media/image1010.png"/><Relationship Id="rId170" Type="http://schemas.openxmlformats.org/officeDocument/2006/relationships/image" Target="../media/image912.png"/><Relationship Id="rId226" Type="http://schemas.openxmlformats.org/officeDocument/2006/relationships/image" Target="../media/image940.png"/><Relationship Id="rId433" Type="http://schemas.openxmlformats.org/officeDocument/2006/relationships/customXml" Target="../ink/ink1145.xml"/><Relationship Id="rId268" Type="http://schemas.openxmlformats.org/officeDocument/2006/relationships/image" Target="../media/image961.png"/><Relationship Id="rId32" Type="http://schemas.openxmlformats.org/officeDocument/2006/relationships/image" Target="../media/image54.png"/><Relationship Id="rId74" Type="http://schemas.openxmlformats.org/officeDocument/2006/relationships/image" Target="../media/image8640.png"/><Relationship Id="rId128" Type="http://schemas.openxmlformats.org/officeDocument/2006/relationships/image" Target="../media/image891.png"/><Relationship Id="rId335" Type="http://schemas.openxmlformats.org/officeDocument/2006/relationships/customXml" Target="../ink/ink1096.xml"/><Relationship Id="rId377" Type="http://schemas.openxmlformats.org/officeDocument/2006/relationships/customXml" Target="../ink/ink1117.xml"/><Relationship Id="rId5" Type="http://schemas.openxmlformats.org/officeDocument/2006/relationships/customXml" Target="../ink/ink931.xml"/><Relationship Id="rId181" Type="http://schemas.openxmlformats.org/officeDocument/2006/relationships/customXml" Target="../ink/ink1019.xml"/><Relationship Id="rId237" Type="http://schemas.openxmlformats.org/officeDocument/2006/relationships/customXml" Target="../ink/ink1047.xml"/><Relationship Id="rId402" Type="http://schemas.openxmlformats.org/officeDocument/2006/relationships/image" Target="../media/image1028.png"/><Relationship Id="rId279" Type="http://schemas.openxmlformats.org/officeDocument/2006/relationships/customXml" Target="../ink/ink1068.xml"/><Relationship Id="rId43" Type="http://schemas.openxmlformats.org/officeDocument/2006/relationships/customXml" Target="../ink/ink950.xml"/><Relationship Id="rId139" Type="http://schemas.openxmlformats.org/officeDocument/2006/relationships/customXml" Target="../ink/ink998.xml"/><Relationship Id="rId290" Type="http://schemas.openxmlformats.org/officeDocument/2006/relationships/image" Target="../media/image972.png"/><Relationship Id="rId304" Type="http://schemas.openxmlformats.org/officeDocument/2006/relationships/image" Target="../media/image979.png"/><Relationship Id="rId346" Type="http://schemas.openxmlformats.org/officeDocument/2006/relationships/image" Target="../media/image1000.png"/><Relationship Id="rId388" Type="http://schemas.openxmlformats.org/officeDocument/2006/relationships/image" Target="../media/image1021.png"/><Relationship Id="rId85" Type="http://schemas.openxmlformats.org/officeDocument/2006/relationships/customXml" Target="../ink/ink971.xml"/><Relationship Id="rId150" Type="http://schemas.openxmlformats.org/officeDocument/2006/relationships/image" Target="../media/image902.png"/><Relationship Id="rId192" Type="http://schemas.openxmlformats.org/officeDocument/2006/relationships/image" Target="../media/image923.png"/><Relationship Id="rId206" Type="http://schemas.openxmlformats.org/officeDocument/2006/relationships/image" Target="../media/image930.png"/><Relationship Id="rId413" Type="http://schemas.openxmlformats.org/officeDocument/2006/relationships/customXml" Target="../ink/ink1135.xml"/><Relationship Id="rId248" Type="http://schemas.openxmlformats.org/officeDocument/2006/relationships/image" Target="../media/image951.png"/><Relationship Id="rId12" Type="http://schemas.openxmlformats.org/officeDocument/2006/relationships/image" Target="../media/image8340.png"/><Relationship Id="rId108" Type="http://schemas.openxmlformats.org/officeDocument/2006/relationships/image" Target="../media/image881.png"/><Relationship Id="rId315" Type="http://schemas.openxmlformats.org/officeDocument/2006/relationships/customXml" Target="../ink/ink1086.xml"/><Relationship Id="rId357" Type="http://schemas.openxmlformats.org/officeDocument/2006/relationships/customXml" Target="../ink/ink1107.xml"/><Relationship Id="rId54" Type="http://schemas.openxmlformats.org/officeDocument/2006/relationships/image" Target="../media/image8540.png"/><Relationship Id="rId96" Type="http://schemas.openxmlformats.org/officeDocument/2006/relationships/image" Target="../media/image8750.png"/><Relationship Id="rId161" Type="http://schemas.openxmlformats.org/officeDocument/2006/relationships/customXml" Target="../ink/ink1009.xml"/><Relationship Id="rId217" Type="http://schemas.openxmlformats.org/officeDocument/2006/relationships/customXml" Target="../ink/ink1037.xml"/><Relationship Id="rId399" Type="http://schemas.openxmlformats.org/officeDocument/2006/relationships/customXml" Target="../ink/ink1128.xml"/><Relationship Id="rId259" Type="http://schemas.openxmlformats.org/officeDocument/2006/relationships/customXml" Target="../ink/ink1058.xml"/><Relationship Id="rId424" Type="http://schemas.openxmlformats.org/officeDocument/2006/relationships/image" Target="../media/image1039.png"/><Relationship Id="rId23" Type="http://schemas.openxmlformats.org/officeDocument/2006/relationships/customXml" Target="../ink/ink940.xml"/><Relationship Id="rId119" Type="http://schemas.openxmlformats.org/officeDocument/2006/relationships/customXml" Target="../ink/ink988.xml"/><Relationship Id="rId270" Type="http://schemas.openxmlformats.org/officeDocument/2006/relationships/image" Target="../media/image962.png"/><Relationship Id="rId326" Type="http://schemas.openxmlformats.org/officeDocument/2006/relationships/image" Target="../media/image990.png"/><Relationship Id="rId65" Type="http://schemas.openxmlformats.org/officeDocument/2006/relationships/customXml" Target="../ink/ink961.xml"/><Relationship Id="rId130" Type="http://schemas.openxmlformats.org/officeDocument/2006/relationships/image" Target="../media/image892.png"/><Relationship Id="rId368" Type="http://schemas.openxmlformats.org/officeDocument/2006/relationships/image" Target="../media/image1011.png"/><Relationship Id="rId172" Type="http://schemas.openxmlformats.org/officeDocument/2006/relationships/image" Target="../media/image913.png"/><Relationship Id="rId228" Type="http://schemas.openxmlformats.org/officeDocument/2006/relationships/image" Target="../media/image941.png"/><Relationship Id="rId435" Type="http://schemas.openxmlformats.org/officeDocument/2006/relationships/customXml" Target="../ink/ink1146.xml"/><Relationship Id="rId281" Type="http://schemas.openxmlformats.org/officeDocument/2006/relationships/customXml" Target="../ink/ink1069.xml"/><Relationship Id="rId337" Type="http://schemas.openxmlformats.org/officeDocument/2006/relationships/customXml" Target="../ink/ink1097.xml"/><Relationship Id="rId34" Type="http://schemas.openxmlformats.org/officeDocument/2006/relationships/image" Target="../media/image8440.png"/><Relationship Id="rId76" Type="http://schemas.openxmlformats.org/officeDocument/2006/relationships/image" Target="../media/image8650.png"/><Relationship Id="rId141" Type="http://schemas.openxmlformats.org/officeDocument/2006/relationships/customXml" Target="../ink/ink999.xml"/><Relationship Id="rId379" Type="http://schemas.openxmlformats.org/officeDocument/2006/relationships/customXml" Target="../ink/ink1118.xml"/><Relationship Id="rId7" Type="http://schemas.openxmlformats.org/officeDocument/2006/relationships/customXml" Target="../ink/ink932.xml"/><Relationship Id="rId183" Type="http://schemas.openxmlformats.org/officeDocument/2006/relationships/customXml" Target="../ink/ink1020.xml"/><Relationship Id="rId239" Type="http://schemas.openxmlformats.org/officeDocument/2006/relationships/customXml" Target="../ink/ink1048.xml"/><Relationship Id="rId390" Type="http://schemas.openxmlformats.org/officeDocument/2006/relationships/image" Target="../media/image1022.png"/><Relationship Id="rId404" Type="http://schemas.openxmlformats.org/officeDocument/2006/relationships/image" Target="../media/image1029.png"/><Relationship Id="rId250" Type="http://schemas.openxmlformats.org/officeDocument/2006/relationships/image" Target="../media/image952.png"/><Relationship Id="rId292" Type="http://schemas.openxmlformats.org/officeDocument/2006/relationships/image" Target="../media/image973.png"/><Relationship Id="rId306" Type="http://schemas.openxmlformats.org/officeDocument/2006/relationships/image" Target="../media/image980.png"/><Relationship Id="rId45" Type="http://schemas.openxmlformats.org/officeDocument/2006/relationships/customXml" Target="../ink/ink951.xml"/><Relationship Id="rId87" Type="http://schemas.openxmlformats.org/officeDocument/2006/relationships/customXml" Target="../ink/ink972.xml"/><Relationship Id="rId110" Type="http://schemas.openxmlformats.org/officeDocument/2006/relationships/image" Target="../media/image882.png"/><Relationship Id="rId348" Type="http://schemas.openxmlformats.org/officeDocument/2006/relationships/image" Target="../media/image1001.png"/><Relationship Id="rId152" Type="http://schemas.openxmlformats.org/officeDocument/2006/relationships/image" Target="../media/image903.png"/><Relationship Id="rId194" Type="http://schemas.openxmlformats.org/officeDocument/2006/relationships/image" Target="../media/image924.png"/><Relationship Id="rId208" Type="http://schemas.openxmlformats.org/officeDocument/2006/relationships/image" Target="../media/image931.png"/><Relationship Id="rId415" Type="http://schemas.openxmlformats.org/officeDocument/2006/relationships/customXml" Target="../ink/ink1136.xml"/><Relationship Id="rId261" Type="http://schemas.openxmlformats.org/officeDocument/2006/relationships/customXml" Target="../ink/ink1059.xml"/><Relationship Id="rId14" Type="http://schemas.openxmlformats.org/officeDocument/2006/relationships/image" Target="../media/image8350.png"/><Relationship Id="rId56" Type="http://schemas.openxmlformats.org/officeDocument/2006/relationships/image" Target="../media/image8550.png"/><Relationship Id="rId317" Type="http://schemas.openxmlformats.org/officeDocument/2006/relationships/customXml" Target="../ink/ink1087.xml"/><Relationship Id="rId359" Type="http://schemas.openxmlformats.org/officeDocument/2006/relationships/customXml" Target="../ink/ink1108.xml"/><Relationship Id="rId98" Type="http://schemas.openxmlformats.org/officeDocument/2006/relationships/image" Target="../media/image8760.png"/><Relationship Id="rId121" Type="http://schemas.openxmlformats.org/officeDocument/2006/relationships/customXml" Target="../ink/ink989.xml"/><Relationship Id="rId163" Type="http://schemas.openxmlformats.org/officeDocument/2006/relationships/customXml" Target="../ink/ink1010.xml"/><Relationship Id="rId219" Type="http://schemas.openxmlformats.org/officeDocument/2006/relationships/customXml" Target="../ink/ink1038.xml"/><Relationship Id="rId370" Type="http://schemas.openxmlformats.org/officeDocument/2006/relationships/image" Target="../media/image1012.png"/><Relationship Id="rId426" Type="http://schemas.openxmlformats.org/officeDocument/2006/relationships/image" Target="../media/image1040.png"/><Relationship Id="rId230" Type="http://schemas.openxmlformats.org/officeDocument/2006/relationships/image" Target="../media/image942.png"/><Relationship Id="rId25" Type="http://schemas.openxmlformats.org/officeDocument/2006/relationships/customXml" Target="../ink/ink941.xml"/><Relationship Id="rId67" Type="http://schemas.openxmlformats.org/officeDocument/2006/relationships/customXml" Target="../ink/ink962.xml"/><Relationship Id="rId272" Type="http://schemas.openxmlformats.org/officeDocument/2006/relationships/image" Target="../media/image963.png"/><Relationship Id="rId328" Type="http://schemas.openxmlformats.org/officeDocument/2006/relationships/image" Target="../media/image991.png"/><Relationship Id="rId132" Type="http://schemas.openxmlformats.org/officeDocument/2006/relationships/image" Target="../media/image893.png"/><Relationship Id="rId174" Type="http://schemas.openxmlformats.org/officeDocument/2006/relationships/image" Target="../media/image914.png"/><Relationship Id="rId381" Type="http://schemas.openxmlformats.org/officeDocument/2006/relationships/customXml" Target="../ink/ink1119.xml"/><Relationship Id="rId241" Type="http://schemas.openxmlformats.org/officeDocument/2006/relationships/customXml" Target="../ink/ink1049.xml"/><Relationship Id="rId437" Type="http://schemas.openxmlformats.org/officeDocument/2006/relationships/customXml" Target="../ink/ink1147.xml"/><Relationship Id="rId36" Type="http://schemas.openxmlformats.org/officeDocument/2006/relationships/image" Target="../media/image8450.png"/><Relationship Id="rId283" Type="http://schemas.openxmlformats.org/officeDocument/2006/relationships/customXml" Target="../ink/ink1070.xml"/><Relationship Id="rId339" Type="http://schemas.openxmlformats.org/officeDocument/2006/relationships/customXml" Target="../ink/ink1098.xml"/><Relationship Id="rId78" Type="http://schemas.openxmlformats.org/officeDocument/2006/relationships/image" Target="../media/image8660.png"/><Relationship Id="rId101" Type="http://schemas.openxmlformats.org/officeDocument/2006/relationships/customXml" Target="../ink/ink979.xml"/><Relationship Id="rId143" Type="http://schemas.openxmlformats.org/officeDocument/2006/relationships/customXml" Target="../ink/ink1000.xml"/><Relationship Id="rId185" Type="http://schemas.openxmlformats.org/officeDocument/2006/relationships/customXml" Target="../ink/ink1021.xml"/><Relationship Id="rId350" Type="http://schemas.openxmlformats.org/officeDocument/2006/relationships/image" Target="../media/image1002.png"/><Relationship Id="rId406" Type="http://schemas.openxmlformats.org/officeDocument/2006/relationships/image" Target="../media/image1030.png"/><Relationship Id="rId9" Type="http://schemas.openxmlformats.org/officeDocument/2006/relationships/customXml" Target="../ink/ink933.xml"/><Relationship Id="rId210" Type="http://schemas.openxmlformats.org/officeDocument/2006/relationships/image" Target="../media/image932.png"/><Relationship Id="rId392" Type="http://schemas.openxmlformats.org/officeDocument/2006/relationships/image" Target="../media/image1023.png"/><Relationship Id="rId252" Type="http://schemas.openxmlformats.org/officeDocument/2006/relationships/image" Target="../media/image953.png"/><Relationship Id="rId294" Type="http://schemas.openxmlformats.org/officeDocument/2006/relationships/image" Target="../media/image974.png"/><Relationship Id="rId308" Type="http://schemas.openxmlformats.org/officeDocument/2006/relationships/image" Target="../media/image981.png"/><Relationship Id="rId47" Type="http://schemas.openxmlformats.org/officeDocument/2006/relationships/customXml" Target="../ink/ink952.xml"/><Relationship Id="rId89" Type="http://schemas.openxmlformats.org/officeDocument/2006/relationships/customXml" Target="../ink/ink973.xml"/><Relationship Id="rId112" Type="http://schemas.openxmlformats.org/officeDocument/2006/relationships/image" Target="../media/image883.png"/><Relationship Id="rId154" Type="http://schemas.openxmlformats.org/officeDocument/2006/relationships/image" Target="../media/image904.png"/><Relationship Id="rId361" Type="http://schemas.openxmlformats.org/officeDocument/2006/relationships/customXml" Target="../ink/ink1109.xml"/><Relationship Id="rId196" Type="http://schemas.openxmlformats.org/officeDocument/2006/relationships/image" Target="../media/image925.png"/><Relationship Id="rId417" Type="http://schemas.openxmlformats.org/officeDocument/2006/relationships/customXml" Target="../ink/ink1137.xml"/><Relationship Id="rId16" Type="http://schemas.openxmlformats.org/officeDocument/2006/relationships/image" Target="../media/image8360.png"/><Relationship Id="rId221" Type="http://schemas.openxmlformats.org/officeDocument/2006/relationships/customXml" Target="../ink/ink1039.xml"/><Relationship Id="rId263" Type="http://schemas.openxmlformats.org/officeDocument/2006/relationships/customXml" Target="../ink/ink1060.xml"/><Relationship Id="rId319" Type="http://schemas.openxmlformats.org/officeDocument/2006/relationships/customXml" Target="../ink/ink1088.xml"/><Relationship Id="rId58" Type="http://schemas.openxmlformats.org/officeDocument/2006/relationships/image" Target="../media/image8560.png"/><Relationship Id="rId123" Type="http://schemas.openxmlformats.org/officeDocument/2006/relationships/customXml" Target="../ink/ink990.xml"/><Relationship Id="rId330" Type="http://schemas.openxmlformats.org/officeDocument/2006/relationships/image" Target="../media/image992.png"/><Relationship Id="rId165" Type="http://schemas.openxmlformats.org/officeDocument/2006/relationships/customXml" Target="../ink/ink1011.xml"/><Relationship Id="rId372" Type="http://schemas.openxmlformats.org/officeDocument/2006/relationships/image" Target="../media/image1013.png"/><Relationship Id="rId428" Type="http://schemas.openxmlformats.org/officeDocument/2006/relationships/image" Target="../media/image1041.png"/><Relationship Id="rId232" Type="http://schemas.openxmlformats.org/officeDocument/2006/relationships/image" Target="../media/image943.png"/><Relationship Id="rId274" Type="http://schemas.openxmlformats.org/officeDocument/2006/relationships/image" Target="../media/image964.png"/><Relationship Id="rId27" Type="http://schemas.openxmlformats.org/officeDocument/2006/relationships/customXml" Target="../ink/ink942.xml"/><Relationship Id="rId69" Type="http://schemas.openxmlformats.org/officeDocument/2006/relationships/customXml" Target="../ink/ink963.xml"/><Relationship Id="rId134" Type="http://schemas.openxmlformats.org/officeDocument/2006/relationships/image" Target="../media/image894.png"/><Relationship Id="rId80" Type="http://schemas.openxmlformats.org/officeDocument/2006/relationships/image" Target="../media/image8670.png"/><Relationship Id="rId176" Type="http://schemas.openxmlformats.org/officeDocument/2006/relationships/image" Target="../media/image915.png"/><Relationship Id="rId341" Type="http://schemas.openxmlformats.org/officeDocument/2006/relationships/customXml" Target="../ink/ink1099.xml"/><Relationship Id="rId383" Type="http://schemas.openxmlformats.org/officeDocument/2006/relationships/customXml" Target="../ink/ink1120.xml"/><Relationship Id="rId439" Type="http://schemas.openxmlformats.org/officeDocument/2006/relationships/customXml" Target="../ink/ink1148.xml"/><Relationship Id="rId201" Type="http://schemas.openxmlformats.org/officeDocument/2006/relationships/customXml" Target="../ink/ink1029.xml"/><Relationship Id="rId243" Type="http://schemas.openxmlformats.org/officeDocument/2006/relationships/customXml" Target="../ink/ink1050.xml"/><Relationship Id="rId285" Type="http://schemas.openxmlformats.org/officeDocument/2006/relationships/customXml" Target="../ink/ink1071.xml"/><Relationship Id="rId38" Type="http://schemas.openxmlformats.org/officeDocument/2006/relationships/image" Target="../media/image8460.png"/><Relationship Id="rId103" Type="http://schemas.openxmlformats.org/officeDocument/2006/relationships/customXml" Target="../ink/ink980.xml"/><Relationship Id="rId310" Type="http://schemas.openxmlformats.org/officeDocument/2006/relationships/image" Target="../media/image982.png"/><Relationship Id="rId91" Type="http://schemas.openxmlformats.org/officeDocument/2006/relationships/customXml" Target="../ink/ink974.xml"/><Relationship Id="rId145" Type="http://schemas.openxmlformats.org/officeDocument/2006/relationships/customXml" Target="../ink/ink1001.xml"/><Relationship Id="rId187" Type="http://schemas.openxmlformats.org/officeDocument/2006/relationships/customXml" Target="../ink/ink1022.xml"/><Relationship Id="rId352" Type="http://schemas.openxmlformats.org/officeDocument/2006/relationships/image" Target="../media/image1003.png"/><Relationship Id="rId394" Type="http://schemas.openxmlformats.org/officeDocument/2006/relationships/image" Target="../media/image1024.png"/><Relationship Id="rId408" Type="http://schemas.openxmlformats.org/officeDocument/2006/relationships/image" Target="../media/image1031.png"/><Relationship Id="rId212" Type="http://schemas.openxmlformats.org/officeDocument/2006/relationships/image" Target="../media/image933.png"/><Relationship Id="rId254" Type="http://schemas.openxmlformats.org/officeDocument/2006/relationships/image" Target="../media/image954.png"/><Relationship Id="rId49" Type="http://schemas.openxmlformats.org/officeDocument/2006/relationships/customXml" Target="../ink/ink953.xml"/><Relationship Id="rId114" Type="http://schemas.openxmlformats.org/officeDocument/2006/relationships/image" Target="../media/image884.png"/><Relationship Id="rId296" Type="http://schemas.openxmlformats.org/officeDocument/2006/relationships/image" Target="../media/image975.png"/><Relationship Id="rId60" Type="http://schemas.openxmlformats.org/officeDocument/2006/relationships/image" Target="../media/image8570.png"/><Relationship Id="rId156" Type="http://schemas.openxmlformats.org/officeDocument/2006/relationships/image" Target="../media/image905.png"/><Relationship Id="rId198" Type="http://schemas.openxmlformats.org/officeDocument/2006/relationships/image" Target="../media/image926.png"/><Relationship Id="rId321" Type="http://schemas.openxmlformats.org/officeDocument/2006/relationships/customXml" Target="../ink/ink1089.xml"/><Relationship Id="rId363" Type="http://schemas.openxmlformats.org/officeDocument/2006/relationships/customXml" Target="../ink/ink1110.xml"/><Relationship Id="rId419" Type="http://schemas.openxmlformats.org/officeDocument/2006/relationships/customXml" Target="../ink/ink1138.xml"/><Relationship Id="rId202" Type="http://schemas.openxmlformats.org/officeDocument/2006/relationships/image" Target="../media/image928.png"/><Relationship Id="rId223" Type="http://schemas.openxmlformats.org/officeDocument/2006/relationships/customXml" Target="../ink/ink1040.xml"/><Relationship Id="rId244" Type="http://schemas.openxmlformats.org/officeDocument/2006/relationships/image" Target="../media/image949.png"/><Relationship Id="rId430" Type="http://schemas.openxmlformats.org/officeDocument/2006/relationships/image" Target="../media/image1042.png"/><Relationship Id="rId18" Type="http://schemas.openxmlformats.org/officeDocument/2006/relationships/image" Target="../media/image8370.png"/><Relationship Id="rId39" Type="http://schemas.openxmlformats.org/officeDocument/2006/relationships/customXml" Target="../ink/ink948.xml"/><Relationship Id="rId265" Type="http://schemas.openxmlformats.org/officeDocument/2006/relationships/customXml" Target="../ink/ink1061.xml"/><Relationship Id="rId286" Type="http://schemas.openxmlformats.org/officeDocument/2006/relationships/image" Target="../media/image970.png"/><Relationship Id="rId50" Type="http://schemas.openxmlformats.org/officeDocument/2006/relationships/image" Target="../media/image8520.png"/><Relationship Id="rId104" Type="http://schemas.openxmlformats.org/officeDocument/2006/relationships/image" Target="../media/image879.png"/><Relationship Id="rId125" Type="http://schemas.openxmlformats.org/officeDocument/2006/relationships/customXml" Target="../ink/ink991.xml"/><Relationship Id="rId146" Type="http://schemas.openxmlformats.org/officeDocument/2006/relationships/image" Target="../media/image900.png"/><Relationship Id="rId167" Type="http://schemas.openxmlformats.org/officeDocument/2006/relationships/customXml" Target="../ink/ink1012.xml"/><Relationship Id="rId188" Type="http://schemas.openxmlformats.org/officeDocument/2006/relationships/image" Target="../media/image921.png"/><Relationship Id="rId311" Type="http://schemas.openxmlformats.org/officeDocument/2006/relationships/customXml" Target="../ink/ink1084.xml"/><Relationship Id="rId332" Type="http://schemas.openxmlformats.org/officeDocument/2006/relationships/image" Target="../media/image993.png"/><Relationship Id="rId353" Type="http://schemas.openxmlformats.org/officeDocument/2006/relationships/customXml" Target="../ink/ink1105.xml"/><Relationship Id="rId374" Type="http://schemas.openxmlformats.org/officeDocument/2006/relationships/image" Target="../media/image1014.png"/><Relationship Id="rId395" Type="http://schemas.openxmlformats.org/officeDocument/2006/relationships/customXml" Target="../ink/ink1126.xml"/><Relationship Id="rId409" Type="http://schemas.openxmlformats.org/officeDocument/2006/relationships/customXml" Target="../ink/ink1133.xml"/><Relationship Id="rId71" Type="http://schemas.openxmlformats.org/officeDocument/2006/relationships/customXml" Target="../ink/ink964.xml"/><Relationship Id="rId92" Type="http://schemas.openxmlformats.org/officeDocument/2006/relationships/image" Target="../media/image8730.png"/><Relationship Id="rId213" Type="http://schemas.openxmlformats.org/officeDocument/2006/relationships/customXml" Target="../ink/ink1035.xml"/><Relationship Id="rId234" Type="http://schemas.openxmlformats.org/officeDocument/2006/relationships/image" Target="../media/image944.png"/><Relationship Id="rId420" Type="http://schemas.openxmlformats.org/officeDocument/2006/relationships/image" Target="../media/image1037.png"/><Relationship Id="rId2" Type="http://schemas.openxmlformats.org/officeDocument/2006/relationships/notesSlide" Target="../notesSlides/notesSlide10.xml"/><Relationship Id="rId29" Type="http://schemas.openxmlformats.org/officeDocument/2006/relationships/customXml" Target="../ink/ink943.xml"/><Relationship Id="rId255" Type="http://schemas.openxmlformats.org/officeDocument/2006/relationships/customXml" Target="../ink/ink1056.xml"/><Relationship Id="rId276" Type="http://schemas.openxmlformats.org/officeDocument/2006/relationships/image" Target="../media/image965.png"/><Relationship Id="rId297" Type="http://schemas.openxmlformats.org/officeDocument/2006/relationships/customXml" Target="../ink/ink1077.xml"/><Relationship Id="rId441" Type="http://schemas.openxmlformats.org/officeDocument/2006/relationships/customXml" Target="../ink/ink1149.xml"/><Relationship Id="rId40" Type="http://schemas.openxmlformats.org/officeDocument/2006/relationships/image" Target="../media/image8470.png"/><Relationship Id="rId115" Type="http://schemas.openxmlformats.org/officeDocument/2006/relationships/customXml" Target="../ink/ink986.xml"/><Relationship Id="rId136" Type="http://schemas.openxmlformats.org/officeDocument/2006/relationships/image" Target="../media/image895.png"/><Relationship Id="rId157" Type="http://schemas.openxmlformats.org/officeDocument/2006/relationships/customXml" Target="../ink/ink1007.xml"/><Relationship Id="rId178" Type="http://schemas.openxmlformats.org/officeDocument/2006/relationships/image" Target="../media/image916.png"/><Relationship Id="rId301" Type="http://schemas.openxmlformats.org/officeDocument/2006/relationships/customXml" Target="../ink/ink1079.xml"/><Relationship Id="rId322" Type="http://schemas.openxmlformats.org/officeDocument/2006/relationships/image" Target="../media/image988.png"/><Relationship Id="rId343" Type="http://schemas.openxmlformats.org/officeDocument/2006/relationships/customXml" Target="../ink/ink1100.xml"/><Relationship Id="rId364" Type="http://schemas.openxmlformats.org/officeDocument/2006/relationships/image" Target="../media/image1009.png"/><Relationship Id="rId61" Type="http://schemas.openxmlformats.org/officeDocument/2006/relationships/customXml" Target="../ink/ink959.xml"/><Relationship Id="rId82" Type="http://schemas.openxmlformats.org/officeDocument/2006/relationships/image" Target="../media/image8680.png"/><Relationship Id="rId199" Type="http://schemas.openxmlformats.org/officeDocument/2006/relationships/customXml" Target="../ink/ink1028.xml"/><Relationship Id="rId203" Type="http://schemas.openxmlformats.org/officeDocument/2006/relationships/customXml" Target="../ink/ink1030.xml"/><Relationship Id="rId385" Type="http://schemas.openxmlformats.org/officeDocument/2006/relationships/customXml" Target="../ink/ink1121.xml"/><Relationship Id="rId19" Type="http://schemas.openxmlformats.org/officeDocument/2006/relationships/customXml" Target="../ink/ink938.xml"/><Relationship Id="rId224" Type="http://schemas.openxmlformats.org/officeDocument/2006/relationships/image" Target="../media/image939.png"/><Relationship Id="rId245" Type="http://schemas.openxmlformats.org/officeDocument/2006/relationships/customXml" Target="../ink/ink1051.xml"/><Relationship Id="rId266" Type="http://schemas.openxmlformats.org/officeDocument/2006/relationships/image" Target="../media/image960.png"/><Relationship Id="rId287" Type="http://schemas.openxmlformats.org/officeDocument/2006/relationships/customXml" Target="../ink/ink1072.xml"/><Relationship Id="rId410" Type="http://schemas.openxmlformats.org/officeDocument/2006/relationships/image" Target="../media/image1032.png"/><Relationship Id="rId431" Type="http://schemas.openxmlformats.org/officeDocument/2006/relationships/customXml" Target="../ink/ink1144.xml"/><Relationship Id="rId30" Type="http://schemas.openxmlformats.org/officeDocument/2006/relationships/image" Target="../media/image8430.png"/><Relationship Id="rId105" Type="http://schemas.openxmlformats.org/officeDocument/2006/relationships/customXml" Target="../ink/ink981.xml"/><Relationship Id="rId126" Type="http://schemas.openxmlformats.org/officeDocument/2006/relationships/image" Target="../media/image890.png"/><Relationship Id="rId147" Type="http://schemas.openxmlformats.org/officeDocument/2006/relationships/customXml" Target="../ink/ink1002.xml"/><Relationship Id="rId168" Type="http://schemas.openxmlformats.org/officeDocument/2006/relationships/image" Target="../media/image911.png"/><Relationship Id="rId312" Type="http://schemas.openxmlformats.org/officeDocument/2006/relationships/image" Target="../media/image983.png"/><Relationship Id="rId333" Type="http://schemas.openxmlformats.org/officeDocument/2006/relationships/customXml" Target="../ink/ink1095.xml"/><Relationship Id="rId354" Type="http://schemas.openxmlformats.org/officeDocument/2006/relationships/image" Target="../media/image1004.png"/><Relationship Id="rId51" Type="http://schemas.openxmlformats.org/officeDocument/2006/relationships/customXml" Target="../ink/ink954.xml"/><Relationship Id="rId72" Type="http://schemas.openxmlformats.org/officeDocument/2006/relationships/image" Target="../media/image8630.png"/><Relationship Id="rId93" Type="http://schemas.openxmlformats.org/officeDocument/2006/relationships/customXml" Target="../ink/ink975.xml"/><Relationship Id="rId189" Type="http://schemas.openxmlformats.org/officeDocument/2006/relationships/customXml" Target="../ink/ink1023.xml"/><Relationship Id="rId375" Type="http://schemas.openxmlformats.org/officeDocument/2006/relationships/customXml" Target="../ink/ink1116.xml"/><Relationship Id="rId396" Type="http://schemas.openxmlformats.org/officeDocument/2006/relationships/image" Target="../media/image1025.png"/><Relationship Id="rId3" Type="http://schemas.openxmlformats.org/officeDocument/2006/relationships/customXml" Target="../ink/ink930.xml"/><Relationship Id="rId214" Type="http://schemas.openxmlformats.org/officeDocument/2006/relationships/image" Target="../media/image934.png"/><Relationship Id="rId235" Type="http://schemas.openxmlformats.org/officeDocument/2006/relationships/customXml" Target="../ink/ink1046.xml"/><Relationship Id="rId256" Type="http://schemas.openxmlformats.org/officeDocument/2006/relationships/image" Target="../media/image955.png"/><Relationship Id="rId277" Type="http://schemas.openxmlformats.org/officeDocument/2006/relationships/customXml" Target="../ink/ink1067.xml"/><Relationship Id="rId298" Type="http://schemas.openxmlformats.org/officeDocument/2006/relationships/image" Target="../media/image976.png"/><Relationship Id="rId400" Type="http://schemas.openxmlformats.org/officeDocument/2006/relationships/image" Target="../media/image1027.png"/><Relationship Id="rId421" Type="http://schemas.openxmlformats.org/officeDocument/2006/relationships/customXml" Target="../ink/ink1139.xml"/><Relationship Id="rId442" Type="http://schemas.openxmlformats.org/officeDocument/2006/relationships/image" Target="../media/image1048.png"/><Relationship Id="rId116" Type="http://schemas.openxmlformats.org/officeDocument/2006/relationships/image" Target="../media/image885.png"/><Relationship Id="rId137" Type="http://schemas.openxmlformats.org/officeDocument/2006/relationships/customXml" Target="../ink/ink997.xml"/><Relationship Id="rId158" Type="http://schemas.openxmlformats.org/officeDocument/2006/relationships/image" Target="../media/image906.png"/><Relationship Id="rId302" Type="http://schemas.openxmlformats.org/officeDocument/2006/relationships/image" Target="../media/image978.png"/><Relationship Id="rId323" Type="http://schemas.openxmlformats.org/officeDocument/2006/relationships/customXml" Target="../ink/ink1090.xml"/><Relationship Id="rId344" Type="http://schemas.openxmlformats.org/officeDocument/2006/relationships/image" Target="../media/image999.png"/><Relationship Id="rId20" Type="http://schemas.openxmlformats.org/officeDocument/2006/relationships/image" Target="../media/image8380.png"/><Relationship Id="rId41" Type="http://schemas.openxmlformats.org/officeDocument/2006/relationships/customXml" Target="../ink/ink949.xml"/><Relationship Id="rId62" Type="http://schemas.openxmlformats.org/officeDocument/2006/relationships/image" Target="../media/image8580.png"/><Relationship Id="rId83" Type="http://schemas.openxmlformats.org/officeDocument/2006/relationships/customXml" Target="../ink/ink970.xml"/><Relationship Id="rId179" Type="http://schemas.openxmlformats.org/officeDocument/2006/relationships/customXml" Target="../ink/ink1018.xml"/><Relationship Id="rId365" Type="http://schemas.openxmlformats.org/officeDocument/2006/relationships/customXml" Target="../ink/ink1111.xml"/><Relationship Id="rId386" Type="http://schemas.openxmlformats.org/officeDocument/2006/relationships/image" Target="../media/image1020.png"/><Relationship Id="rId190" Type="http://schemas.openxmlformats.org/officeDocument/2006/relationships/image" Target="../media/image922.png"/><Relationship Id="rId204" Type="http://schemas.openxmlformats.org/officeDocument/2006/relationships/image" Target="../media/image929.png"/><Relationship Id="rId225" Type="http://schemas.openxmlformats.org/officeDocument/2006/relationships/customXml" Target="../ink/ink1041.xml"/><Relationship Id="rId246" Type="http://schemas.openxmlformats.org/officeDocument/2006/relationships/image" Target="../media/image950.png"/><Relationship Id="rId267" Type="http://schemas.openxmlformats.org/officeDocument/2006/relationships/customXml" Target="../ink/ink1062.xml"/><Relationship Id="rId288" Type="http://schemas.openxmlformats.org/officeDocument/2006/relationships/image" Target="../media/image971.png"/><Relationship Id="rId411" Type="http://schemas.openxmlformats.org/officeDocument/2006/relationships/customXml" Target="../ink/ink1134.xml"/><Relationship Id="rId432" Type="http://schemas.openxmlformats.org/officeDocument/2006/relationships/image" Target="../media/image1043.png"/><Relationship Id="rId106" Type="http://schemas.openxmlformats.org/officeDocument/2006/relationships/image" Target="../media/image880.png"/><Relationship Id="rId127" Type="http://schemas.openxmlformats.org/officeDocument/2006/relationships/customXml" Target="../ink/ink992.xml"/><Relationship Id="rId313" Type="http://schemas.openxmlformats.org/officeDocument/2006/relationships/customXml" Target="../ink/ink1085.xml"/><Relationship Id="rId10" Type="http://schemas.openxmlformats.org/officeDocument/2006/relationships/image" Target="../media/image8330.png"/><Relationship Id="rId31" Type="http://schemas.openxmlformats.org/officeDocument/2006/relationships/customXml" Target="../ink/ink944.xml"/><Relationship Id="rId52" Type="http://schemas.openxmlformats.org/officeDocument/2006/relationships/image" Target="../media/image8530.png"/><Relationship Id="rId73" Type="http://schemas.openxmlformats.org/officeDocument/2006/relationships/customXml" Target="../ink/ink965.xml"/><Relationship Id="rId94" Type="http://schemas.openxmlformats.org/officeDocument/2006/relationships/image" Target="../media/image8740.png"/><Relationship Id="rId148" Type="http://schemas.openxmlformats.org/officeDocument/2006/relationships/image" Target="../media/image901.png"/><Relationship Id="rId169" Type="http://schemas.openxmlformats.org/officeDocument/2006/relationships/customXml" Target="../ink/ink1013.xml"/><Relationship Id="rId334" Type="http://schemas.openxmlformats.org/officeDocument/2006/relationships/image" Target="../media/image994.png"/><Relationship Id="rId355" Type="http://schemas.openxmlformats.org/officeDocument/2006/relationships/customXml" Target="../ink/ink1106.xml"/><Relationship Id="rId376" Type="http://schemas.openxmlformats.org/officeDocument/2006/relationships/image" Target="../media/image1015.png"/><Relationship Id="rId397" Type="http://schemas.openxmlformats.org/officeDocument/2006/relationships/customXml" Target="../ink/ink1127.xml"/><Relationship Id="rId4" Type="http://schemas.openxmlformats.org/officeDocument/2006/relationships/image" Target="../media/image8300.png"/><Relationship Id="rId180" Type="http://schemas.openxmlformats.org/officeDocument/2006/relationships/image" Target="../media/image917.png"/><Relationship Id="rId215" Type="http://schemas.openxmlformats.org/officeDocument/2006/relationships/customXml" Target="../ink/ink1036.xml"/><Relationship Id="rId236" Type="http://schemas.openxmlformats.org/officeDocument/2006/relationships/image" Target="../media/image945.png"/><Relationship Id="rId257" Type="http://schemas.openxmlformats.org/officeDocument/2006/relationships/customXml" Target="../ink/ink1057.xml"/><Relationship Id="rId278" Type="http://schemas.openxmlformats.org/officeDocument/2006/relationships/image" Target="../media/image966.png"/><Relationship Id="rId401" Type="http://schemas.openxmlformats.org/officeDocument/2006/relationships/customXml" Target="../ink/ink1129.xml"/><Relationship Id="rId422" Type="http://schemas.openxmlformats.org/officeDocument/2006/relationships/image" Target="../media/image1038.png"/><Relationship Id="rId303" Type="http://schemas.openxmlformats.org/officeDocument/2006/relationships/customXml" Target="../ink/ink1080.xml"/><Relationship Id="rId42" Type="http://schemas.openxmlformats.org/officeDocument/2006/relationships/image" Target="../media/image8480.png"/><Relationship Id="rId84" Type="http://schemas.openxmlformats.org/officeDocument/2006/relationships/image" Target="../media/image8690.png"/><Relationship Id="rId138" Type="http://schemas.openxmlformats.org/officeDocument/2006/relationships/image" Target="../media/image896.png"/><Relationship Id="rId345" Type="http://schemas.openxmlformats.org/officeDocument/2006/relationships/customXml" Target="../ink/ink1101.xml"/><Relationship Id="rId387" Type="http://schemas.openxmlformats.org/officeDocument/2006/relationships/customXml" Target="../ink/ink1122.xml"/><Relationship Id="rId191" Type="http://schemas.openxmlformats.org/officeDocument/2006/relationships/customXml" Target="../ink/ink1024.xml"/><Relationship Id="rId205" Type="http://schemas.openxmlformats.org/officeDocument/2006/relationships/customXml" Target="../ink/ink1031.xml"/><Relationship Id="rId247" Type="http://schemas.openxmlformats.org/officeDocument/2006/relationships/customXml" Target="../ink/ink1052.xml"/><Relationship Id="rId412" Type="http://schemas.openxmlformats.org/officeDocument/2006/relationships/image" Target="../media/image1033.png"/><Relationship Id="rId107" Type="http://schemas.openxmlformats.org/officeDocument/2006/relationships/customXml" Target="../ink/ink982.xml"/><Relationship Id="rId289" Type="http://schemas.openxmlformats.org/officeDocument/2006/relationships/customXml" Target="../ink/ink1073.xml"/><Relationship Id="rId11" Type="http://schemas.openxmlformats.org/officeDocument/2006/relationships/customXml" Target="../ink/ink934.xml"/><Relationship Id="rId53" Type="http://schemas.openxmlformats.org/officeDocument/2006/relationships/customXml" Target="../ink/ink955.xml"/><Relationship Id="rId149" Type="http://schemas.openxmlformats.org/officeDocument/2006/relationships/customXml" Target="../ink/ink1003.xml"/><Relationship Id="rId314" Type="http://schemas.openxmlformats.org/officeDocument/2006/relationships/image" Target="../media/image984.png"/><Relationship Id="rId356" Type="http://schemas.openxmlformats.org/officeDocument/2006/relationships/image" Target="../media/image1005.png"/><Relationship Id="rId398" Type="http://schemas.openxmlformats.org/officeDocument/2006/relationships/image" Target="../media/image1026.png"/><Relationship Id="rId95" Type="http://schemas.openxmlformats.org/officeDocument/2006/relationships/customXml" Target="../ink/ink976.xml"/><Relationship Id="rId160" Type="http://schemas.openxmlformats.org/officeDocument/2006/relationships/image" Target="../media/image907.png"/><Relationship Id="rId216" Type="http://schemas.openxmlformats.org/officeDocument/2006/relationships/image" Target="../media/image935.png"/><Relationship Id="rId423" Type="http://schemas.openxmlformats.org/officeDocument/2006/relationships/customXml" Target="../ink/ink1140.xml"/><Relationship Id="rId258" Type="http://schemas.openxmlformats.org/officeDocument/2006/relationships/image" Target="../media/image956.png"/><Relationship Id="rId22" Type="http://schemas.openxmlformats.org/officeDocument/2006/relationships/image" Target="../media/image8390.png"/><Relationship Id="rId64" Type="http://schemas.openxmlformats.org/officeDocument/2006/relationships/image" Target="../media/image8590.png"/><Relationship Id="rId118" Type="http://schemas.openxmlformats.org/officeDocument/2006/relationships/image" Target="../media/image886.png"/><Relationship Id="rId325" Type="http://schemas.openxmlformats.org/officeDocument/2006/relationships/customXml" Target="../ink/ink1091.xml"/><Relationship Id="rId367" Type="http://schemas.openxmlformats.org/officeDocument/2006/relationships/customXml" Target="../ink/ink1112.xml"/><Relationship Id="rId171" Type="http://schemas.openxmlformats.org/officeDocument/2006/relationships/customXml" Target="../ink/ink1014.xml"/><Relationship Id="rId227" Type="http://schemas.openxmlformats.org/officeDocument/2006/relationships/customXml" Target="../ink/ink1042.xml"/><Relationship Id="rId269" Type="http://schemas.openxmlformats.org/officeDocument/2006/relationships/customXml" Target="../ink/ink1063.xml"/><Relationship Id="rId434" Type="http://schemas.openxmlformats.org/officeDocument/2006/relationships/image" Target="../media/image1044.png"/><Relationship Id="rId33" Type="http://schemas.openxmlformats.org/officeDocument/2006/relationships/customXml" Target="../ink/ink945.xml"/><Relationship Id="rId129" Type="http://schemas.openxmlformats.org/officeDocument/2006/relationships/customXml" Target="../ink/ink993.xml"/><Relationship Id="rId280" Type="http://schemas.openxmlformats.org/officeDocument/2006/relationships/image" Target="../media/image967.png"/><Relationship Id="rId336" Type="http://schemas.openxmlformats.org/officeDocument/2006/relationships/image" Target="../media/image995.png"/><Relationship Id="rId75" Type="http://schemas.openxmlformats.org/officeDocument/2006/relationships/customXml" Target="../ink/ink966.xml"/><Relationship Id="rId140" Type="http://schemas.openxmlformats.org/officeDocument/2006/relationships/image" Target="../media/image897.png"/><Relationship Id="rId182" Type="http://schemas.openxmlformats.org/officeDocument/2006/relationships/image" Target="../media/image918.png"/><Relationship Id="rId378" Type="http://schemas.openxmlformats.org/officeDocument/2006/relationships/image" Target="../media/image1016.png"/><Relationship Id="rId403" Type="http://schemas.openxmlformats.org/officeDocument/2006/relationships/customXml" Target="../ink/ink1130.xml"/><Relationship Id="rId6" Type="http://schemas.openxmlformats.org/officeDocument/2006/relationships/image" Target="../media/image8310.png"/><Relationship Id="rId238" Type="http://schemas.openxmlformats.org/officeDocument/2006/relationships/image" Target="../media/image946.png"/><Relationship Id="rId291" Type="http://schemas.openxmlformats.org/officeDocument/2006/relationships/customXml" Target="../ink/ink1074.xml"/><Relationship Id="rId305" Type="http://schemas.openxmlformats.org/officeDocument/2006/relationships/customXml" Target="../ink/ink1081.xml"/><Relationship Id="rId347" Type="http://schemas.openxmlformats.org/officeDocument/2006/relationships/customXml" Target="../ink/ink1102.xml"/><Relationship Id="rId44" Type="http://schemas.openxmlformats.org/officeDocument/2006/relationships/image" Target="../media/image8490.png"/><Relationship Id="rId86" Type="http://schemas.openxmlformats.org/officeDocument/2006/relationships/image" Target="../media/image8700.png"/><Relationship Id="rId151" Type="http://schemas.openxmlformats.org/officeDocument/2006/relationships/customXml" Target="../ink/ink1004.xml"/><Relationship Id="rId389" Type="http://schemas.openxmlformats.org/officeDocument/2006/relationships/customXml" Target="../ink/ink1123.xml"/><Relationship Id="rId193" Type="http://schemas.openxmlformats.org/officeDocument/2006/relationships/customXml" Target="../ink/ink1025.xml"/><Relationship Id="rId207" Type="http://schemas.openxmlformats.org/officeDocument/2006/relationships/customXml" Target="../ink/ink1032.xml"/><Relationship Id="rId249" Type="http://schemas.openxmlformats.org/officeDocument/2006/relationships/customXml" Target="../ink/ink1053.xml"/><Relationship Id="rId414" Type="http://schemas.openxmlformats.org/officeDocument/2006/relationships/image" Target="../media/image1034.png"/><Relationship Id="rId13" Type="http://schemas.openxmlformats.org/officeDocument/2006/relationships/customXml" Target="../ink/ink935.xml"/><Relationship Id="rId109" Type="http://schemas.openxmlformats.org/officeDocument/2006/relationships/customXml" Target="../ink/ink983.xml"/><Relationship Id="rId260" Type="http://schemas.openxmlformats.org/officeDocument/2006/relationships/image" Target="../media/image957.png"/><Relationship Id="rId316" Type="http://schemas.openxmlformats.org/officeDocument/2006/relationships/image" Target="../media/image985.png"/><Relationship Id="rId55" Type="http://schemas.openxmlformats.org/officeDocument/2006/relationships/customXml" Target="../ink/ink956.xml"/><Relationship Id="rId97" Type="http://schemas.openxmlformats.org/officeDocument/2006/relationships/customXml" Target="../ink/ink977.xml"/><Relationship Id="rId120" Type="http://schemas.openxmlformats.org/officeDocument/2006/relationships/image" Target="../media/image887.png"/><Relationship Id="rId358" Type="http://schemas.openxmlformats.org/officeDocument/2006/relationships/image" Target="../media/image1006.png"/><Relationship Id="rId162" Type="http://schemas.openxmlformats.org/officeDocument/2006/relationships/image" Target="../media/image908.png"/><Relationship Id="rId218" Type="http://schemas.openxmlformats.org/officeDocument/2006/relationships/image" Target="../media/image936.png"/><Relationship Id="rId425" Type="http://schemas.openxmlformats.org/officeDocument/2006/relationships/customXml" Target="../ink/ink1141.xml"/><Relationship Id="rId271" Type="http://schemas.openxmlformats.org/officeDocument/2006/relationships/customXml" Target="../ink/ink1064.xml"/><Relationship Id="rId24" Type="http://schemas.openxmlformats.org/officeDocument/2006/relationships/image" Target="../media/image8400.png"/><Relationship Id="rId66" Type="http://schemas.openxmlformats.org/officeDocument/2006/relationships/image" Target="../media/image8600.png"/><Relationship Id="rId131" Type="http://schemas.openxmlformats.org/officeDocument/2006/relationships/customXml" Target="../ink/ink994.xml"/><Relationship Id="rId327" Type="http://schemas.openxmlformats.org/officeDocument/2006/relationships/customXml" Target="../ink/ink1092.xml"/><Relationship Id="rId369" Type="http://schemas.openxmlformats.org/officeDocument/2006/relationships/customXml" Target="../ink/ink1113.xml"/><Relationship Id="rId173" Type="http://schemas.openxmlformats.org/officeDocument/2006/relationships/customXml" Target="../ink/ink1015.xml"/><Relationship Id="rId229" Type="http://schemas.openxmlformats.org/officeDocument/2006/relationships/customXml" Target="../ink/ink1043.xml"/><Relationship Id="rId380" Type="http://schemas.openxmlformats.org/officeDocument/2006/relationships/image" Target="../media/image1017.png"/><Relationship Id="rId436" Type="http://schemas.openxmlformats.org/officeDocument/2006/relationships/image" Target="../media/image1045.png"/><Relationship Id="rId240" Type="http://schemas.openxmlformats.org/officeDocument/2006/relationships/image" Target="../media/image947.png"/><Relationship Id="rId35" Type="http://schemas.openxmlformats.org/officeDocument/2006/relationships/customXml" Target="../ink/ink946.xml"/><Relationship Id="rId77" Type="http://schemas.openxmlformats.org/officeDocument/2006/relationships/customXml" Target="../ink/ink967.xml"/><Relationship Id="rId100" Type="http://schemas.openxmlformats.org/officeDocument/2006/relationships/image" Target="../media/image8770.png"/><Relationship Id="rId282" Type="http://schemas.openxmlformats.org/officeDocument/2006/relationships/image" Target="../media/image968.png"/><Relationship Id="rId338" Type="http://schemas.openxmlformats.org/officeDocument/2006/relationships/image" Target="../media/image996.png"/><Relationship Id="rId8" Type="http://schemas.openxmlformats.org/officeDocument/2006/relationships/image" Target="../media/image8320.png"/><Relationship Id="rId142" Type="http://schemas.openxmlformats.org/officeDocument/2006/relationships/image" Target="../media/image898.png"/><Relationship Id="rId184" Type="http://schemas.openxmlformats.org/officeDocument/2006/relationships/image" Target="../media/image919.png"/><Relationship Id="rId391" Type="http://schemas.openxmlformats.org/officeDocument/2006/relationships/customXml" Target="../ink/ink1124.xml"/><Relationship Id="rId405" Type="http://schemas.openxmlformats.org/officeDocument/2006/relationships/customXml" Target="../ink/ink1131.xml"/><Relationship Id="rId251" Type="http://schemas.openxmlformats.org/officeDocument/2006/relationships/customXml" Target="../ink/ink1054.xml"/><Relationship Id="rId46" Type="http://schemas.openxmlformats.org/officeDocument/2006/relationships/image" Target="../media/image8500.png"/><Relationship Id="rId293" Type="http://schemas.openxmlformats.org/officeDocument/2006/relationships/customXml" Target="../ink/ink1075.xml"/><Relationship Id="rId307" Type="http://schemas.openxmlformats.org/officeDocument/2006/relationships/customXml" Target="../ink/ink1082.xml"/><Relationship Id="rId349" Type="http://schemas.openxmlformats.org/officeDocument/2006/relationships/customXml" Target="../ink/ink1103.xml"/><Relationship Id="rId88" Type="http://schemas.openxmlformats.org/officeDocument/2006/relationships/image" Target="../media/image8710.png"/><Relationship Id="rId111" Type="http://schemas.openxmlformats.org/officeDocument/2006/relationships/customXml" Target="../ink/ink984.xml"/><Relationship Id="rId153" Type="http://schemas.openxmlformats.org/officeDocument/2006/relationships/customXml" Target="../ink/ink1005.xml"/><Relationship Id="rId195" Type="http://schemas.openxmlformats.org/officeDocument/2006/relationships/customXml" Target="../ink/ink1026.xml"/><Relationship Id="rId209" Type="http://schemas.openxmlformats.org/officeDocument/2006/relationships/customXml" Target="../ink/ink1033.xml"/><Relationship Id="rId360" Type="http://schemas.openxmlformats.org/officeDocument/2006/relationships/image" Target="../media/image1007.png"/><Relationship Id="rId416" Type="http://schemas.openxmlformats.org/officeDocument/2006/relationships/image" Target="../media/image1035.png"/><Relationship Id="rId220" Type="http://schemas.openxmlformats.org/officeDocument/2006/relationships/image" Target="../media/image937.png"/><Relationship Id="rId15" Type="http://schemas.openxmlformats.org/officeDocument/2006/relationships/customXml" Target="../ink/ink936.xml"/><Relationship Id="rId57" Type="http://schemas.openxmlformats.org/officeDocument/2006/relationships/customXml" Target="../ink/ink957.xml"/><Relationship Id="rId262" Type="http://schemas.openxmlformats.org/officeDocument/2006/relationships/image" Target="../media/image958.png"/><Relationship Id="rId318" Type="http://schemas.openxmlformats.org/officeDocument/2006/relationships/image" Target="../media/image986.png"/><Relationship Id="rId99" Type="http://schemas.openxmlformats.org/officeDocument/2006/relationships/customXml" Target="../ink/ink978.xml"/><Relationship Id="rId122" Type="http://schemas.openxmlformats.org/officeDocument/2006/relationships/image" Target="../media/image888.png"/><Relationship Id="rId164" Type="http://schemas.openxmlformats.org/officeDocument/2006/relationships/image" Target="../media/image909.png"/><Relationship Id="rId371" Type="http://schemas.openxmlformats.org/officeDocument/2006/relationships/customXml" Target="../ink/ink1114.xml"/><Relationship Id="rId427" Type="http://schemas.openxmlformats.org/officeDocument/2006/relationships/customXml" Target="../ink/ink1142.xml"/><Relationship Id="rId26" Type="http://schemas.openxmlformats.org/officeDocument/2006/relationships/image" Target="../media/image8410.png"/><Relationship Id="rId231" Type="http://schemas.openxmlformats.org/officeDocument/2006/relationships/customXml" Target="../ink/ink1044.xml"/><Relationship Id="rId273" Type="http://schemas.openxmlformats.org/officeDocument/2006/relationships/customXml" Target="../ink/ink1065.xml"/><Relationship Id="rId329" Type="http://schemas.openxmlformats.org/officeDocument/2006/relationships/customXml" Target="../ink/ink1093.xml"/><Relationship Id="rId68" Type="http://schemas.openxmlformats.org/officeDocument/2006/relationships/image" Target="../media/image8610.png"/><Relationship Id="rId133" Type="http://schemas.openxmlformats.org/officeDocument/2006/relationships/customXml" Target="../ink/ink995.xml"/><Relationship Id="rId175" Type="http://schemas.openxmlformats.org/officeDocument/2006/relationships/customXml" Target="../ink/ink1016.xml"/><Relationship Id="rId340" Type="http://schemas.openxmlformats.org/officeDocument/2006/relationships/image" Target="../media/image997.png"/><Relationship Id="rId200" Type="http://schemas.openxmlformats.org/officeDocument/2006/relationships/image" Target="../media/image927.png"/><Relationship Id="rId382" Type="http://schemas.openxmlformats.org/officeDocument/2006/relationships/image" Target="../media/image1018.png"/><Relationship Id="rId438" Type="http://schemas.openxmlformats.org/officeDocument/2006/relationships/image" Target="../media/image1046.png"/><Relationship Id="rId242" Type="http://schemas.openxmlformats.org/officeDocument/2006/relationships/image" Target="../media/image948.png"/><Relationship Id="rId284" Type="http://schemas.openxmlformats.org/officeDocument/2006/relationships/image" Target="../media/image969.png"/><Relationship Id="rId37" Type="http://schemas.openxmlformats.org/officeDocument/2006/relationships/customXml" Target="../ink/ink947.xml"/><Relationship Id="rId79" Type="http://schemas.openxmlformats.org/officeDocument/2006/relationships/customXml" Target="../ink/ink968.xml"/><Relationship Id="rId102" Type="http://schemas.openxmlformats.org/officeDocument/2006/relationships/image" Target="../media/image878.png"/><Relationship Id="rId144" Type="http://schemas.openxmlformats.org/officeDocument/2006/relationships/image" Target="../media/image899.png"/><Relationship Id="rId90" Type="http://schemas.openxmlformats.org/officeDocument/2006/relationships/image" Target="../media/image8720.png"/><Relationship Id="rId186" Type="http://schemas.openxmlformats.org/officeDocument/2006/relationships/image" Target="../media/image920.png"/><Relationship Id="rId351" Type="http://schemas.openxmlformats.org/officeDocument/2006/relationships/customXml" Target="../ink/ink1104.xml"/><Relationship Id="rId393" Type="http://schemas.openxmlformats.org/officeDocument/2006/relationships/customXml" Target="../ink/ink1125.xml"/><Relationship Id="rId407" Type="http://schemas.openxmlformats.org/officeDocument/2006/relationships/customXml" Target="../ink/ink1132.xml"/><Relationship Id="rId211" Type="http://schemas.openxmlformats.org/officeDocument/2006/relationships/customXml" Target="../ink/ink1034.xml"/><Relationship Id="rId253" Type="http://schemas.openxmlformats.org/officeDocument/2006/relationships/customXml" Target="../ink/ink1055.xml"/><Relationship Id="rId295" Type="http://schemas.openxmlformats.org/officeDocument/2006/relationships/customXml" Target="../ink/ink1076.xml"/><Relationship Id="rId309" Type="http://schemas.openxmlformats.org/officeDocument/2006/relationships/customXml" Target="../ink/ink1083.xml"/><Relationship Id="rId48" Type="http://schemas.openxmlformats.org/officeDocument/2006/relationships/image" Target="../media/image8510.png"/><Relationship Id="rId113" Type="http://schemas.openxmlformats.org/officeDocument/2006/relationships/customXml" Target="../ink/ink985.xml"/><Relationship Id="rId320" Type="http://schemas.openxmlformats.org/officeDocument/2006/relationships/image" Target="../media/image987.png"/><Relationship Id="rId155" Type="http://schemas.openxmlformats.org/officeDocument/2006/relationships/customXml" Target="../ink/ink1006.xml"/><Relationship Id="rId197" Type="http://schemas.openxmlformats.org/officeDocument/2006/relationships/customXml" Target="../ink/ink1027.xml"/><Relationship Id="rId362" Type="http://schemas.openxmlformats.org/officeDocument/2006/relationships/image" Target="../media/image1008.png"/><Relationship Id="rId418" Type="http://schemas.openxmlformats.org/officeDocument/2006/relationships/image" Target="../media/image1036.png"/><Relationship Id="rId222" Type="http://schemas.openxmlformats.org/officeDocument/2006/relationships/image" Target="../media/image938.png"/><Relationship Id="rId264" Type="http://schemas.openxmlformats.org/officeDocument/2006/relationships/image" Target="../media/image959.png"/><Relationship Id="rId17" Type="http://schemas.openxmlformats.org/officeDocument/2006/relationships/customXml" Target="../ink/ink937.xml"/><Relationship Id="rId59" Type="http://schemas.openxmlformats.org/officeDocument/2006/relationships/customXml" Target="../ink/ink958.xml"/><Relationship Id="rId124" Type="http://schemas.openxmlformats.org/officeDocument/2006/relationships/image" Target="../media/image889.png"/><Relationship Id="rId70" Type="http://schemas.openxmlformats.org/officeDocument/2006/relationships/image" Target="../media/image8620.png"/><Relationship Id="rId166" Type="http://schemas.openxmlformats.org/officeDocument/2006/relationships/image" Target="../media/image910.png"/><Relationship Id="rId331" Type="http://schemas.openxmlformats.org/officeDocument/2006/relationships/customXml" Target="../ink/ink1094.xml"/><Relationship Id="rId373" Type="http://schemas.openxmlformats.org/officeDocument/2006/relationships/customXml" Target="../ink/ink1115.xml"/><Relationship Id="rId429" Type="http://schemas.openxmlformats.org/officeDocument/2006/relationships/customXml" Target="../ink/ink1143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1045.xml"/><Relationship Id="rId440" Type="http://schemas.openxmlformats.org/officeDocument/2006/relationships/image" Target="../media/image1047.png"/><Relationship Id="rId28" Type="http://schemas.openxmlformats.org/officeDocument/2006/relationships/image" Target="../media/image8420.png"/><Relationship Id="rId275" Type="http://schemas.openxmlformats.org/officeDocument/2006/relationships/customXml" Target="../ink/ink1066.xml"/><Relationship Id="rId300" Type="http://schemas.openxmlformats.org/officeDocument/2006/relationships/image" Target="../media/image977.png"/><Relationship Id="rId81" Type="http://schemas.openxmlformats.org/officeDocument/2006/relationships/customXml" Target="../ink/ink969.xml"/><Relationship Id="rId135" Type="http://schemas.openxmlformats.org/officeDocument/2006/relationships/customXml" Target="../ink/ink996.xml"/><Relationship Id="rId177" Type="http://schemas.openxmlformats.org/officeDocument/2006/relationships/customXml" Target="../ink/ink1017.xml"/><Relationship Id="rId342" Type="http://schemas.openxmlformats.org/officeDocument/2006/relationships/image" Target="../media/image998.png"/><Relationship Id="rId384" Type="http://schemas.openxmlformats.org/officeDocument/2006/relationships/image" Target="../media/image1019.png"/></Relationships>
</file>

<file path=ppt/slides/_rels/slide11.xml.rels><?xml version="1.0" encoding="UTF-8" standalone="yes"?>
<Relationships xmlns="http://schemas.openxmlformats.org/package/2006/relationships"><Relationship Id="rId21" Type="http://schemas.openxmlformats.org/officeDocument/2006/relationships/customXml" Target="../ink/ink1159.xml"/><Relationship Id="rId170" Type="http://schemas.openxmlformats.org/officeDocument/2006/relationships/image" Target="../media/image1130.png"/><Relationship Id="rId268" Type="http://schemas.openxmlformats.org/officeDocument/2006/relationships/customXml" Target="../ink/ink1284.xml"/><Relationship Id="rId475" Type="http://schemas.openxmlformats.org/officeDocument/2006/relationships/customXml" Target="../ink/ink1388.xml"/><Relationship Id="rId682" Type="http://schemas.openxmlformats.org/officeDocument/2006/relationships/image" Target="../media/image1382.png"/><Relationship Id="rId128" Type="http://schemas.openxmlformats.org/officeDocument/2006/relationships/image" Target="../media/image1109.png"/><Relationship Id="rId335" Type="http://schemas.openxmlformats.org/officeDocument/2006/relationships/image" Target="../media/image1211.png"/><Relationship Id="rId542" Type="http://schemas.openxmlformats.org/officeDocument/2006/relationships/customXml" Target="../ink/ink1422.xml"/><Relationship Id="rId987" Type="http://schemas.openxmlformats.org/officeDocument/2006/relationships/image" Target="../media/image1531.png"/><Relationship Id="rId402" Type="http://schemas.openxmlformats.org/officeDocument/2006/relationships/image" Target="../media/image1244.png"/><Relationship Id="rId847" Type="http://schemas.openxmlformats.org/officeDocument/2006/relationships/customXml" Target="../ink/ink1577.xml"/><Relationship Id="rId1032" Type="http://schemas.openxmlformats.org/officeDocument/2006/relationships/customXml" Target="../ink/ink1672.xml"/><Relationship Id="rId707" Type="http://schemas.openxmlformats.org/officeDocument/2006/relationships/customXml" Target="../ink/ink1506.xml"/><Relationship Id="rId914" Type="http://schemas.openxmlformats.org/officeDocument/2006/relationships/image" Target="../media/image1497.png"/><Relationship Id="rId43" Type="http://schemas.openxmlformats.org/officeDocument/2006/relationships/customXml" Target="../ink/ink1170.xml"/><Relationship Id="rId192" Type="http://schemas.openxmlformats.org/officeDocument/2006/relationships/customXml" Target="../ink/ink1245.xml"/><Relationship Id="rId497" Type="http://schemas.openxmlformats.org/officeDocument/2006/relationships/customXml" Target="../ink/ink1399.xml"/><Relationship Id="rId357" Type="http://schemas.openxmlformats.org/officeDocument/2006/relationships/image" Target="../media/image1222.png"/><Relationship Id="rId217" Type="http://schemas.openxmlformats.org/officeDocument/2006/relationships/customXml" Target="../ink/ink1258.xml"/><Relationship Id="rId564" Type="http://schemas.openxmlformats.org/officeDocument/2006/relationships/customXml" Target="../ink/ink1433.xml"/><Relationship Id="rId771" Type="http://schemas.openxmlformats.org/officeDocument/2006/relationships/image" Target="../media/image1426.png"/><Relationship Id="rId869" Type="http://schemas.openxmlformats.org/officeDocument/2006/relationships/customXml" Target="../ink/ink1588.xml"/><Relationship Id="rId424" Type="http://schemas.openxmlformats.org/officeDocument/2006/relationships/image" Target="../media/image1255.png"/><Relationship Id="rId631" Type="http://schemas.openxmlformats.org/officeDocument/2006/relationships/image" Target="../media/image1357.png"/><Relationship Id="rId729" Type="http://schemas.openxmlformats.org/officeDocument/2006/relationships/image" Target="../media/image1405.png"/><Relationship Id="rId1054" Type="http://schemas.openxmlformats.org/officeDocument/2006/relationships/customXml" Target="../ink/ink1683.xml"/><Relationship Id="rId936" Type="http://schemas.openxmlformats.org/officeDocument/2006/relationships/customXml" Target="../ink/ink1622.xml"/><Relationship Id="rId1121" Type="http://schemas.openxmlformats.org/officeDocument/2006/relationships/image" Target="../media/image1598.png"/><Relationship Id="rId65" Type="http://schemas.openxmlformats.org/officeDocument/2006/relationships/customXml" Target="../ink/ink1181.xml"/><Relationship Id="rId281" Type="http://schemas.openxmlformats.org/officeDocument/2006/relationships/image" Target="../media/image1184.png"/><Relationship Id="rId141" Type="http://schemas.openxmlformats.org/officeDocument/2006/relationships/customXml" Target="../ink/ink1219.xml"/><Relationship Id="rId379" Type="http://schemas.openxmlformats.org/officeDocument/2006/relationships/customXml" Target="../ink/ink1340.xml"/><Relationship Id="rId586" Type="http://schemas.openxmlformats.org/officeDocument/2006/relationships/image" Target="../media/image1335.png"/><Relationship Id="rId793" Type="http://schemas.openxmlformats.org/officeDocument/2006/relationships/image" Target="../media/image1437.png"/><Relationship Id="rId7" Type="http://schemas.openxmlformats.org/officeDocument/2006/relationships/customXml" Target="../ink/ink1152.xml"/><Relationship Id="rId239" Type="http://schemas.openxmlformats.org/officeDocument/2006/relationships/customXml" Target="../ink/ink1269.xml"/><Relationship Id="rId446" Type="http://schemas.openxmlformats.org/officeDocument/2006/relationships/image" Target="../media/image1266.png"/><Relationship Id="rId653" Type="http://schemas.openxmlformats.org/officeDocument/2006/relationships/customXml" Target="../ink/ink1479.xml"/><Relationship Id="rId1076" Type="http://schemas.openxmlformats.org/officeDocument/2006/relationships/customXml" Target="../ink/ink1694.xml"/><Relationship Id="rId306" Type="http://schemas.openxmlformats.org/officeDocument/2006/relationships/customXml" Target="../ink/ink1303.xml"/><Relationship Id="rId860" Type="http://schemas.openxmlformats.org/officeDocument/2006/relationships/image" Target="../media/image1470.png"/><Relationship Id="rId958" Type="http://schemas.openxmlformats.org/officeDocument/2006/relationships/image" Target="../media/image1518.png"/><Relationship Id="rId87" Type="http://schemas.openxmlformats.org/officeDocument/2006/relationships/customXml" Target="../ink/ink1192.xml"/><Relationship Id="rId513" Type="http://schemas.openxmlformats.org/officeDocument/2006/relationships/customXml" Target="../ink/ink1407.xml"/><Relationship Id="rId720" Type="http://schemas.openxmlformats.org/officeDocument/2006/relationships/customXml" Target="../ink/ink1513.xml"/><Relationship Id="rId818" Type="http://schemas.openxmlformats.org/officeDocument/2006/relationships/image" Target="../media/image1449.png"/><Relationship Id="rId1003" Type="http://schemas.openxmlformats.org/officeDocument/2006/relationships/image" Target="../media/image1539.png"/><Relationship Id="rId14" Type="http://schemas.openxmlformats.org/officeDocument/2006/relationships/image" Target="../media/image1054.png"/><Relationship Id="rId163" Type="http://schemas.openxmlformats.org/officeDocument/2006/relationships/customXml" Target="../ink/ink1230.xml"/><Relationship Id="rId370" Type="http://schemas.openxmlformats.org/officeDocument/2006/relationships/customXml" Target="../ink/ink1335.xml"/><Relationship Id="rId230" Type="http://schemas.openxmlformats.org/officeDocument/2006/relationships/image" Target="../media/image1159.png"/><Relationship Id="rId468" Type="http://schemas.openxmlformats.org/officeDocument/2006/relationships/image" Target="../media/image1277.png"/><Relationship Id="rId675" Type="http://schemas.openxmlformats.org/officeDocument/2006/relationships/customXml" Target="../ink/ink1490.xml"/><Relationship Id="rId882" Type="http://schemas.openxmlformats.org/officeDocument/2006/relationships/image" Target="../media/image1481.png"/><Relationship Id="rId1098" Type="http://schemas.openxmlformats.org/officeDocument/2006/relationships/customXml" Target="../ink/ink1705.xml"/><Relationship Id="rId328" Type="http://schemas.openxmlformats.org/officeDocument/2006/relationships/customXml" Target="../ink/ink1314.xml"/><Relationship Id="rId535" Type="http://schemas.openxmlformats.org/officeDocument/2006/relationships/image" Target="../media/image1310.png"/><Relationship Id="rId742" Type="http://schemas.openxmlformats.org/officeDocument/2006/relationships/customXml" Target="../ink/ink1524.xml"/><Relationship Id="rId602" Type="http://schemas.openxmlformats.org/officeDocument/2006/relationships/customXml" Target="../ink/ink1453.xml"/><Relationship Id="rId1025" Type="http://schemas.openxmlformats.org/officeDocument/2006/relationships/image" Target="../media/image1550.png"/><Relationship Id="rId241" Type="http://schemas.openxmlformats.org/officeDocument/2006/relationships/customXml" Target="../ink/ink1270.xml"/><Relationship Id="rId479" Type="http://schemas.openxmlformats.org/officeDocument/2006/relationships/customXml" Target="../ink/ink1390.xml"/><Relationship Id="rId686" Type="http://schemas.openxmlformats.org/officeDocument/2006/relationships/image" Target="../media/image1384.png"/><Relationship Id="rId893" Type="http://schemas.openxmlformats.org/officeDocument/2006/relationships/customXml" Target="../ink/ink1600.xml"/><Relationship Id="rId907" Type="http://schemas.openxmlformats.org/officeDocument/2006/relationships/customXml" Target="../ink/ink1607.xml"/><Relationship Id="rId36" Type="http://schemas.openxmlformats.org/officeDocument/2006/relationships/image" Target="../media/image1064.png"/><Relationship Id="rId339" Type="http://schemas.openxmlformats.org/officeDocument/2006/relationships/image" Target="../media/image1213.png"/><Relationship Id="rId546" Type="http://schemas.openxmlformats.org/officeDocument/2006/relationships/customXml" Target="../ink/ink1424.xml"/><Relationship Id="rId753" Type="http://schemas.openxmlformats.org/officeDocument/2006/relationships/image" Target="../media/image1417.png"/><Relationship Id="rId101" Type="http://schemas.openxmlformats.org/officeDocument/2006/relationships/customXml" Target="../ink/ink1199.xml"/><Relationship Id="rId185" Type="http://schemas.openxmlformats.org/officeDocument/2006/relationships/image" Target="../media/image1137.png"/><Relationship Id="rId406" Type="http://schemas.openxmlformats.org/officeDocument/2006/relationships/image" Target="../media/image1246.png"/><Relationship Id="rId960" Type="http://schemas.openxmlformats.org/officeDocument/2006/relationships/image" Target="../media/image1519.png"/><Relationship Id="rId1036" Type="http://schemas.openxmlformats.org/officeDocument/2006/relationships/customXml" Target="../ink/ink1674.xml"/><Relationship Id="rId392" Type="http://schemas.openxmlformats.org/officeDocument/2006/relationships/image" Target="../media/image1239.png"/><Relationship Id="rId613" Type="http://schemas.openxmlformats.org/officeDocument/2006/relationships/image" Target="../media/image1348.png"/><Relationship Id="rId697" Type="http://schemas.openxmlformats.org/officeDocument/2006/relationships/customXml" Target="../ink/ink1501.xml"/><Relationship Id="rId820" Type="http://schemas.openxmlformats.org/officeDocument/2006/relationships/image" Target="../media/image1450.png"/><Relationship Id="rId918" Type="http://schemas.openxmlformats.org/officeDocument/2006/relationships/customXml" Target="../ink/ink1613.xml"/><Relationship Id="rId252" Type="http://schemas.openxmlformats.org/officeDocument/2006/relationships/customXml" Target="../ink/ink1276.xml"/><Relationship Id="rId1103" Type="http://schemas.openxmlformats.org/officeDocument/2006/relationships/image" Target="../media/image1589.png"/><Relationship Id="rId47" Type="http://schemas.openxmlformats.org/officeDocument/2006/relationships/customXml" Target="../ink/ink1172.xml"/><Relationship Id="rId112" Type="http://schemas.openxmlformats.org/officeDocument/2006/relationships/image" Target="../media/image1101.png"/><Relationship Id="rId557" Type="http://schemas.openxmlformats.org/officeDocument/2006/relationships/image" Target="../media/image1321.png"/><Relationship Id="rId764" Type="http://schemas.openxmlformats.org/officeDocument/2006/relationships/customXml" Target="../ink/ink1535.xml"/><Relationship Id="rId971" Type="http://schemas.openxmlformats.org/officeDocument/2006/relationships/image" Target="../media/image1523.png"/><Relationship Id="rId196" Type="http://schemas.openxmlformats.org/officeDocument/2006/relationships/customXml" Target="../ink/ink1247.xml"/><Relationship Id="rId417" Type="http://schemas.openxmlformats.org/officeDocument/2006/relationships/customXml" Target="../ink/ink1359.xml"/><Relationship Id="rId624" Type="http://schemas.openxmlformats.org/officeDocument/2006/relationships/customXml" Target="../ink/ink1464.xml"/><Relationship Id="rId831" Type="http://schemas.openxmlformats.org/officeDocument/2006/relationships/customXml" Target="../ink/ink1569.xml"/><Relationship Id="rId1047" Type="http://schemas.openxmlformats.org/officeDocument/2006/relationships/image" Target="../media/image1561.png"/><Relationship Id="rId263" Type="http://schemas.openxmlformats.org/officeDocument/2006/relationships/image" Target="../media/image1175.png"/><Relationship Id="rId470" Type="http://schemas.openxmlformats.org/officeDocument/2006/relationships/image" Target="../media/image1278.png"/><Relationship Id="rId929" Type="http://schemas.openxmlformats.org/officeDocument/2006/relationships/image" Target="../media/image1504.png"/><Relationship Id="rId1114" Type="http://schemas.openxmlformats.org/officeDocument/2006/relationships/customXml" Target="../ink/ink1713.xml"/><Relationship Id="rId58" Type="http://schemas.openxmlformats.org/officeDocument/2006/relationships/image" Target="../media/image1074.png"/><Relationship Id="rId123" Type="http://schemas.openxmlformats.org/officeDocument/2006/relationships/customXml" Target="../ink/ink1210.xml"/><Relationship Id="rId330" Type="http://schemas.openxmlformats.org/officeDocument/2006/relationships/customXml" Target="../ink/ink1315.xml"/><Relationship Id="rId568" Type="http://schemas.openxmlformats.org/officeDocument/2006/relationships/image" Target="../media/image1326.png"/><Relationship Id="rId775" Type="http://schemas.openxmlformats.org/officeDocument/2006/relationships/image" Target="../media/image1428.png"/><Relationship Id="rId982" Type="http://schemas.openxmlformats.org/officeDocument/2006/relationships/customXml" Target="../ink/ink1647.xml"/><Relationship Id="rId428" Type="http://schemas.openxmlformats.org/officeDocument/2006/relationships/image" Target="../media/image1257.png"/><Relationship Id="rId635" Type="http://schemas.openxmlformats.org/officeDocument/2006/relationships/image" Target="../media/image1359.png"/><Relationship Id="rId842" Type="http://schemas.openxmlformats.org/officeDocument/2006/relationships/image" Target="../media/image1461.png"/><Relationship Id="rId1058" Type="http://schemas.openxmlformats.org/officeDocument/2006/relationships/customXml" Target="../ink/ink1685.xml"/><Relationship Id="rId274" Type="http://schemas.openxmlformats.org/officeDocument/2006/relationships/customXml" Target="../ink/ink1287.xml"/><Relationship Id="rId481" Type="http://schemas.openxmlformats.org/officeDocument/2006/relationships/customXml" Target="../ink/ink1391.xml"/><Relationship Id="rId702" Type="http://schemas.openxmlformats.org/officeDocument/2006/relationships/image" Target="../media/image1392.png"/><Relationship Id="rId1125" Type="http://schemas.openxmlformats.org/officeDocument/2006/relationships/image" Target="../media/image1600.png"/><Relationship Id="rId69" Type="http://schemas.openxmlformats.org/officeDocument/2006/relationships/customXml" Target="../ink/ink1183.xml"/><Relationship Id="rId134" Type="http://schemas.openxmlformats.org/officeDocument/2006/relationships/image" Target="../media/image1112.png"/><Relationship Id="rId579" Type="http://schemas.openxmlformats.org/officeDocument/2006/relationships/customXml" Target="../ink/ink1441.xml"/><Relationship Id="rId786" Type="http://schemas.openxmlformats.org/officeDocument/2006/relationships/customXml" Target="../ink/ink1546.xml"/><Relationship Id="rId993" Type="http://schemas.openxmlformats.org/officeDocument/2006/relationships/image" Target="../media/image1534.png"/><Relationship Id="rId341" Type="http://schemas.openxmlformats.org/officeDocument/2006/relationships/image" Target="../media/image1214.png"/><Relationship Id="rId439" Type="http://schemas.openxmlformats.org/officeDocument/2006/relationships/customXml" Target="../ink/ink1370.xml"/><Relationship Id="rId646" Type="http://schemas.openxmlformats.org/officeDocument/2006/relationships/image" Target="../media/image1364.png"/><Relationship Id="rId1069" Type="http://schemas.openxmlformats.org/officeDocument/2006/relationships/image" Target="../media/image1572.png"/><Relationship Id="rId201" Type="http://schemas.openxmlformats.org/officeDocument/2006/relationships/customXml" Target="../ink/ink1250.xml"/><Relationship Id="rId285" Type="http://schemas.openxmlformats.org/officeDocument/2006/relationships/image" Target="../media/image1186.png"/><Relationship Id="rId506" Type="http://schemas.openxmlformats.org/officeDocument/2006/relationships/image" Target="../media/image1296.png"/><Relationship Id="rId853" Type="http://schemas.openxmlformats.org/officeDocument/2006/relationships/customXml" Target="../ink/ink1580.xml"/><Relationship Id="rId492" Type="http://schemas.openxmlformats.org/officeDocument/2006/relationships/image" Target="../media/image1289.png"/><Relationship Id="rId713" Type="http://schemas.openxmlformats.org/officeDocument/2006/relationships/customXml" Target="../ink/ink1509.xml"/><Relationship Id="rId797" Type="http://schemas.openxmlformats.org/officeDocument/2006/relationships/image" Target="../media/image1439.png"/><Relationship Id="rId920" Type="http://schemas.openxmlformats.org/officeDocument/2006/relationships/customXml" Target="../ink/ink1614.xml"/><Relationship Id="rId145" Type="http://schemas.openxmlformats.org/officeDocument/2006/relationships/customXml" Target="../ink/ink1221.xml"/><Relationship Id="rId352" Type="http://schemas.openxmlformats.org/officeDocument/2006/relationships/customXml" Target="../ink/ink1326.xml"/><Relationship Id="rId212" Type="http://schemas.openxmlformats.org/officeDocument/2006/relationships/image" Target="../media/image1150.png"/><Relationship Id="rId657" Type="http://schemas.openxmlformats.org/officeDocument/2006/relationships/customXml" Target="../ink/ink1481.xml"/><Relationship Id="rId864" Type="http://schemas.openxmlformats.org/officeDocument/2006/relationships/image" Target="../media/image1472.png"/><Relationship Id="rId296" Type="http://schemas.openxmlformats.org/officeDocument/2006/relationships/customXml" Target="../ink/ink1298.xml"/><Relationship Id="rId517" Type="http://schemas.openxmlformats.org/officeDocument/2006/relationships/image" Target="../media/image1301.png"/><Relationship Id="rId724" Type="http://schemas.openxmlformats.org/officeDocument/2006/relationships/customXml" Target="../ink/ink1515.xml"/><Relationship Id="rId931" Type="http://schemas.openxmlformats.org/officeDocument/2006/relationships/image" Target="../media/image1505.png"/><Relationship Id="rId60" Type="http://schemas.openxmlformats.org/officeDocument/2006/relationships/image" Target="../media/image1075.png"/><Relationship Id="rId156" Type="http://schemas.openxmlformats.org/officeDocument/2006/relationships/image" Target="../media/image1123.png"/><Relationship Id="rId363" Type="http://schemas.openxmlformats.org/officeDocument/2006/relationships/image" Target="../media/image1225.png"/><Relationship Id="rId570" Type="http://schemas.openxmlformats.org/officeDocument/2006/relationships/image" Target="../media/image1327.png"/><Relationship Id="rId1007" Type="http://schemas.openxmlformats.org/officeDocument/2006/relationships/image" Target="../media/image1541.png"/><Relationship Id="rId223" Type="http://schemas.openxmlformats.org/officeDocument/2006/relationships/customXml" Target="../ink/ink1261.xml"/><Relationship Id="rId430" Type="http://schemas.openxmlformats.org/officeDocument/2006/relationships/image" Target="../media/image1258.png"/><Relationship Id="rId668" Type="http://schemas.openxmlformats.org/officeDocument/2006/relationships/image" Target="../media/image1375.png"/><Relationship Id="rId875" Type="http://schemas.openxmlformats.org/officeDocument/2006/relationships/customXml" Target="../ink/ink1591.xml"/><Relationship Id="rId1060" Type="http://schemas.openxmlformats.org/officeDocument/2006/relationships/customXml" Target="../ink/ink1686.xml"/><Relationship Id="rId18" Type="http://schemas.openxmlformats.org/officeDocument/2006/relationships/image" Target="../media/image1056.png"/><Relationship Id="rId528" Type="http://schemas.openxmlformats.org/officeDocument/2006/relationships/customXml" Target="../ink/ink1415.xml"/><Relationship Id="rId735" Type="http://schemas.openxmlformats.org/officeDocument/2006/relationships/image" Target="../media/image1408.png"/><Relationship Id="rId942" Type="http://schemas.openxmlformats.org/officeDocument/2006/relationships/customXml" Target="../ink/ink1625.xml"/><Relationship Id="rId167" Type="http://schemas.openxmlformats.org/officeDocument/2006/relationships/customXml" Target="../ink/ink1232.xml"/><Relationship Id="rId374" Type="http://schemas.openxmlformats.org/officeDocument/2006/relationships/customXml" Target="../ink/ink1337.xml"/><Relationship Id="rId581" Type="http://schemas.openxmlformats.org/officeDocument/2006/relationships/customXml" Target="../ink/ink1442.xml"/><Relationship Id="rId1018" Type="http://schemas.openxmlformats.org/officeDocument/2006/relationships/customXml" Target="../ink/ink1665.xml"/><Relationship Id="rId71" Type="http://schemas.openxmlformats.org/officeDocument/2006/relationships/customXml" Target="../ink/ink1184.xml"/><Relationship Id="rId234" Type="http://schemas.openxmlformats.org/officeDocument/2006/relationships/image" Target="../media/image1161.png"/><Relationship Id="rId679" Type="http://schemas.openxmlformats.org/officeDocument/2006/relationships/customXml" Target="../ink/ink1492.xml"/><Relationship Id="rId802" Type="http://schemas.openxmlformats.org/officeDocument/2006/relationships/customXml" Target="../ink/ink1554.xml"/><Relationship Id="rId886" Type="http://schemas.openxmlformats.org/officeDocument/2006/relationships/image" Target="../media/image1483.png"/><Relationship Id="rId2" Type="http://schemas.openxmlformats.org/officeDocument/2006/relationships/notesSlide" Target="../notesSlides/notesSlide11.xml"/><Relationship Id="rId29" Type="http://schemas.openxmlformats.org/officeDocument/2006/relationships/customXml" Target="../ink/ink1163.xml"/><Relationship Id="rId441" Type="http://schemas.openxmlformats.org/officeDocument/2006/relationships/customXml" Target="../ink/ink1371.xml"/><Relationship Id="rId539" Type="http://schemas.openxmlformats.org/officeDocument/2006/relationships/image" Target="../media/image1312.png"/><Relationship Id="rId746" Type="http://schemas.openxmlformats.org/officeDocument/2006/relationships/customXml" Target="../ink/ink1526.xml"/><Relationship Id="rId1071" Type="http://schemas.openxmlformats.org/officeDocument/2006/relationships/image" Target="../media/image1573.png"/><Relationship Id="rId178" Type="http://schemas.openxmlformats.org/officeDocument/2006/relationships/image" Target="../media/image1134.png"/><Relationship Id="rId301" Type="http://schemas.openxmlformats.org/officeDocument/2006/relationships/image" Target="../media/image1194.png"/><Relationship Id="rId953" Type="http://schemas.openxmlformats.org/officeDocument/2006/relationships/customXml" Target="../ink/ink1631.xml"/><Relationship Id="rId1029" Type="http://schemas.openxmlformats.org/officeDocument/2006/relationships/image" Target="../media/image1552.png"/><Relationship Id="rId82" Type="http://schemas.openxmlformats.org/officeDocument/2006/relationships/image" Target="../media/image1086.png"/><Relationship Id="rId385" Type="http://schemas.openxmlformats.org/officeDocument/2006/relationships/customXml" Target="../ink/ink1343.xml"/><Relationship Id="rId592" Type="http://schemas.openxmlformats.org/officeDocument/2006/relationships/customXml" Target="../ink/ink1448.xml"/><Relationship Id="rId606" Type="http://schemas.openxmlformats.org/officeDocument/2006/relationships/customXml" Target="../ink/ink1455.xml"/><Relationship Id="rId813" Type="http://schemas.openxmlformats.org/officeDocument/2006/relationships/customXml" Target="../ink/ink1560.xml"/><Relationship Id="rId245" Type="http://schemas.openxmlformats.org/officeDocument/2006/relationships/image" Target="../media/image1166.png"/><Relationship Id="rId452" Type="http://schemas.openxmlformats.org/officeDocument/2006/relationships/image" Target="../media/image1269.png"/><Relationship Id="rId897" Type="http://schemas.openxmlformats.org/officeDocument/2006/relationships/customXml" Target="../ink/ink1602.xml"/><Relationship Id="rId1082" Type="http://schemas.openxmlformats.org/officeDocument/2006/relationships/customXml" Target="../ink/ink1697.xml"/><Relationship Id="rId105" Type="http://schemas.openxmlformats.org/officeDocument/2006/relationships/customXml" Target="../ink/ink1201.xml"/><Relationship Id="rId312" Type="http://schemas.openxmlformats.org/officeDocument/2006/relationships/customXml" Target="../ink/ink1306.xml"/><Relationship Id="rId757" Type="http://schemas.openxmlformats.org/officeDocument/2006/relationships/image" Target="../media/image1419.png"/><Relationship Id="rId964" Type="http://schemas.openxmlformats.org/officeDocument/2006/relationships/customXml" Target="../ink/ink1638.xml"/><Relationship Id="rId93" Type="http://schemas.openxmlformats.org/officeDocument/2006/relationships/customXml" Target="../ink/ink1195.xml"/><Relationship Id="rId189" Type="http://schemas.openxmlformats.org/officeDocument/2006/relationships/image" Target="../media/image1139.png"/><Relationship Id="rId396" Type="http://schemas.openxmlformats.org/officeDocument/2006/relationships/image" Target="../media/image1241.png"/><Relationship Id="rId617" Type="http://schemas.openxmlformats.org/officeDocument/2006/relationships/image" Target="../media/image1350.png"/><Relationship Id="rId824" Type="http://schemas.openxmlformats.org/officeDocument/2006/relationships/image" Target="../media/image1452.png"/><Relationship Id="rId256" Type="http://schemas.openxmlformats.org/officeDocument/2006/relationships/customXml" Target="../ink/ink1278.xml"/><Relationship Id="rId463" Type="http://schemas.openxmlformats.org/officeDocument/2006/relationships/customXml" Target="../ink/ink1382.xml"/><Relationship Id="rId670" Type="http://schemas.openxmlformats.org/officeDocument/2006/relationships/image" Target="../media/image1376.png"/><Relationship Id="rId1093" Type="http://schemas.openxmlformats.org/officeDocument/2006/relationships/image" Target="../media/image1584.png"/><Relationship Id="rId1107" Type="http://schemas.openxmlformats.org/officeDocument/2006/relationships/image" Target="../media/image1591.png"/><Relationship Id="rId116" Type="http://schemas.openxmlformats.org/officeDocument/2006/relationships/image" Target="../media/image1103.png"/><Relationship Id="rId323" Type="http://schemas.openxmlformats.org/officeDocument/2006/relationships/image" Target="../media/image1205.png"/><Relationship Id="rId530" Type="http://schemas.openxmlformats.org/officeDocument/2006/relationships/customXml" Target="../ink/ink1416.xml"/><Relationship Id="rId768" Type="http://schemas.openxmlformats.org/officeDocument/2006/relationships/customXml" Target="../ink/ink1537.xml"/><Relationship Id="rId975" Type="http://schemas.openxmlformats.org/officeDocument/2006/relationships/image" Target="../media/image1525.png"/><Relationship Id="rId20" Type="http://schemas.openxmlformats.org/officeDocument/2006/relationships/image" Target="../media/image827.png"/><Relationship Id="rId628" Type="http://schemas.openxmlformats.org/officeDocument/2006/relationships/customXml" Target="../ink/ink1466.xml"/><Relationship Id="rId835" Type="http://schemas.openxmlformats.org/officeDocument/2006/relationships/customXml" Target="../ink/ink1571.xml"/><Relationship Id="rId267" Type="http://schemas.openxmlformats.org/officeDocument/2006/relationships/image" Target="../media/image1177.png"/><Relationship Id="rId474" Type="http://schemas.openxmlformats.org/officeDocument/2006/relationships/image" Target="../media/image1280.png"/><Relationship Id="rId1020" Type="http://schemas.openxmlformats.org/officeDocument/2006/relationships/customXml" Target="../ink/ink1666.xml"/><Relationship Id="rId1118" Type="http://schemas.openxmlformats.org/officeDocument/2006/relationships/customXml" Target="../ink/ink1715.xml"/><Relationship Id="rId127" Type="http://schemas.openxmlformats.org/officeDocument/2006/relationships/customXml" Target="../ink/ink1212.xml"/><Relationship Id="rId681" Type="http://schemas.openxmlformats.org/officeDocument/2006/relationships/customXml" Target="../ink/ink1493.xml"/><Relationship Id="rId779" Type="http://schemas.openxmlformats.org/officeDocument/2006/relationships/image" Target="../media/image1430.png"/><Relationship Id="rId902" Type="http://schemas.openxmlformats.org/officeDocument/2006/relationships/image" Target="../media/image1491.png"/><Relationship Id="rId986" Type="http://schemas.openxmlformats.org/officeDocument/2006/relationships/customXml" Target="../ink/ink1649.xml"/><Relationship Id="rId31" Type="http://schemas.openxmlformats.org/officeDocument/2006/relationships/customXml" Target="../ink/ink1164.xml"/><Relationship Id="rId334" Type="http://schemas.openxmlformats.org/officeDocument/2006/relationships/customXml" Target="../ink/ink1317.xml"/><Relationship Id="rId541" Type="http://schemas.openxmlformats.org/officeDocument/2006/relationships/image" Target="../media/image1313.png"/><Relationship Id="rId639" Type="http://schemas.openxmlformats.org/officeDocument/2006/relationships/customXml" Target="../ink/ink1472.xml"/><Relationship Id="rId180" Type="http://schemas.openxmlformats.org/officeDocument/2006/relationships/image" Target="../media/image1135.png"/><Relationship Id="rId278" Type="http://schemas.openxmlformats.org/officeDocument/2006/relationships/customXml" Target="../ink/ink1289.xml"/><Relationship Id="rId401" Type="http://schemas.openxmlformats.org/officeDocument/2006/relationships/customXml" Target="../ink/ink1351.xml"/><Relationship Id="rId846" Type="http://schemas.openxmlformats.org/officeDocument/2006/relationships/image" Target="../media/image1463.png"/><Relationship Id="rId1031" Type="http://schemas.openxmlformats.org/officeDocument/2006/relationships/image" Target="../media/image1553.png"/><Relationship Id="rId1129" Type="http://schemas.openxmlformats.org/officeDocument/2006/relationships/image" Target="../media/image1602.png"/><Relationship Id="rId485" Type="http://schemas.openxmlformats.org/officeDocument/2006/relationships/customXml" Target="../ink/ink1393.xml"/><Relationship Id="rId692" Type="http://schemas.openxmlformats.org/officeDocument/2006/relationships/image" Target="../media/image1387.png"/><Relationship Id="rId706" Type="http://schemas.openxmlformats.org/officeDocument/2006/relationships/image" Target="../media/image1394.png"/><Relationship Id="rId913" Type="http://schemas.openxmlformats.org/officeDocument/2006/relationships/customXml" Target="../ink/ink1610.xml"/><Relationship Id="rId42" Type="http://schemas.openxmlformats.org/officeDocument/2006/relationships/image" Target="../media/image1067.png"/><Relationship Id="rId138" Type="http://schemas.openxmlformats.org/officeDocument/2006/relationships/image" Target="../media/image1114.png"/><Relationship Id="rId345" Type="http://schemas.openxmlformats.org/officeDocument/2006/relationships/image" Target="../media/image1216.png"/><Relationship Id="rId552" Type="http://schemas.openxmlformats.org/officeDocument/2006/relationships/customXml" Target="../ink/ink1427.xml"/><Relationship Id="rId997" Type="http://schemas.openxmlformats.org/officeDocument/2006/relationships/image" Target="../media/image1536.png"/><Relationship Id="rId191" Type="http://schemas.openxmlformats.org/officeDocument/2006/relationships/image" Target="../media/image1140.png"/><Relationship Id="rId205" Type="http://schemas.openxmlformats.org/officeDocument/2006/relationships/customXml" Target="../ink/ink1252.xml"/><Relationship Id="rId412" Type="http://schemas.openxmlformats.org/officeDocument/2006/relationships/image" Target="../media/image1249.png"/><Relationship Id="rId857" Type="http://schemas.openxmlformats.org/officeDocument/2006/relationships/customXml" Target="../ink/ink1582.xml"/><Relationship Id="rId1042" Type="http://schemas.openxmlformats.org/officeDocument/2006/relationships/customXml" Target="../ink/ink1677.xml"/><Relationship Id="rId289" Type="http://schemas.openxmlformats.org/officeDocument/2006/relationships/image" Target="../media/image1188.png"/><Relationship Id="rId496" Type="http://schemas.openxmlformats.org/officeDocument/2006/relationships/image" Target="../media/image1291.png"/><Relationship Id="rId717" Type="http://schemas.openxmlformats.org/officeDocument/2006/relationships/image" Target="../media/image1399.png"/><Relationship Id="rId924" Type="http://schemas.openxmlformats.org/officeDocument/2006/relationships/customXml" Target="../ink/ink1616.xml"/><Relationship Id="rId53" Type="http://schemas.openxmlformats.org/officeDocument/2006/relationships/customXml" Target="../ink/ink1175.xml"/><Relationship Id="rId149" Type="http://schemas.openxmlformats.org/officeDocument/2006/relationships/customXml" Target="../ink/ink1223.xml"/><Relationship Id="rId356" Type="http://schemas.openxmlformats.org/officeDocument/2006/relationships/customXml" Target="../ink/ink1328.xml"/><Relationship Id="rId563" Type="http://schemas.openxmlformats.org/officeDocument/2006/relationships/image" Target="../media/image1324.png"/><Relationship Id="rId770" Type="http://schemas.openxmlformats.org/officeDocument/2006/relationships/customXml" Target="../ink/ink1538.xml"/><Relationship Id="rId216" Type="http://schemas.openxmlformats.org/officeDocument/2006/relationships/image" Target="../media/image1152.png"/><Relationship Id="rId423" Type="http://schemas.openxmlformats.org/officeDocument/2006/relationships/customXml" Target="../ink/ink1362.xml"/><Relationship Id="rId868" Type="http://schemas.openxmlformats.org/officeDocument/2006/relationships/image" Target="../media/image1474.png"/><Relationship Id="rId1053" Type="http://schemas.openxmlformats.org/officeDocument/2006/relationships/image" Target="../media/image1564.png"/><Relationship Id="rId630" Type="http://schemas.openxmlformats.org/officeDocument/2006/relationships/customXml" Target="../ink/ink1467.xml"/><Relationship Id="rId728" Type="http://schemas.openxmlformats.org/officeDocument/2006/relationships/customXml" Target="../ink/ink1517.xml"/><Relationship Id="rId935" Type="http://schemas.openxmlformats.org/officeDocument/2006/relationships/image" Target="../media/image1507.png"/><Relationship Id="rId64" Type="http://schemas.openxmlformats.org/officeDocument/2006/relationships/image" Target="../media/image1077.png"/><Relationship Id="rId367" Type="http://schemas.openxmlformats.org/officeDocument/2006/relationships/image" Target="../media/image1227.png"/><Relationship Id="rId574" Type="http://schemas.openxmlformats.org/officeDocument/2006/relationships/image" Target="../media/image1329.png"/><Relationship Id="rId1120" Type="http://schemas.openxmlformats.org/officeDocument/2006/relationships/customXml" Target="../ink/ink1716.xml"/><Relationship Id="rId227" Type="http://schemas.openxmlformats.org/officeDocument/2006/relationships/customXml" Target="../ink/ink1263.xml"/><Relationship Id="rId781" Type="http://schemas.openxmlformats.org/officeDocument/2006/relationships/image" Target="../media/image1431.png"/><Relationship Id="rId879" Type="http://schemas.openxmlformats.org/officeDocument/2006/relationships/customXml" Target="../ink/ink1593.xml"/><Relationship Id="rId434" Type="http://schemas.openxmlformats.org/officeDocument/2006/relationships/image" Target="../media/image1260.png"/><Relationship Id="rId641" Type="http://schemas.openxmlformats.org/officeDocument/2006/relationships/customXml" Target="../ink/ink1473.xml"/><Relationship Id="rId739" Type="http://schemas.openxmlformats.org/officeDocument/2006/relationships/image" Target="../media/image1410.png"/><Relationship Id="rId1064" Type="http://schemas.openxmlformats.org/officeDocument/2006/relationships/customXml" Target="../ink/ink1688.xml"/><Relationship Id="rId280" Type="http://schemas.openxmlformats.org/officeDocument/2006/relationships/customXml" Target="../ink/ink1290.xml"/><Relationship Id="rId501" Type="http://schemas.openxmlformats.org/officeDocument/2006/relationships/customXml" Target="../ink/ink1401.xml"/><Relationship Id="rId946" Type="http://schemas.openxmlformats.org/officeDocument/2006/relationships/image" Target="../media/image1512.png"/><Relationship Id="rId1131" Type="http://schemas.openxmlformats.org/officeDocument/2006/relationships/image" Target="../media/image1603.png"/><Relationship Id="rId75" Type="http://schemas.openxmlformats.org/officeDocument/2006/relationships/customXml" Target="../ink/ink1186.xml"/><Relationship Id="rId140" Type="http://schemas.openxmlformats.org/officeDocument/2006/relationships/image" Target="../media/image1115.png"/><Relationship Id="rId378" Type="http://schemas.openxmlformats.org/officeDocument/2006/relationships/image" Target="../media/image1232.png"/><Relationship Id="rId585" Type="http://schemas.openxmlformats.org/officeDocument/2006/relationships/customXml" Target="../ink/ink1444.xml"/><Relationship Id="rId792" Type="http://schemas.openxmlformats.org/officeDocument/2006/relationships/customXml" Target="../ink/ink1549.xml"/><Relationship Id="rId806" Type="http://schemas.openxmlformats.org/officeDocument/2006/relationships/customXml" Target="../ink/ink1556.xml"/><Relationship Id="rId6" Type="http://schemas.openxmlformats.org/officeDocument/2006/relationships/image" Target="../media/image1050.png"/><Relationship Id="rId238" Type="http://schemas.openxmlformats.org/officeDocument/2006/relationships/image" Target="../media/image1163.png"/><Relationship Id="rId445" Type="http://schemas.openxmlformats.org/officeDocument/2006/relationships/customXml" Target="../ink/ink1373.xml"/><Relationship Id="rId652" Type="http://schemas.openxmlformats.org/officeDocument/2006/relationships/image" Target="../media/image1367.png"/><Relationship Id="rId1075" Type="http://schemas.openxmlformats.org/officeDocument/2006/relationships/image" Target="../media/image1575.png"/><Relationship Id="rId291" Type="http://schemas.openxmlformats.org/officeDocument/2006/relationships/image" Target="../media/image1189.png"/><Relationship Id="rId305" Type="http://schemas.openxmlformats.org/officeDocument/2006/relationships/image" Target="../media/image1196.png"/><Relationship Id="rId512" Type="http://schemas.openxmlformats.org/officeDocument/2006/relationships/image" Target="../media/image1299.png"/><Relationship Id="rId957" Type="http://schemas.openxmlformats.org/officeDocument/2006/relationships/customXml" Target="../ink/ink1633.xml"/><Relationship Id="rId86" Type="http://schemas.openxmlformats.org/officeDocument/2006/relationships/image" Target="../media/image1088.png"/><Relationship Id="rId151" Type="http://schemas.openxmlformats.org/officeDocument/2006/relationships/customXml" Target="../ink/ink1224.xml"/><Relationship Id="rId389" Type="http://schemas.openxmlformats.org/officeDocument/2006/relationships/customXml" Target="../ink/ink1345.xml"/><Relationship Id="rId596" Type="http://schemas.openxmlformats.org/officeDocument/2006/relationships/customXml" Target="../ink/ink1450.xml"/><Relationship Id="rId817" Type="http://schemas.openxmlformats.org/officeDocument/2006/relationships/customXml" Target="../ink/ink1562.xml"/><Relationship Id="rId1002" Type="http://schemas.openxmlformats.org/officeDocument/2006/relationships/customXml" Target="../ink/ink1657.xml"/><Relationship Id="rId249" Type="http://schemas.openxmlformats.org/officeDocument/2006/relationships/image" Target="../media/image1168.png"/><Relationship Id="rId456" Type="http://schemas.openxmlformats.org/officeDocument/2006/relationships/image" Target="../media/image1271.png"/><Relationship Id="rId663" Type="http://schemas.openxmlformats.org/officeDocument/2006/relationships/customXml" Target="../ink/ink1484.xml"/><Relationship Id="rId870" Type="http://schemas.openxmlformats.org/officeDocument/2006/relationships/image" Target="../media/image1475.png"/><Relationship Id="rId1086" Type="http://schemas.openxmlformats.org/officeDocument/2006/relationships/customXml" Target="../ink/ink1699.xml"/><Relationship Id="rId13" Type="http://schemas.openxmlformats.org/officeDocument/2006/relationships/customXml" Target="../ink/ink1155.xml"/><Relationship Id="rId109" Type="http://schemas.openxmlformats.org/officeDocument/2006/relationships/customXml" Target="../ink/ink1203.xml"/><Relationship Id="rId316" Type="http://schemas.openxmlformats.org/officeDocument/2006/relationships/customXml" Target="../ink/ink1308.xml"/><Relationship Id="rId523" Type="http://schemas.openxmlformats.org/officeDocument/2006/relationships/image" Target="../media/image1304.png"/><Relationship Id="rId968" Type="http://schemas.openxmlformats.org/officeDocument/2006/relationships/customXml" Target="../ink/ink1640.xml"/><Relationship Id="rId97" Type="http://schemas.openxmlformats.org/officeDocument/2006/relationships/customXml" Target="../ink/ink1197.xml"/><Relationship Id="rId730" Type="http://schemas.openxmlformats.org/officeDocument/2006/relationships/customXml" Target="../ink/ink1518.xml"/><Relationship Id="rId828" Type="http://schemas.openxmlformats.org/officeDocument/2006/relationships/image" Target="../media/image1454.png"/><Relationship Id="rId1013" Type="http://schemas.openxmlformats.org/officeDocument/2006/relationships/image" Target="../media/image1544.png"/><Relationship Id="rId162" Type="http://schemas.openxmlformats.org/officeDocument/2006/relationships/image" Target="../media/image1126.png"/><Relationship Id="rId467" Type="http://schemas.openxmlformats.org/officeDocument/2006/relationships/customXml" Target="../ink/ink1384.xml"/><Relationship Id="rId1097" Type="http://schemas.openxmlformats.org/officeDocument/2006/relationships/image" Target="../media/image1586.png"/><Relationship Id="rId674" Type="http://schemas.openxmlformats.org/officeDocument/2006/relationships/image" Target="../media/image1378.png"/><Relationship Id="rId881" Type="http://schemas.openxmlformats.org/officeDocument/2006/relationships/customXml" Target="../ink/ink1594.xml"/><Relationship Id="rId979" Type="http://schemas.openxmlformats.org/officeDocument/2006/relationships/image" Target="../media/image1527.png"/><Relationship Id="rId24" Type="http://schemas.openxmlformats.org/officeDocument/2006/relationships/image" Target="../media/image1058.png"/><Relationship Id="rId327" Type="http://schemas.openxmlformats.org/officeDocument/2006/relationships/image" Target="../media/image1207.png"/><Relationship Id="rId534" Type="http://schemas.openxmlformats.org/officeDocument/2006/relationships/customXml" Target="../ink/ink1418.xml"/><Relationship Id="rId741" Type="http://schemas.openxmlformats.org/officeDocument/2006/relationships/image" Target="../media/image1411.png"/><Relationship Id="rId839" Type="http://schemas.openxmlformats.org/officeDocument/2006/relationships/customXml" Target="../ink/ink1573.xml"/><Relationship Id="rId173" Type="http://schemas.openxmlformats.org/officeDocument/2006/relationships/customXml" Target="../ink/ink1235.xml"/><Relationship Id="rId380" Type="http://schemas.openxmlformats.org/officeDocument/2006/relationships/image" Target="../media/image1233.png"/><Relationship Id="rId601" Type="http://schemas.openxmlformats.org/officeDocument/2006/relationships/image" Target="../media/image1342.png"/><Relationship Id="rId1024" Type="http://schemas.openxmlformats.org/officeDocument/2006/relationships/customXml" Target="../ink/ink1668.xml"/><Relationship Id="rId240" Type="http://schemas.openxmlformats.org/officeDocument/2006/relationships/image" Target="../media/image1164.png"/><Relationship Id="rId478" Type="http://schemas.openxmlformats.org/officeDocument/2006/relationships/image" Target="../media/image1282.png"/><Relationship Id="rId685" Type="http://schemas.openxmlformats.org/officeDocument/2006/relationships/customXml" Target="../ink/ink1495.xml"/><Relationship Id="rId892" Type="http://schemas.openxmlformats.org/officeDocument/2006/relationships/image" Target="../media/image1486.png"/><Relationship Id="rId906" Type="http://schemas.openxmlformats.org/officeDocument/2006/relationships/image" Target="../media/image1493.png"/><Relationship Id="rId35" Type="http://schemas.openxmlformats.org/officeDocument/2006/relationships/customXml" Target="../ink/ink1166.xml"/><Relationship Id="rId100" Type="http://schemas.openxmlformats.org/officeDocument/2006/relationships/image" Target="../media/image1095.png"/><Relationship Id="rId338" Type="http://schemas.openxmlformats.org/officeDocument/2006/relationships/customXml" Target="../ink/ink1319.xml"/><Relationship Id="rId545" Type="http://schemas.openxmlformats.org/officeDocument/2006/relationships/image" Target="../media/image1315.png"/><Relationship Id="rId752" Type="http://schemas.openxmlformats.org/officeDocument/2006/relationships/customXml" Target="../ink/ink1529.xml"/><Relationship Id="rId184" Type="http://schemas.openxmlformats.org/officeDocument/2006/relationships/customXml" Target="../ink/ink1241.xml"/><Relationship Id="rId391" Type="http://schemas.openxmlformats.org/officeDocument/2006/relationships/customXml" Target="../ink/ink1346.xml"/><Relationship Id="rId405" Type="http://schemas.openxmlformats.org/officeDocument/2006/relationships/customXml" Target="../ink/ink1353.xml"/><Relationship Id="rId612" Type="http://schemas.openxmlformats.org/officeDocument/2006/relationships/customXml" Target="../ink/ink1458.xml"/><Relationship Id="rId1035" Type="http://schemas.openxmlformats.org/officeDocument/2006/relationships/image" Target="../media/image1555.png"/><Relationship Id="rId251" Type="http://schemas.openxmlformats.org/officeDocument/2006/relationships/image" Target="../media/image1169.png"/><Relationship Id="rId489" Type="http://schemas.openxmlformats.org/officeDocument/2006/relationships/customXml" Target="../ink/ink1395.xml"/><Relationship Id="rId696" Type="http://schemas.openxmlformats.org/officeDocument/2006/relationships/image" Target="../media/image1389.png"/><Relationship Id="rId917" Type="http://schemas.openxmlformats.org/officeDocument/2006/relationships/customXml" Target="../ink/ink1612.xml"/><Relationship Id="rId1102" Type="http://schemas.openxmlformats.org/officeDocument/2006/relationships/customXml" Target="../ink/ink1707.xml"/><Relationship Id="rId46" Type="http://schemas.openxmlformats.org/officeDocument/2006/relationships/image" Target="../media/image1069.png"/><Relationship Id="rId349" Type="http://schemas.openxmlformats.org/officeDocument/2006/relationships/image" Target="../media/image1218.png"/><Relationship Id="rId556" Type="http://schemas.openxmlformats.org/officeDocument/2006/relationships/customXml" Target="../ink/ink1429.xml"/><Relationship Id="rId763" Type="http://schemas.openxmlformats.org/officeDocument/2006/relationships/image" Target="../media/image1422.png"/><Relationship Id="rId111" Type="http://schemas.openxmlformats.org/officeDocument/2006/relationships/customXml" Target="../ink/ink1204.xml"/><Relationship Id="rId195" Type="http://schemas.openxmlformats.org/officeDocument/2006/relationships/image" Target="../media/image1142.png"/><Relationship Id="rId209" Type="http://schemas.openxmlformats.org/officeDocument/2006/relationships/customXml" Target="../ink/ink1254.xml"/><Relationship Id="rId416" Type="http://schemas.openxmlformats.org/officeDocument/2006/relationships/image" Target="../media/image1251.png"/><Relationship Id="rId970" Type="http://schemas.openxmlformats.org/officeDocument/2006/relationships/customXml" Target="../ink/ink1641.xml"/><Relationship Id="rId1046" Type="http://schemas.openxmlformats.org/officeDocument/2006/relationships/customXml" Target="../ink/ink1679.xml"/><Relationship Id="rId623" Type="http://schemas.openxmlformats.org/officeDocument/2006/relationships/image" Target="../media/image1353.png"/><Relationship Id="rId830" Type="http://schemas.openxmlformats.org/officeDocument/2006/relationships/image" Target="../media/image1455.png"/><Relationship Id="rId928" Type="http://schemas.openxmlformats.org/officeDocument/2006/relationships/customXml" Target="../ink/ink1618.xml"/><Relationship Id="rId57" Type="http://schemas.openxmlformats.org/officeDocument/2006/relationships/customXml" Target="../ink/ink1177.xml"/><Relationship Id="rId262" Type="http://schemas.openxmlformats.org/officeDocument/2006/relationships/customXml" Target="../ink/ink1281.xml"/><Relationship Id="rId567" Type="http://schemas.openxmlformats.org/officeDocument/2006/relationships/customXml" Target="../ink/ink1435.xml"/><Relationship Id="rId1113" Type="http://schemas.openxmlformats.org/officeDocument/2006/relationships/image" Target="../media/image1594.png"/><Relationship Id="rId122" Type="http://schemas.openxmlformats.org/officeDocument/2006/relationships/image" Target="../media/image1106.png"/><Relationship Id="rId774" Type="http://schemas.openxmlformats.org/officeDocument/2006/relationships/customXml" Target="../ink/ink1540.xml"/><Relationship Id="rId981" Type="http://schemas.openxmlformats.org/officeDocument/2006/relationships/image" Target="../media/image1528.png"/><Relationship Id="rId1057" Type="http://schemas.openxmlformats.org/officeDocument/2006/relationships/image" Target="../media/image1566.png"/><Relationship Id="rId427" Type="http://schemas.openxmlformats.org/officeDocument/2006/relationships/customXml" Target="../ink/ink1364.xml"/><Relationship Id="rId634" Type="http://schemas.openxmlformats.org/officeDocument/2006/relationships/customXml" Target="../ink/ink1469.xml"/><Relationship Id="rId841" Type="http://schemas.openxmlformats.org/officeDocument/2006/relationships/customXml" Target="../ink/ink1574.xml"/><Relationship Id="rId273" Type="http://schemas.openxmlformats.org/officeDocument/2006/relationships/image" Target="../media/image1180.png"/><Relationship Id="rId480" Type="http://schemas.openxmlformats.org/officeDocument/2006/relationships/image" Target="../media/image1283.png"/><Relationship Id="rId701" Type="http://schemas.openxmlformats.org/officeDocument/2006/relationships/customXml" Target="../ink/ink1503.xml"/><Relationship Id="rId939" Type="http://schemas.openxmlformats.org/officeDocument/2006/relationships/image" Target="../media/image1509.png"/><Relationship Id="rId1124" Type="http://schemas.openxmlformats.org/officeDocument/2006/relationships/customXml" Target="../ink/ink1718.xml"/><Relationship Id="rId68" Type="http://schemas.openxmlformats.org/officeDocument/2006/relationships/image" Target="../media/image1079.png"/><Relationship Id="rId133" Type="http://schemas.openxmlformats.org/officeDocument/2006/relationships/customXml" Target="../ink/ink1215.xml"/><Relationship Id="rId340" Type="http://schemas.openxmlformats.org/officeDocument/2006/relationships/customXml" Target="../ink/ink1320.xml"/><Relationship Id="rId578" Type="http://schemas.openxmlformats.org/officeDocument/2006/relationships/image" Target="../media/image1331.png"/><Relationship Id="rId785" Type="http://schemas.openxmlformats.org/officeDocument/2006/relationships/image" Target="../media/image1433.png"/><Relationship Id="rId992" Type="http://schemas.openxmlformats.org/officeDocument/2006/relationships/customXml" Target="../ink/ink1652.xml"/><Relationship Id="rId200" Type="http://schemas.openxmlformats.org/officeDocument/2006/relationships/image" Target="../media/image1144.png"/><Relationship Id="rId438" Type="http://schemas.openxmlformats.org/officeDocument/2006/relationships/image" Target="../media/image1262.png"/><Relationship Id="rId645" Type="http://schemas.openxmlformats.org/officeDocument/2006/relationships/customXml" Target="../ink/ink1475.xml"/><Relationship Id="rId852" Type="http://schemas.openxmlformats.org/officeDocument/2006/relationships/image" Target="../media/image1466.png"/><Relationship Id="rId1068" Type="http://schemas.openxmlformats.org/officeDocument/2006/relationships/customXml" Target="../ink/ink1690.xml"/><Relationship Id="rId284" Type="http://schemas.openxmlformats.org/officeDocument/2006/relationships/customXml" Target="../ink/ink1292.xml"/><Relationship Id="rId491" Type="http://schemas.openxmlformats.org/officeDocument/2006/relationships/customXml" Target="../ink/ink1396.xml"/><Relationship Id="rId505" Type="http://schemas.openxmlformats.org/officeDocument/2006/relationships/customXml" Target="../ink/ink1403.xml"/><Relationship Id="rId712" Type="http://schemas.openxmlformats.org/officeDocument/2006/relationships/image" Target="../media/image1397.png"/><Relationship Id="rId79" Type="http://schemas.openxmlformats.org/officeDocument/2006/relationships/customXml" Target="../ink/ink1188.xml"/><Relationship Id="rId144" Type="http://schemas.openxmlformats.org/officeDocument/2006/relationships/image" Target="../media/image1117.png"/><Relationship Id="rId589" Type="http://schemas.openxmlformats.org/officeDocument/2006/relationships/customXml" Target="../ink/ink1446.xml"/><Relationship Id="rId796" Type="http://schemas.openxmlformats.org/officeDocument/2006/relationships/customXml" Target="../ink/ink1551.xml"/><Relationship Id="rId351" Type="http://schemas.openxmlformats.org/officeDocument/2006/relationships/image" Target="../media/image1219.png"/><Relationship Id="rId449" Type="http://schemas.openxmlformats.org/officeDocument/2006/relationships/customXml" Target="../ink/ink1375.xml"/><Relationship Id="rId656" Type="http://schemas.openxmlformats.org/officeDocument/2006/relationships/image" Target="../media/image1369.png"/><Relationship Id="rId863" Type="http://schemas.openxmlformats.org/officeDocument/2006/relationships/customXml" Target="../ink/ink1585.xml"/><Relationship Id="rId1079" Type="http://schemas.openxmlformats.org/officeDocument/2006/relationships/image" Target="../media/image1577.png"/><Relationship Id="rId211" Type="http://schemas.openxmlformats.org/officeDocument/2006/relationships/customXml" Target="../ink/ink1255.xml"/><Relationship Id="rId295" Type="http://schemas.openxmlformats.org/officeDocument/2006/relationships/image" Target="../media/image1191.png"/><Relationship Id="rId309" Type="http://schemas.openxmlformats.org/officeDocument/2006/relationships/image" Target="../media/image1198.png"/><Relationship Id="rId516" Type="http://schemas.openxmlformats.org/officeDocument/2006/relationships/customXml" Target="../ink/ink1409.xml"/><Relationship Id="rId723" Type="http://schemas.openxmlformats.org/officeDocument/2006/relationships/image" Target="../media/image1402.png"/><Relationship Id="rId930" Type="http://schemas.openxmlformats.org/officeDocument/2006/relationships/customXml" Target="../ink/ink1619.xml"/><Relationship Id="rId1006" Type="http://schemas.openxmlformats.org/officeDocument/2006/relationships/customXml" Target="../ink/ink1659.xml"/><Relationship Id="rId155" Type="http://schemas.openxmlformats.org/officeDocument/2006/relationships/customXml" Target="../ink/ink1226.xml"/><Relationship Id="rId362" Type="http://schemas.openxmlformats.org/officeDocument/2006/relationships/customXml" Target="../ink/ink1331.xml"/><Relationship Id="rId222" Type="http://schemas.openxmlformats.org/officeDocument/2006/relationships/image" Target="../media/image1155.png"/><Relationship Id="rId667" Type="http://schemas.openxmlformats.org/officeDocument/2006/relationships/customXml" Target="../ink/ink1486.xml"/><Relationship Id="rId874" Type="http://schemas.openxmlformats.org/officeDocument/2006/relationships/image" Target="../media/image1477.png"/><Relationship Id="rId17" Type="http://schemas.openxmlformats.org/officeDocument/2006/relationships/customXml" Target="../ink/ink1157.xml"/><Relationship Id="rId527" Type="http://schemas.openxmlformats.org/officeDocument/2006/relationships/image" Target="../media/image1306.png"/><Relationship Id="rId734" Type="http://schemas.openxmlformats.org/officeDocument/2006/relationships/customXml" Target="../ink/ink1520.xml"/><Relationship Id="rId941" Type="http://schemas.openxmlformats.org/officeDocument/2006/relationships/image" Target="../media/image1510.png"/><Relationship Id="rId70" Type="http://schemas.openxmlformats.org/officeDocument/2006/relationships/image" Target="../media/image1080.png"/><Relationship Id="rId166" Type="http://schemas.openxmlformats.org/officeDocument/2006/relationships/image" Target="../media/image1128.png"/><Relationship Id="rId373" Type="http://schemas.openxmlformats.org/officeDocument/2006/relationships/image" Target="../media/image1230.png"/><Relationship Id="rId580" Type="http://schemas.openxmlformats.org/officeDocument/2006/relationships/image" Target="../media/image1332.png"/><Relationship Id="rId801" Type="http://schemas.openxmlformats.org/officeDocument/2006/relationships/image" Target="../media/image1441.png"/><Relationship Id="rId1017" Type="http://schemas.openxmlformats.org/officeDocument/2006/relationships/image" Target="../media/image1546.png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1266.xml"/><Relationship Id="rId440" Type="http://schemas.openxmlformats.org/officeDocument/2006/relationships/image" Target="../media/image1263.png"/><Relationship Id="rId678" Type="http://schemas.openxmlformats.org/officeDocument/2006/relationships/image" Target="../media/image1380.png"/><Relationship Id="rId885" Type="http://schemas.openxmlformats.org/officeDocument/2006/relationships/customXml" Target="../ink/ink1596.xml"/><Relationship Id="rId1070" Type="http://schemas.openxmlformats.org/officeDocument/2006/relationships/customXml" Target="../ink/ink1691.xml"/><Relationship Id="rId28" Type="http://schemas.openxmlformats.org/officeDocument/2006/relationships/image" Target="../media/image1060.png"/><Relationship Id="rId300" Type="http://schemas.openxmlformats.org/officeDocument/2006/relationships/customXml" Target="../ink/ink1300.xml"/><Relationship Id="rId538" Type="http://schemas.openxmlformats.org/officeDocument/2006/relationships/customXml" Target="../ink/ink1420.xml"/><Relationship Id="rId745" Type="http://schemas.openxmlformats.org/officeDocument/2006/relationships/image" Target="../media/image1413.png"/><Relationship Id="rId952" Type="http://schemas.openxmlformats.org/officeDocument/2006/relationships/image" Target="../media/image1515.png"/><Relationship Id="rId81" Type="http://schemas.openxmlformats.org/officeDocument/2006/relationships/customXml" Target="../ink/ink1189.xml"/><Relationship Id="rId177" Type="http://schemas.openxmlformats.org/officeDocument/2006/relationships/customXml" Target="../ink/ink1237.xml"/><Relationship Id="rId384" Type="http://schemas.openxmlformats.org/officeDocument/2006/relationships/image" Target="../media/image1235.png"/><Relationship Id="rId591" Type="http://schemas.openxmlformats.org/officeDocument/2006/relationships/customXml" Target="../ink/ink1447.xml"/><Relationship Id="rId605" Type="http://schemas.openxmlformats.org/officeDocument/2006/relationships/image" Target="../media/image1344.png"/><Relationship Id="rId812" Type="http://schemas.openxmlformats.org/officeDocument/2006/relationships/image" Target="../media/image1446.png"/><Relationship Id="rId1028" Type="http://schemas.openxmlformats.org/officeDocument/2006/relationships/customXml" Target="../ink/ink1670.xml"/><Relationship Id="rId244" Type="http://schemas.openxmlformats.org/officeDocument/2006/relationships/customXml" Target="../ink/ink1272.xml"/><Relationship Id="rId689" Type="http://schemas.openxmlformats.org/officeDocument/2006/relationships/customXml" Target="../ink/ink1497.xml"/><Relationship Id="rId896" Type="http://schemas.openxmlformats.org/officeDocument/2006/relationships/image" Target="../media/image1488.png"/><Relationship Id="rId1081" Type="http://schemas.openxmlformats.org/officeDocument/2006/relationships/image" Target="../media/image1578.png"/><Relationship Id="rId39" Type="http://schemas.openxmlformats.org/officeDocument/2006/relationships/customXml" Target="../ink/ink1168.xml"/><Relationship Id="rId451" Type="http://schemas.openxmlformats.org/officeDocument/2006/relationships/customXml" Target="../ink/ink1376.xml"/><Relationship Id="rId549" Type="http://schemas.openxmlformats.org/officeDocument/2006/relationships/image" Target="../media/image1317.png"/><Relationship Id="rId756" Type="http://schemas.openxmlformats.org/officeDocument/2006/relationships/customXml" Target="../ink/ink1531.xml"/><Relationship Id="rId104" Type="http://schemas.openxmlformats.org/officeDocument/2006/relationships/image" Target="../media/image1097.png"/><Relationship Id="rId188" Type="http://schemas.openxmlformats.org/officeDocument/2006/relationships/customXml" Target="../ink/ink1243.xml"/><Relationship Id="rId311" Type="http://schemas.openxmlformats.org/officeDocument/2006/relationships/image" Target="../media/image1199.png"/><Relationship Id="rId395" Type="http://schemas.openxmlformats.org/officeDocument/2006/relationships/customXml" Target="../ink/ink1348.xml"/><Relationship Id="rId409" Type="http://schemas.openxmlformats.org/officeDocument/2006/relationships/customXml" Target="../ink/ink1355.xml"/><Relationship Id="rId963" Type="http://schemas.openxmlformats.org/officeDocument/2006/relationships/customXml" Target="../ink/ink1637.xml"/><Relationship Id="rId1039" Type="http://schemas.openxmlformats.org/officeDocument/2006/relationships/image" Target="../media/image1557.png"/><Relationship Id="rId92" Type="http://schemas.openxmlformats.org/officeDocument/2006/relationships/image" Target="../media/image1091.png"/><Relationship Id="rId616" Type="http://schemas.openxmlformats.org/officeDocument/2006/relationships/customXml" Target="../ink/ink1460.xml"/><Relationship Id="rId823" Type="http://schemas.openxmlformats.org/officeDocument/2006/relationships/customXml" Target="../ink/ink1565.xml"/><Relationship Id="rId255" Type="http://schemas.openxmlformats.org/officeDocument/2006/relationships/image" Target="../media/image1171.png"/><Relationship Id="rId462" Type="http://schemas.openxmlformats.org/officeDocument/2006/relationships/image" Target="../media/image1274.png"/><Relationship Id="rId1092" Type="http://schemas.openxmlformats.org/officeDocument/2006/relationships/customXml" Target="../ink/ink1702.xml"/><Relationship Id="rId1106" Type="http://schemas.openxmlformats.org/officeDocument/2006/relationships/customXml" Target="../ink/ink1709.xml"/><Relationship Id="rId115" Type="http://schemas.openxmlformats.org/officeDocument/2006/relationships/customXml" Target="../ink/ink1206.xml"/><Relationship Id="rId322" Type="http://schemas.openxmlformats.org/officeDocument/2006/relationships/customXml" Target="../ink/ink1311.xml"/><Relationship Id="rId767" Type="http://schemas.openxmlformats.org/officeDocument/2006/relationships/image" Target="../media/image1424.png"/><Relationship Id="rId974" Type="http://schemas.openxmlformats.org/officeDocument/2006/relationships/customXml" Target="../ink/ink1643.xml"/><Relationship Id="rId199" Type="http://schemas.openxmlformats.org/officeDocument/2006/relationships/customXml" Target="../ink/ink1249.xml"/><Relationship Id="rId627" Type="http://schemas.openxmlformats.org/officeDocument/2006/relationships/image" Target="../media/image1355.png"/><Relationship Id="rId834" Type="http://schemas.openxmlformats.org/officeDocument/2006/relationships/image" Target="../media/image1457.png"/><Relationship Id="rId266" Type="http://schemas.openxmlformats.org/officeDocument/2006/relationships/customXml" Target="../ink/ink1283.xml"/><Relationship Id="rId473" Type="http://schemas.openxmlformats.org/officeDocument/2006/relationships/customXml" Target="../ink/ink1387.xml"/><Relationship Id="rId680" Type="http://schemas.openxmlformats.org/officeDocument/2006/relationships/image" Target="../media/image1381.png"/><Relationship Id="rId901" Type="http://schemas.openxmlformats.org/officeDocument/2006/relationships/customXml" Target="../ink/ink1604.xml"/><Relationship Id="rId1117" Type="http://schemas.openxmlformats.org/officeDocument/2006/relationships/image" Target="../media/image1596.png"/><Relationship Id="rId30" Type="http://schemas.openxmlformats.org/officeDocument/2006/relationships/image" Target="../media/image1061.png"/><Relationship Id="rId126" Type="http://schemas.openxmlformats.org/officeDocument/2006/relationships/image" Target="../media/image1108.png"/><Relationship Id="rId333" Type="http://schemas.openxmlformats.org/officeDocument/2006/relationships/image" Target="../media/image1210.png"/><Relationship Id="rId540" Type="http://schemas.openxmlformats.org/officeDocument/2006/relationships/customXml" Target="../ink/ink1421.xml"/><Relationship Id="rId778" Type="http://schemas.openxmlformats.org/officeDocument/2006/relationships/customXml" Target="../ink/ink1542.xml"/><Relationship Id="rId985" Type="http://schemas.openxmlformats.org/officeDocument/2006/relationships/image" Target="../media/image1530.png"/><Relationship Id="rId638" Type="http://schemas.openxmlformats.org/officeDocument/2006/relationships/image" Target="../media/image1360.png"/><Relationship Id="rId845" Type="http://schemas.openxmlformats.org/officeDocument/2006/relationships/customXml" Target="../ink/ink1576.xml"/><Relationship Id="rId1030" Type="http://schemas.openxmlformats.org/officeDocument/2006/relationships/customXml" Target="../ink/ink1671.xml"/><Relationship Id="rId277" Type="http://schemas.openxmlformats.org/officeDocument/2006/relationships/image" Target="../media/image1182.png"/><Relationship Id="rId400" Type="http://schemas.openxmlformats.org/officeDocument/2006/relationships/image" Target="../media/image1243.png"/><Relationship Id="rId484" Type="http://schemas.openxmlformats.org/officeDocument/2006/relationships/image" Target="../media/image1285.png"/><Relationship Id="rId705" Type="http://schemas.openxmlformats.org/officeDocument/2006/relationships/customXml" Target="../ink/ink1505.xml"/><Relationship Id="rId1128" Type="http://schemas.openxmlformats.org/officeDocument/2006/relationships/customXml" Target="../ink/ink1720.xml"/><Relationship Id="rId137" Type="http://schemas.openxmlformats.org/officeDocument/2006/relationships/customXml" Target="../ink/ink1217.xml"/><Relationship Id="rId344" Type="http://schemas.openxmlformats.org/officeDocument/2006/relationships/customXml" Target="../ink/ink1322.xml"/><Relationship Id="rId691" Type="http://schemas.openxmlformats.org/officeDocument/2006/relationships/customXml" Target="../ink/ink1498.xml"/><Relationship Id="rId789" Type="http://schemas.openxmlformats.org/officeDocument/2006/relationships/image" Target="../media/image1435.png"/><Relationship Id="rId912" Type="http://schemas.openxmlformats.org/officeDocument/2006/relationships/image" Target="../media/image1496.png"/><Relationship Id="rId996" Type="http://schemas.openxmlformats.org/officeDocument/2006/relationships/customXml" Target="../ink/ink1654.xml"/><Relationship Id="rId41" Type="http://schemas.openxmlformats.org/officeDocument/2006/relationships/customXml" Target="../ink/ink1169.xml"/><Relationship Id="rId551" Type="http://schemas.openxmlformats.org/officeDocument/2006/relationships/image" Target="../media/image1318.png"/><Relationship Id="rId649" Type="http://schemas.openxmlformats.org/officeDocument/2006/relationships/customXml" Target="../ink/ink1477.xml"/><Relationship Id="rId856" Type="http://schemas.openxmlformats.org/officeDocument/2006/relationships/image" Target="../media/image1468.png"/><Relationship Id="rId190" Type="http://schemas.openxmlformats.org/officeDocument/2006/relationships/customXml" Target="../ink/ink1244.xml"/><Relationship Id="rId204" Type="http://schemas.openxmlformats.org/officeDocument/2006/relationships/image" Target="../media/image1146.png"/><Relationship Id="rId288" Type="http://schemas.openxmlformats.org/officeDocument/2006/relationships/customXml" Target="../ink/ink1294.xml"/><Relationship Id="rId411" Type="http://schemas.openxmlformats.org/officeDocument/2006/relationships/customXml" Target="../ink/ink1356.xml"/><Relationship Id="rId509" Type="http://schemas.openxmlformats.org/officeDocument/2006/relationships/customXml" Target="../ink/ink1405.xml"/><Relationship Id="rId1041" Type="http://schemas.openxmlformats.org/officeDocument/2006/relationships/image" Target="../media/image1558.png"/><Relationship Id="rId495" Type="http://schemas.openxmlformats.org/officeDocument/2006/relationships/customXml" Target="../ink/ink1398.xml"/><Relationship Id="rId716" Type="http://schemas.openxmlformats.org/officeDocument/2006/relationships/customXml" Target="../ink/ink1511.xml"/><Relationship Id="rId923" Type="http://schemas.openxmlformats.org/officeDocument/2006/relationships/image" Target="../media/image1501.png"/><Relationship Id="rId52" Type="http://schemas.openxmlformats.org/officeDocument/2006/relationships/image" Target="../media/image1071.png"/><Relationship Id="rId148" Type="http://schemas.openxmlformats.org/officeDocument/2006/relationships/image" Target="../media/image1119.png"/><Relationship Id="rId355" Type="http://schemas.openxmlformats.org/officeDocument/2006/relationships/image" Target="../media/image1221.png"/><Relationship Id="rId562" Type="http://schemas.openxmlformats.org/officeDocument/2006/relationships/customXml" Target="../ink/ink1432.xml"/><Relationship Id="rId215" Type="http://schemas.openxmlformats.org/officeDocument/2006/relationships/customXml" Target="../ink/ink1257.xml"/><Relationship Id="rId422" Type="http://schemas.openxmlformats.org/officeDocument/2006/relationships/image" Target="../media/image1254.png"/><Relationship Id="rId867" Type="http://schemas.openxmlformats.org/officeDocument/2006/relationships/customXml" Target="../ink/ink1587.xml"/><Relationship Id="rId1052" Type="http://schemas.openxmlformats.org/officeDocument/2006/relationships/customXml" Target="../ink/ink1682.xml"/><Relationship Id="rId299" Type="http://schemas.openxmlformats.org/officeDocument/2006/relationships/image" Target="../media/image1193.png"/><Relationship Id="rId727" Type="http://schemas.openxmlformats.org/officeDocument/2006/relationships/image" Target="../media/image1404.png"/><Relationship Id="rId934" Type="http://schemas.openxmlformats.org/officeDocument/2006/relationships/customXml" Target="../ink/ink1621.xml"/><Relationship Id="rId63" Type="http://schemas.openxmlformats.org/officeDocument/2006/relationships/customXml" Target="../ink/ink1180.xml"/><Relationship Id="rId159" Type="http://schemas.openxmlformats.org/officeDocument/2006/relationships/customXml" Target="../ink/ink1228.xml"/><Relationship Id="rId366" Type="http://schemas.openxmlformats.org/officeDocument/2006/relationships/customXml" Target="../ink/ink1333.xml"/><Relationship Id="rId573" Type="http://schemas.openxmlformats.org/officeDocument/2006/relationships/customXml" Target="../ink/ink1438.xml"/><Relationship Id="rId780" Type="http://schemas.openxmlformats.org/officeDocument/2006/relationships/customXml" Target="../ink/ink1543.xml"/><Relationship Id="rId226" Type="http://schemas.openxmlformats.org/officeDocument/2006/relationships/image" Target="../media/image1157.png"/><Relationship Id="rId433" Type="http://schemas.openxmlformats.org/officeDocument/2006/relationships/customXml" Target="../ink/ink1367.xml"/><Relationship Id="rId878" Type="http://schemas.openxmlformats.org/officeDocument/2006/relationships/image" Target="../media/image1479.png"/><Relationship Id="rId1063" Type="http://schemas.openxmlformats.org/officeDocument/2006/relationships/image" Target="../media/image1569.png"/><Relationship Id="rId640" Type="http://schemas.openxmlformats.org/officeDocument/2006/relationships/image" Target="../media/image1361.png"/><Relationship Id="rId738" Type="http://schemas.openxmlformats.org/officeDocument/2006/relationships/customXml" Target="../ink/ink1522.xml"/><Relationship Id="rId945" Type="http://schemas.openxmlformats.org/officeDocument/2006/relationships/customXml" Target="../ink/ink1627.xml"/><Relationship Id="rId74" Type="http://schemas.openxmlformats.org/officeDocument/2006/relationships/image" Target="../media/image1082.png"/><Relationship Id="rId377" Type="http://schemas.openxmlformats.org/officeDocument/2006/relationships/customXml" Target="../ink/ink1339.xml"/><Relationship Id="rId500" Type="http://schemas.openxmlformats.org/officeDocument/2006/relationships/image" Target="../media/image1293.png"/><Relationship Id="rId584" Type="http://schemas.openxmlformats.org/officeDocument/2006/relationships/image" Target="../media/image1334.png"/><Relationship Id="rId805" Type="http://schemas.openxmlformats.org/officeDocument/2006/relationships/image" Target="../media/image1443.png"/><Relationship Id="rId1130" Type="http://schemas.openxmlformats.org/officeDocument/2006/relationships/customXml" Target="../ink/ink1721.xml"/><Relationship Id="rId5" Type="http://schemas.openxmlformats.org/officeDocument/2006/relationships/customXml" Target="../ink/ink1151.xml"/><Relationship Id="rId237" Type="http://schemas.openxmlformats.org/officeDocument/2006/relationships/customXml" Target="../ink/ink1268.xml"/><Relationship Id="rId791" Type="http://schemas.openxmlformats.org/officeDocument/2006/relationships/image" Target="../media/image1436.png"/><Relationship Id="rId889" Type="http://schemas.openxmlformats.org/officeDocument/2006/relationships/customXml" Target="../ink/ink1598.xml"/><Relationship Id="rId1074" Type="http://schemas.openxmlformats.org/officeDocument/2006/relationships/customXml" Target="../ink/ink1693.xml"/><Relationship Id="rId444" Type="http://schemas.openxmlformats.org/officeDocument/2006/relationships/image" Target="../media/image1265.png"/><Relationship Id="rId651" Type="http://schemas.openxmlformats.org/officeDocument/2006/relationships/customXml" Target="../ink/ink1478.xml"/><Relationship Id="rId749" Type="http://schemas.openxmlformats.org/officeDocument/2006/relationships/image" Target="../media/image1415.png"/><Relationship Id="rId290" Type="http://schemas.openxmlformats.org/officeDocument/2006/relationships/customXml" Target="../ink/ink1295.xml"/><Relationship Id="rId304" Type="http://schemas.openxmlformats.org/officeDocument/2006/relationships/customXml" Target="../ink/ink1302.xml"/><Relationship Id="rId388" Type="http://schemas.openxmlformats.org/officeDocument/2006/relationships/image" Target="../media/image1237.png"/><Relationship Id="rId511" Type="http://schemas.openxmlformats.org/officeDocument/2006/relationships/customXml" Target="../ink/ink1406.xml"/><Relationship Id="rId609" Type="http://schemas.openxmlformats.org/officeDocument/2006/relationships/image" Target="../media/image1346.png"/><Relationship Id="rId956" Type="http://schemas.openxmlformats.org/officeDocument/2006/relationships/image" Target="../media/image1517.png"/><Relationship Id="rId85" Type="http://schemas.openxmlformats.org/officeDocument/2006/relationships/customXml" Target="../ink/ink1191.xml"/><Relationship Id="rId150" Type="http://schemas.openxmlformats.org/officeDocument/2006/relationships/image" Target="../media/image1120.png"/><Relationship Id="rId595" Type="http://schemas.openxmlformats.org/officeDocument/2006/relationships/image" Target="../media/image1339.png"/><Relationship Id="rId816" Type="http://schemas.openxmlformats.org/officeDocument/2006/relationships/image" Target="../media/image1448.png"/><Relationship Id="rId1001" Type="http://schemas.openxmlformats.org/officeDocument/2006/relationships/image" Target="../media/image1538.png"/><Relationship Id="rId248" Type="http://schemas.openxmlformats.org/officeDocument/2006/relationships/customXml" Target="../ink/ink1274.xml"/><Relationship Id="rId455" Type="http://schemas.openxmlformats.org/officeDocument/2006/relationships/customXml" Target="../ink/ink1378.xml"/><Relationship Id="rId662" Type="http://schemas.openxmlformats.org/officeDocument/2006/relationships/image" Target="../media/image1372.png"/><Relationship Id="rId1085" Type="http://schemas.openxmlformats.org/officeDocument/2006/relationships/image" Target="../media/image1580.png"/><Relationship Id="rId12" Type="http://schemas.openxmlformats.org/officeDocument/2006/relationships/image" Target="../media/image1053.png"/><Relationship Id="rId108" Type="http://schemas.openxmlformats.org/officeDocument/2006/relationships/image" Target="../media/image1099.png"/><Relationship Id="rId315" Type="http://schemas.openxmlformats.org/officeDocument/2006/relationships/image" Target="../media/image1201.png"/><Relationship Id="rId522" Type="http://schemas.openxmlformats.org/officeDocument/2006/relationships/customXml" Target="../ink/ink1412.xml"/><Relationship Id="rId967" Type="http://schemas.openxmlformats.org/officeDocument/2006/relationships/image" Target="../media/image1521.png"/><Relationship Id="rId96" Type="http://schemas.openxmlformats.org/officeDocument/2006/relationships/image" Target="../media/image1093.png"/><Relationship Id="rId161" Type="http://schemas.openxmlformats.org/officeDocument/2006/relationships/customXml" Target="../ink/ink1229.xml"/><Relationship Id="rId399" Type="http://schemas.openxmlformats.org/officeDocument/2006/relationships/customXml" Target="../ink/ink1350.xml"/><Relationship Id="rId827" Type="http://schemas.openxmlformats.org/officeDocument/2006/relationships/customXml" Target="../ink/ink1567.xml"/><Relationship Id="rId1012" Type="http://schemas.openxmlformats.org/officeDocument/2006/relationships/customXml" Target="../ink/ink1662.xml"/><Relationship Id="rId259" Type="http://schemas.openxmlformats.org/officeDocument/2006/relationships/image" Target="../media/image1173.png"/><Relationship Id="rId466" Type="http://schemas.openxmlformats.org/officeDocument/2006/relationships/image" Target="../media/image1276.png"/><Relationship Id="rId673" Type="http://schemas.openxmlformats.org/officeDocument/2006/relationships/customXml" Target="../ink/ink1489.xml"/><Relationship Id="rId880" Type="http://schemas.openxmlformats.org/officeDocument/2006/relationships/image" Target="../media/image1480.png"/><Relationship Id="rId1096" Type="http://schemas.openxmlformats.org/officeDocument/2006/relationships/customXml" Target="../ink/ink1704.xml"/><Relationship Id="rId23" Type="http://schemas.openxmlformats.org/officeDocument/2006/relationships/customXml" Target="../ink/ink1160.xml"/><Relationship Id="rId119" Type="http://schemas.openxmlformats.org/officeDocument/2006/relationships/customXml" Target="../ink/ink1208.xml"/><Relationship Id="rId326" Type="http://schemas.openxmlformats.org/officeDocument/2006/relationships/customXml" Target="../ink/ink1313.xml"/><Relationship Id="rId533" Type="http://schemas.openxmlformats.org/officeDocument/2006/relationships/image" Target="../media/image1309.png"/><Relationship Id="rId978" Type="http://schemas.openxmlformats.org/officeDocument/2006/relationships/customXml" Target="../ink/ink1645.xml"/><Relationship Id="rId740" Type="http://schemas.openxmlformats.org/officeDocument/2006/relationships/customXml" Target="../ink/ink1523.xml"/><Relationship Id="rId838" Type="http://schemas.openxmlformats.org/officeDocument/2006/relationships/image" Target="../media/image1459.png"/><Relationship Id="rId1023" Type="http://schemas.openxmlformats.org/officeDocument/2006/relationships/image" Target="../media/image1549.png"/><Relationship Id="rId172" Type="http://schemas.openxmlformats.org/officeDocument/2006/relationships/image" Target="../media/image1131.png"/><Relationship Id="rId477" Type="http://schemas.openxmlformats.org/officeDocument/2006/relationships/customXml" Target="../ink/ink1389.xml"/><Relationship Id="rId600" Type="http://schemas.openxmlformats.org/officeDocument/2006/relationships/customXml" Target="../ink/ink1452.xml"/><Relationship Id="rId684" Type="http://schemas.openxmlformats.org/officeDocument/2006/relationships/image" Target="../media/image1383.png"/><Relationship Id="rId337" Type="http://schemas.openxmlformats.org/officeDocument/2006/relationships/image" Target="../media/image1212.png"/><Relationship Id="rId891" Type="http://schemas.openxmlformats.org/officeDocument/2006/relationships/customXml" Target="../ink/ink1599.xml"/><Relationship Id="rId905" Type="http://schemas.openxmlformats.org/officeDocument/2006/relationships/customXml" Target="../ink/ink1606.xml"/><Relationship Id="rId989" Type="http://schemas.openxmlformats.org/officeDocument/2006/relationships/image" Target="../media/image1532.png"/><Relationship Id="rId34" Type="http://schemas.openxmlformats.org/officeDocument/2006/relationships/image" Target="../media/image1063.png"/><Relationship Id="rId544" Type="http://schemas.openxmlformats.org/officeDocument/2006/relationships/customXml" Target="../ink/ink1423.xml"/><Relationship Id="rId751" Type="http://schemas.openxmlformats.org/officeDocument/2006/relationships/image" Target="../media/image1416.png"/><Relationship Id="rId849" Type="http://schemas.openxmlformats.org/officeDocument/2006/relationships/customXml" Target="../ink/ink1578.xml"/><Relationship Id="rId183" Type="http://schemas.openxmlformats.org/officeDocument/2006/relationships/customXml" Target="../ink/ink1240.xml"/><Relationship Id="rId390" Type="http://schemas.openxmlformats.org/officeDocument/2006/relationships/image" Target="../media/image1238.png"/><Relationship Id="rId404" Type="http://schemas.openxmlformats.org/officeDocument/2006/relationships/image" Target="../media/image1245.png"/><Relationship Id="rId611" Type="http://schemas.openxmlformats.org/officeDocument/2006/relationships/image" Target="../media/image1347.png"/><Relationship Id="rId1034" Type="http://schemas.openxmlformats.org/officeDocument/2006/relationships/customXml" Target="../ink/ink1673.xml"/><Relationship Id="rId250" Type="http://schemas.openxmlformats.org/officeDocument/2006/relationships/customXml" Target="../ink/ink1275.xml"/><Relationship Id="rId488" Type="http://schemas.openxmlformats.org/officeDocument/2006/relationships/image" Target="../media/image1287.png"/><Relationship Id="rId695" Type="http://schemas.openxmlformats.org/officeDocument/2006/relationships/customXml" Target="../ink/ink1500.xml"/><Relationship Id="rId709" Type="http://schemas.openxmlformats.org/officeDocument/2006/relationships/customXml" Target="../ink/ink1507.xml"/><Relationship Id="rId916" Type="http://schemas.openxmlformats.org/officeDocument/2006/relationships/image" Target="../media/image1498.png"/><Relationship Id="rId1101" Type="http://schemas.openxmlformats.org/officeDocument/2006/relationships/image" Target="../media/image1588.png"/><Relationship Id="rId45" Type="http://schemas.openxmlformats.org/officeDocument/2006/relationships/customXml" Target="../ink/ink1171.xml"/><Relationship Id="rId110" Type="http://schemas.openxmlformats.org/officeDocument/2006/relationships/image" Target="../media/image1100.png"/><Relationship Id="rId348" Type="http://schemas.openxmlformats.org/officeDocument/2006/relationships/customXml" Target="../ink/ink1324.xml"/><Relationship Id="rId555" Type="http://schemas.openxmlformats.org/officeDocument/2006/relationships/image" Target="../media/image1320.png"/><Relationship Id="rId762" Type="http://schemas.openxmlformats.org/officeDocument/2006/relationships/customXml" Target="../ink/ink1534.xml"/><Relationship Id="rId194" Type="http://schemas.openxmlformats.org/officeDocument/2006/relationships/customXml" Target="../ink/ink1246.xml"/><Relationship Id="rId208" Type="http://schemas.openxmlformats.org/officeDocument/2006/relationships/image" Target="../media/image1148.png"/><Relationship Id="rId415" Type="http://schemas.openxmlformats.org/officeDocument/2006/relationships/customXml" Target="../ink/ink1358.xml"/><Relationship Id="rId622" Type="http://schemas.openxmlformats.org/officeDocument/2006/relationships/customXml" Target="../ink/ink1463.xml"/><Relationship Id="rId1045" Type="http://schemas.openxmlformats.org/officeDocument/2006/relationships/image" Target="../media/image1560.png"/><Relationship Id="rId261" Type="http://schemas.openxmlformats.org/officeDocument/2006/relationships/image" Target="../media/image1174.png"/><Relationship Id="rId499" Type="http://schemas.openxmlformats.org/officeDocument/2006/relationships/customXml" Target="../ink/ink1400.xml"/><Relationship Id="rId927" Type="http://schemas.openxmlformats.org/officeDocument/2006/relationships/image" Target="../media/image1503.png"/><Relationship Id="rId1112" Type="http://schemas.openxmlformats.org/officeDocument/2006/relationships/customXml" Target="../ink/ink1712.xml"/><Relationship Id="rId56" Type="http://schemas.openxmlformats.org/officeDocument/2006/relationships/image" Target="../media/image1073.png"/><Relationship Id="rId359" Type="http://schemas.openxmlformats.org/officeDocument/2006/relationships/image" Target="../media/image1223.png"/><Relationship Id="rId566" Type="http://schemas.openxmlformats.org/officeDocument/2006/relationships/customXml" Target="../ink/ink1434.xml"/><Relationship Id="rId773" Type="http://schemas.openxmlformats.org/officeDocument/2006/relationships/image" Target="../media/image1427.png"/><Relationship Id="rId121" Type="http://schemas.openxmlformats.org/officeDocument/2006/relationships/customXml" Target="../ink/ink1209.xml"/><Relationship Id="rId219" Type="http://schemas.openxmlformats.org/officeDocument/2006/relationships/customXml" Target="../ink/ink1259.xml"/><Relationship Id="rId426" Type="http://schemas.openxmlformats.org/officeDocument/2006/relationships/image" Target="../media/image1256.png"/><Relationship Id="rId633" Type="http://schemas.openxmlformats.org/officeDocument/2006/relationships/image" Target="../media/image1358.png"/><Relationship Id="rId980" Type="http://schemas.openxmlformats.org/officeDocument/2006/relationships/customXml" Target="../ink/ink1646.xml"/><Relationship Id="rId1056" Type="http://schemas.openxmlformats.org/officeDocument/2006/relationships/customXml" Target="../ink/ink1684.xml"/><Relationship Id="rId840" Type="http://schemas.openxmlformats.org/officeDocument/2006/relationships/image" Target="../media/image1460.png"/><Relationship Id="rId938" Type="http://schemas.openxmlformats.org/officeDocument/2006/relationships/customXml" Target="../ink/ink1623.xml"/><Relationship Id="rId67" Type="http://schemas.openxmlformats.org/officeDocument/2006/relationships/customXml" Target="../ink/ink1182.xml"/><Relationship Id="rId272" Type="http://schemas.openxmlformats.org/officeDocument/2006/relationships/customXml" Target="../ink/ink1286.xml"/><Relationship Id="rId577" Type="http://schemas.openxmlformats.org/officeDocument/2006/relationships/customXml" Target="../ink/ink1440.xml"/><Relationship Id="rId700" Type="http://schemas.openxmlformats.org/officeDocument/2006/relationships/image" Target="../media/image1391.png"/><Relationship Id="rId1123" Type="http://schemas.openxmlformats.org/officeDocument/2006/relationships/image" Target="../media/image1599.png"/><Relationship Id="rId132" Type="http://schemas.openxmlformats.org/officeDocument/2006/relationships/image" Target="../media/image1111.png"/><Relationship Id="rId784" Type="http://schemas.openxmlformats.org/officeDocument/2006/relationships/customXml" Target="../ink/ink1545.xml"/><Relationship Id="rId991" Type="http://schemas.openxmlformats.org/officeDocument/2006/relationships/image" Target="../media/image1533.png"/><Relationship Id="rId1067" Type="http://schemas.openxmlformats.org/officeDocument/2006/relationships/image" Target="../media/image1571.png"/><Relationship Id="rId437" Type="http://schemas.openxmlformats.org/officeDocument/2006/relationships/customXml" Target="../ink/ink1369.xml"/><Relationship Id="rId644" Type="http://schemas.openxmlformats.org/officeDocument/2006/relationships/image" Target="../media/image1363.png"/><Relationship Id="rId851" Type="http://schemas.openxmlformats.org/officeDocument/2006/relationships/customXml" Target="../ink/ink1579.xml"/><Relationship Id="rId283" Type="http://schemas.openxmlformats.org/officeDocument/2006/relationships/image" Target="../media/image1185.png"/><Relationship Id="rId490" Type="http://schemas.openxmlformats.org/officeDocument/2006/relationships/image" Target="../media/image1288.png"/><Relationship Id="rId504" Type="http://schemas.openxmlformats.org/officeDocument/2006/relationships/image" Target="../media/image1295.png"/><Relationship Id="rId711" Type="http://schemas.openxmlformats.org/officeDocument/2006/relationships/customXml" Target="../ink/ink1508.xml"/><Relationship Id="rId949" Type="http://schemas.openxmlformats.org/officeDocument/2006/relationships/customXml" Target="../ink/ink1629.xml"/><Relationship Id="rId78" Type="http://schemas.openxmlformats.org/officeDocument/2006/relationships/image" Target="../media/image1084.png"/><Relationship Id="rId143" Type="http://schemas.openxmlformats.org/officeDocument/2006/relationships/customXml" Target="../ink/ink1220.xml"/><Relationship Id="rId350" Type="http://schemas.openxmlformats.org/officeDocument/2006/relationships/customXml" Target="../ink/ink1325.xml"/><Relationship Id="rId588" Type="http://schemas.openxmlformats.org/officeDocument/2006/relationships/image" Target="../media/image1336.png"/><Relationship Id="rId795" Type="http://schemas.openxmlformats.org/officeDocument/2006/relationships/image" Target="../media/image1438.png"/><Relationship Id="rId809" Type="http://schemas.openxmlformats.org/officeDocument/2006/relationships/image" Target="../media/image1445.png"/><Relationship Id="rId9" Type="http://schemas.openxmlformats.org/officeDocument/2006/relationships/customXml" Target="../ink/ink1153.xml"/><Relationship Id="rId210" Type="http://schemas.openxmlformats.org/officeDocument/2006/relationships/image" Target="../media/image1149.png"/><Relationship Id="rId448" Type="http://schemas.openxmlformats.org/officeDocument/2006/relationships/image" Target="../media/image1267.png"/><Relationship Id="rId655" Type="http://schemas.openxmlformats.org/officeDocument/2006/relationships/customXml" Target="../ink/ink1480.xml"/><Relationship Id="rId862" Type="http://schemas.openxmlformats.org/officeDocument/2006/relationships/image" Target="../media/image1471.png"/><Relationship Id="rId1078" Type="http://schemas.openxmlformats.org/officeDocument/2006/relationships/customXml" Target="../ink/ink1695.xml"/><Relationship Id="rId294" Type="http://schemas.openxmlformats.org/officeDocument/2006/relationships/customXml" Target="../ink/ink1297.xml"/><Relationship Id="rId308" Type="http://schemas.openxmlformats.org/officeDocument/2006/relationships/customXml" Target="../ink/ink1304.xml"/><Relationship Id="rId515" Type="http://schemas.openxmlformats.org/officeDocument/2006/relationships/image" Target="../media/image1300.png"/><Relationship Id="rId722" Type="http://schemas.openxmlformats.org/officeDocument/2006/relationships/customXml" Target="../ink/ink1514.xml"/><Relationship Id="rId89" Type="http://schemas.openxmlformats.org/officeDocument/2006/relationships/customXml" Target="../ink/ink1193.xml"/><Relationship Id="rId154" Type="http://schemas.openxmlformats.org/officeDocument/2006/relationships/image" Target="../media/image1122.png"/><Relationship Id="rId361" Type="http://schemas.openxmlformats.org/officeDocument/2006/relationships/image" Target="../media/image1224.png"/><Relationship Id="rId599" Type="http://schemas.openxmlformats.org/officeDocument/2006/relationships/image" Target="../media/image1341.png"/><Relationship Id="rId1005" Type="http://schemas.openxmlformats.org/officeDocument/2006/relationships/image" Target="../media/image1540.png"/><Relationship Id="rId459" Type="http://schemas.openxmlformats.org/officeDocument/2006/relationships/customXml" Target="../ink/ink1380.xml"/><Relationship Id="rId666" Type="http://schemas.openxmlformats.org/officeDocument/2006/relationships/image" Target="../media/image1374.png"/><Relationship Id="rId873" Type="http://schemas.openxmlformats.org/officeDocument/2006/relationships/customXml" Target="../ink/ink1590.xml"/><Relationship Id="rId1089" Type="http://schemas.openxmlformats.org/officeDocument/2006/relationships/image" Target="../media/image1582.png"/><Relationship Id="rId16" Type="http://schemas.openxmlformats.org/officeDocument/2006/relationships/image" Target="../media/image1055.png"/><Relationship Id="rId221" Type="http://schemas.openxmlformats.org/officeDocument/2006/relationships/customXml" Target="../ink/ink1260.xml"/><Relationship Id="rId319" Type="http://schemas.openxmlformats.org/officeDocument/2006/relationships/image" Target="../media/image1203.png"/><Relationship Id="rId526" Type="http://schemas.openxmlformats.org/officeDocument/2006/relationships/customXml" Target="../ink/ink1414.xml"/><Relationship Id="rId733" Type="http://schemas.openxmlformats.org/officeDocument/2006/relationships/image" Target="../media/image1407.png"/><Relationship Id="rId940" Type="http://schemas.openxmlformats.org/officeDocument/2006/relationships/customXml" Target="../ink/ink1624.xml"/><Relationship Id="rId1016" Type="http://schemas.openxmlformats.org/officeDocument/2006/relationships/customXml" Target="../ink/ink1664.xml"/><Relationship Id="rId165" Type="http://schemas.openxmlformats.org/officeDocument/2006/relationships/customXml" Target="../ink/ink1231.xml"/><Relationship Id="rId372" Type="http://schemas.openxmlformats.org/officeDocument/2006/relationships/customXml" Target="../ink/ink1336.xml"/><Relationship Id="rId677" Type="http://schemas.openxmlformats.org/officeDocument/2006/relationships/customXml" Target="../ink/ink1491.xml"/><Relationship Id="rId800" Type="http://schemas.openxmlformats.org/officeDocument/2006/relationships/customXml" Target="../ink/ink1553.xml"/><Relationship Id="rId232" Type="http://schemas.openxmlformats.org/officeDocument/2006/relationships/image" Target="../media/image1160.png"/><Relationship Id="rId884" Type="http://schemas.openxmlformats.org/officeDocument/2006/relationships/image" Target="../media/image1482.png"/><Relationship Id="rId27" Type="http://schemas.openxmlformats.org/officeDocument/2006/relationships/customXml" Target="../ink/ink1162.xml"/><Relationship Id="rId537" Type="http://schemas.openxmlformats.org/officeDocument/2006/relationships/image" Target="../media/image1311.png"/><Relationship Id="rId744" Type="http://schemas.openxmlformats.org/officeDocument/2006/relationships/customXml" Target="../ink/ink1525.xml"/><Relationship Id="rId951" Type="http://schemas.openxmlformats.org/officeDocument/2006/relationships/customXml" Target="../ink/ink1630.xml"/><Relationship Id="rId80" Type="http://schemas.openxmlformats.org/officeDocument/2006/relationships/image" Target="../media/image1085.png"/><Relationship Id="rId176" Type="http://schemas.openxmlformats.org/officeDocument/2006/relationships/image" Target="../media/image1133.png"/><Relationship Id="rId383" Type="http://schemas.openxmlformats.org/officeDocument/2006/relationships/customXml" Target="../ink/ink1342.xml"/><Relationship Id="rId590" Type="http://schemas.openxmlformats.org/officeDocument/2006/relationships/image" Target="../media/image1337.png"/><Relationship Id="rId604" Type="http://schemas.openxmlformats.org/officeDocument/2006/relationships/customXml" Target="../ink/ink1454.xml"/><Relationship Id="rId811" Type="http://schemas.openxmlformats.org/officeDocument/2006/relationships/customXml" Target="../ink/ink1559.xml"/><Relationship Id="rId1027" Type="http://schemas.openxmlformats.org/officeDocument/2006/relationships/image" Target="../media/image1551.png"/><Relationship Id="rId243" Type="http://schemas.openxmlformats.org/officeDocument/2006/relationships/customXml" Target="../ink/ink1271.xml"/><Relationship Id="rId450" Type="http://schemas.openxmlformats.org/officeDocument/2006/relationships/image" Target="../media/image1268.png"/><Relationship Id="rId688" Type="http://schemas.openxmlformats.org/officeDocument/2006/relationships/image" Target="../media/image1385.png"/><Relationship Id="rId895" Type="http://schemas.openxmlformats.org/officeDocument/2006/relationships/customXml" Target="../ink/ink1601.xml"/><Relationship Id="rId909" Type="http://schemas.openxmlformats.org/officeDocument/2006/relationships/customXml" Target="../ink/ink1608.xml"/><Relationship Id="rId1080" Type="http://schemas.openxmlformats.org/officeDocument/2006/relationships/customXml" Target="../ink/ink1696.xml"/><Relationship Id="rId38" Type="http://schemas.openxmlformats.org/officeDocument/2006/relationships/image" Target="../media/image1065.png"/><Relationship Id="rId103" Type="http://schemas.openxmlformats.org/officeDocument/2006/relationships/customXml" Target="../ink/ink1200.xml"/><Relationship Id="rId310" Type="http://schemas.openxmlformats.org/officeDocument/2006/relationships/customXml" Target="../ink/ink1305.xml"/><Relationship Id="rId548" Type="http://schemas.openxmlformats.org/officeDocument/2006/relationships/customXml" Target="../ink/ink1425.xml"/><Relationship Id="rId755" Type="http://schemas.openxmlformats.org/officeDocument/2006/relationships/image" Target="../media/image1418.png"/><Relationship Id="rId962" Type="http://schemas.openxmlformats.org/officeDocument/2006/relationships/customXml" Target="../ink/ink1636.xml"/><Relationship Id="rId91" Type="http://schemas.openxmlformats.org/officeDocument/2006/relationships/customXml" Target="../ink/ink1194.xml"/><Relationship Id="rId187" Type="http://schemas.openxmlformats.org/officeDocument/2006/relationships/image" Target="../media/image1138.png"/><Relationship Id="rId394" Type="http://schemas.openxmlformats.org/officeDocument/2006/relationships/image" Target="../media/image1240.png"/><Relationship Id="rId408" Type="http://schemas.openxmlformats.org/officeDocument/2006/relationships/image" Target="../media/image1247.png"/><Relationship Id="rId615" Type="http://schemas.openxmlformats.org/officeDocument/2006/relationships/image" Target="../media/image1349.png"/><Relationship Id="rId822" Type="http://schemas.openxmlformats.org/officeDocument/2006/relationships/image" Target="../media/image1451.png"/><Relationship Id="rId1038" Type="http://schemas.openxmlformats.org/officeDocument/2006/relationships/customXml" Target="../ink/ink1675.xml"/><Relationship Id="rId254" Type="http://schemas.openxmlformats.org/officeDocument/2006/relationships/customXml" Target="../ink/ink1277.xml"/><Relationship Id="rId699" Type="http://schemas.openxmlformats.org/officeDocument/2006/relationships/customXml" Target="../ink/ink1502.xml"/><Relationship Id="rId1091" Type="http://schemas.openxmlformats.org/officeDocument/2006/relationships/image" Target="../media/image1583.png"/><Relationship Id="rId1105" Type="http://schemas.openxmlformats.org/officeDocument/2006/relationships/image" Target="../media/image1590.png"/><Relationship Id="rId49" Type="http://schemas.openxmlformats.org/officeDocument/2006/relationships/customXml" Target="../ink/ink1173.xml"/><Relationship Id="rId114" Type="http://schemas.openxmlformats.org/officeDocument/2006/relationships/image" Target="../media/image1102.png"/><Relationship Id="rId461" Type="http://schemas.openxmlformats.org/officeDocument/2006/relationships/customXml" Target="../ink/ink1381.xml"/><Relationship Id="rId559" Type="http://schemas.openxmlformats.org/officeDocument/2006/relationships/image" Target="../media/image1322.png"/><Relationship Id="rId766" Type="http://schemas.openxmlformats.org/officeDocument/2006/relationships/customXml" Target="../ink/ink1536.xml"/><Relationship Id="rId198" Type="http://schemas.openxmlformats.org/officeDocument/2006/relationships/image" Target="../media/image1143.png"/><Relationship Id="rId321" Type="http://schemas.openxmlformats.org/officeDocument/2006/relationships/image" Target="../media/image1204.png"/><Relationship Id="rId419" Type="http://schemas.openxmlformats.org/officeDocument/2006/relationships/customXml" Target="../ink/ink1360.xml"/><Relationship Id="rId626" Type="http://schemas.openxmlformats.org/officeDocument/2006/relationships/customXml" Target="../ink/ink1465.xml"/><Relationship Id="rId973" Type="http://schemas.openxmlformats.org/officeDocument/2006/relationships/image" Target="../media/image1524.png"/><Relationship Id="rId1049" Type="http://schemas.openxmlformats.org/officeDocument/2006/relationships/image" Target="../media/image1562.png"/><Relationship Id="rId833" Type="http://schemas.openxmlformats.org/officeDocument/2006/relationships/customXml" Target="../ink/ink1570.xml"/><Relationship Id="rId1116" Type="http://schemas.openxmlformats.org/officeDocument/2006/relationships/customXml" Target="../ink/ink1714.xml"/><Relationship Id="rId265" Type="http://schemas.openxmlformats.org/officeDocument/2006/relationships/image" Target="../media/image1176.png"/><Relationship Id="rId472" Type="http://schemas.openxmlformats.org/officeDocument/2006/relationships/image" Target="../media/image1279.png"/><Relationship Id="rId900" Type="http://schemas.openxmlformats.org/officeDocument/2006/relationships/image" Target="../media/image1490.png"/><Relationship Id="rId125" Type="http://schemas.openxmlformats.org/officeDocument/2006/relationships/customXml" Target="../ink/ink1211.xml"/><Relationship Id="rId332" Type="http://schemas.openxmlformats.org/officeDocument/2006/relationships/customXml" Target="../ink/ink1316.xml"/><Relationship Id="rId777" Type="http://schemas.openxmlformats.org/officeDocument/2006/relationships/image" Target="../media/image1429.png"/><Relationship Id="rId984" Type="http://schemas.openxmlformats.org/officeDocument/2006/relationships/customXml" Target="../ink/ink1648.xml"/><Relationship Id="rId637" Type="http://schemas.openxmlformats.org/officeDocument/2006/relationships/customXml" Target="../ink/ink1471.xml"/><Relationship Id="rId844" Type="http://schemas.openxmlformats.org/officeDocument/2006/relationships/image" Target="../media/image1462.png"/><Relationship Id="rId276" Type="http://schemas.openxmlformats.org/officeDocument/2006/relationships/customXml" Target="../ink/ink1288.xml"/><Relationship Id="rId483" Type="http://schemas.openxmlformats.org/officeDocument/2006/relationships/customXml" Target="../ink/ink1392.xml"/><Relationship Id="rId690" Type="http://schemas.openxmlformats.org/officeDocument/2006/relationships/image" Target="../media/image1386.png"/><Relationship Id="rId704" Type="http://schemas.openxmlformats.org/officeDocument/2006/relationships/image" Target="../media/image1393.png"/><Relationship Id="rId911" Type="http://schemas.openxmlformats.org/officeDocument/2006/relationships/customXml" Target="../ink/ink1609.xml"/><Relationship Id="rId1127" Type="http://schemas.openxmlformats.org/officeDocument/2006/relationships/image" Target="../media/image1601.png"/><Relationship Id="rId40" Type="http://schemas.openxmlformats.org/officeDocument/2006/relationships/image" Target="../media/image1066.png"/><Relationship Id="rId136" Type="http://schemas.openxmlformats.org/officeDocument/2006/relationships/image" Target="../media/image1113.png"/><Relationship Id="rId343" Type="http://schemas.openxmlformats.org/officeDocument/2006/relationships/image" Target="../media/image1215.png"/><Relationship Id="rId550" Type="http://schemas.openxmlformats.org/officeDocument/2006/relationships/customXml" Target="../ink/ink1426.xml"/><Relationship Id="rId788" Type="http://schemas.openxmlformats.org/officeDocument/2006/relationships/customXml" Target="../ink/ink1547.xml"/><Relationship Id="rId995" Type="http://schemas.openxmlformats.org/officeDocument/2006/relationships/image" Target="../media/image1535.png"/><Relationship Id="rId203" Type="http://schemas.openxmlformats.org/officeDocument/2006/relationships/customXml" Target="../ink/ink1251.xml"/><Relationship Id="rId648" Type="http://schemas.openxmlformats.org/officeDocument/2006/relationships/image" Target="../media/image1365.png"/><Relationship Id="rId855" Type="http://schemas.openxmlformats.org/officeDocument/2006/relationships/customXml" Target="../ink/ink1581.xml"/><Relationship Id="rId1040" Type="http://schemas.openxmlformats.org/officeDocument/2006/relationships/customXml" Target="../ink/ink1676.xml"/><Relationship Id="rId287" Type="http://schemas.openxmlformats.org/officeDocument/2006/relationships/image" Target="../media/image1187.png"/><Relationship Id="rId410" Type="http://schemas.openxmlformats.org/officeDocument/2006/relationships/image" Target="../media/image1248.png"/><Relationship Id="rId494" Type="http://schemas.openxmlformats.org/officeDocument/2006/relationships/image" Target="../media/image1290.png"/><Relationship Id="rId508" Type="http://schemas.openxmlformats.org/officeDocument/2006/relationships/image" Target="../media/image1297.png"/><Relationship Id="rId715" Type="http://schemas.openxmlformats.org/officeDocument/2006/relationships/image" Target="../media/image1398.png"/><Relationship Id="rId922" Type="http://schemas.openxmlformats.org/officeDocument/2006/relationships/customXml" Target="../ink/ink1615.xml"/><Relationship Id="rId147" Type="http://schemas.openxmlformats.org/officeDocument/2006/relationships/customXml" Target="../ink/ink1222.xml"/><Relationship Id="rId354" Type="http://schemas.openxmlformats.org/officeDocument/2006/relationships/customXml" Target="../ink/ink1327.xml"/><Relationship Id="rId799" Type="http://schemas.openxmlformats.org/officeDocument/2006/relationships/image" Target="../media/image1440.png"/><Relationship Id="rId51" Type="http://schemas.openxmlformats.org/officeDocument/2006/relationships/customXml" Target="../ink/ink1174.xml"/><Relationship Id="rId561" Type="http://schemas.openxmlformats.org/officeDocument/2006/relationships/image" Target="../media/image1323.png"/><Relationship Id="rId659" Type="http://schemas.openxmlformats.org/officeDocument/2006/relationships/customXml" Target="../ink/ink1482.xml"/><Relationship Id="rId866" Type="http://schemas.openxmlformats.org/officeDocument/2006/relationships/image" Target="../media/image1473.png"/><Relationship Id="rId214" Type="http://schemas.openxmlformats.org/officeDocument/2006/relationships/image" Target="../media/image1151.png"/><Relationship Id="rId298" Type="http://schemas.openxmlformats.org/officeDocument/2006/relationships/customXml" Target="../ink/ink1299.xml"/><Relationship Id="rId421" Type="http://schemas.openxmlformats.org/officeDocument/2006/relationships/customXml" Target="../ink/ink1361.xml"/><Relationship Id="rId519" Type="http://schemas.openxmlformats.org/officeDocument/2006/relationships/image" Target="../media/image1302.png"/><Relationship Id="rId1051" Type="http://schemas.openxmlformats.org/officeDocument/2006/relationships/image" Target="../media/image1563.png"/><Relationship Id="rId158" Type="http://schemas.openxmlformats.org/officeDocument/2006/relationships/image" Target="../media/image1124.png"/><Relationship Id="rId726" Type="http://schemas.openxmlformats.org/officeDocument/2006/relationships/customXml" Target="../ink/ink1516.xml"/><Relationship Id="rId933" Type="http://schemas.openxmlformats.org/officeDocument/2006/relationships/image" Target="../media/image1506.png"/><Relationship Id="rId1009" Type="http://schemas.openxmlformats.org/officeDocument/2006/relationships/image" Target="../media/image1542.png"/><Relationship Id="rId62" Type="http://schemas.openxmlformats.org/officeDocument/2006/relationships/image" Target="../media/image1076.png"/><Relationship Id="rId365" Type="http://schemas.openxmlformats.org/officeDocument/2006/relationships/image" Target="../media/image1226.png"/><Relationship Id="rId572" Type="http://schemas.openxmlformats.org/officeDocument/2006/relationships/image" Target="../media/image1328.png"/><Relationship Id="rId225" Type="http://schemas.openxmlformats.org/officeDocument/2006/relationships/customXml" Target="../ink/ink1262.xml"/><Relationship Id="rId432" Type="http://schemas.openxmlformats.org/officeDocument/2006/relationships/image" Target="../media/image1259.png"/><Relationship Id="rId877" Type="http://schemas.openxmlformats.org/officeDocument/2006/relationships/customXml" Target="../ink/ink1592.xml"/><Relationship Id="rId1062" Type="http://schemas.openxmlformats.org/officeDocument/2006/relationships/customXml" Target="../ink/ink1687.xml"/><Relationship Id="rId737" Type="http://schemas.openxmlformats.org/officeDocument/2006/relationships/image" Target="../media/image1409.png"/><Relationship Id="rId944" Type="http://schemas.openxmlformats.org/officeDocument/2006/relationships/customXml" Target="../ink/ink1626.xml"/><Relationship Id="rId73" Type="http://schemas.openxmlformats.org/officeDocument/2006/relationships/customXml" Target="../ink/ink1185.xml"/><Relationship Id="rId169" Type="http://schemas.openxmlformats.org/officeDocument/2006/relationships/customXml" Target="../ink/ink1233.xml"/><Relationship Id="rId376" Type="http://schemas.openxmlformats.org/officeDocument/2006/relationships/customXml" Target="../ink/ink1338.xml"/><Relationship Id="rId583" Type="http://schemas.openxmlformats.org/officeDocument/2006/relationships/customXml" Target="../ink/ink1443.xml"/><Relationship Id="rId790" Type="http://schemas.openxmlformats.org/officeDocument/2006/relationships/customXml" Target="../ink/ink1548.xml"/><Relationship Id="rId804" Type="http://schemas.openxmlformats.org/officeDocument/2006/relationships/customXml" Target="../ink/ink1555.xml"/><Relationship Id="rId4" Type="http://schemas.openxmlformats.org/officeDocument/2006/relationships/image" Target="../media/image1049.png"/><Relationship Id="rId236" Type="http://schemas.openxmlformats.org/officeDocument/2006/relationships/image" Target="../media/image1162.png"/><Relationship Id="rId443" Type="http://schemas.openxmlformats.org/officeDocument/2006/relationships/customXml" Target="../ink/ink1372.xml"/><Relationship Id="rId650" Type="http://schemas.openxmlformats.org/officeDocument/2006/relationships/image" Target="../media/image1366.png"/><Relationship Id="rId888" Type="http://schemas.openxmlformats.org/officeDocument/2006/relationships/image" Target="../media/image1484.png"/><Relationship Id="rId1073" Type="http://schemas.openxmlformats.org/officeDocument/2006/relationships/image" Target="../media/image1574.png"/><Relationship Id="rId303" Type="http://schemas.openxmlformats.org/officeDocument/2006/relationships/image" Target="../media/image1195.png"/><Relationship Id="rId748" Type="http://schemas.openxmlformats.org/officeDocument/2006/relationships/customXml" Target="../ink/ink1527.xml"/><Relationship Id="rId955" Type="http://schemas.openxmlformats.org/officeDocument/2006/relationships/customXml" Target="../ink/ink1632.xml"/><Relationship Id="rId84" Type="http://schemas.openxmlformats.org/officeDocument/2006/relationships/image" Target="../media/image1087.png"/><Relationship Id="rId387" Type="http://schemas.openxmlformats.org/officeDocument/2006/relationships/customXml" Target="../ink/ink1344.xml"/><Relationship Id="rId510" Type="http://schemas.openxmlformats.org/officeDocument/2006/relationships/image" Target="../media/image1298.png"/><Relationship Id="rId594" Type="http://schemas.openxmlformats.org/officeDocument/2006/relationships/customXml" Target="../ink/ink1449.xml"/><Relationship Id="rId608" Type="http://schemas.openxmlformats.org/officeDocument/2006/relationships/customXml" Target="../ink/ink1456.xml"/><Relationship Id="rId815" Type="http://schemas.openxmlformats.org/officeDocument/2006/relationships/customXml" Target="../ink/ink1561.xml"/><Relationship Id="rId247" Type="http://schemas.openxmlformats.org/officeDocument/2006/relationships/image" Target="../media/image1167.png"/><Relationship Id="rId899" Type="http://schemas.openxmlformats.org/officeDocument/2006/relationships/customXml" Target="../ink/ink1603.xml"/><Relationship Id="rId1000" Type="http://schemas.openxmlformats.org/officeDocument/2006/relationships/customXml" Target="../ink/ink1656.xml"/><Relationship Id="rId1084" Type="http://schemas.openxmlformats.org/officeDocument/2006/relationships/customXml" Target="../ink/ink1698.xml"/><Relationship Id="rId107" Type="http://schemas.openxmlformats.org/officeDocument/2006/relationships/customXml" Target="../ink/ink1202.xml"/><Relationship Id="rId454" Type="http://schemas.openxmlformats.org/officeDocument/2006/relationships/image" Target="../media/image1270.png"/><Relationship Id="rId661" Type="http://schemas.openxmlformats.org/officeDocument/2006/relationships/customXml" Target="../ink/ink1483.xml"/><Relationship Id="rId759" Type="http://schemas.openxmlformats.org/officeDocument/2006/relationships/image" Target="../media/image1420.png"/><Relationship Id="rId966" Type="http://schemas.openxmlformats.org/officeDocument/2006/relationships/customXml" Target="../ink/ink1639.xml"/><Relationship Id="rId11" Type="http://schemas.openxmlformats.org/officeDocument/2006/relationships/customXml" Target="../ink/ink1154.xml"/><Relationship Id="rId314" Type="http://schemas.openxmlformats.org/officeDocument/2006/relationships/customXml" Target="../ink/ink1307.xml"/><Relationship Id="rId398" Type="http://schemas.openxmlformats.org/officeDocument/2006/relationships/image" Target="../media/image1242.png"/><Relationship Id="rId521" Type="http://schemas.openxmlformats.org/officeDocument/2006/relationships/image" Target="../media/image1303.png"/><Relationship Id="rId619" Type="http://schemas.openxmlformats.org/officeDocument/2006/relationships/image" Target="../media/image1351.png"/><Relationship Id="rId95" Type="http://schemas.openxmlformats.org/officeDocument/2006/relationships/customXml" Target="../ink/ink1196.xml"/><Relationship Id="rId160" Type="http://schemas.openxmlformats.org/officeDocument/2006/relationships/image" Target="../media/image1125.png"/><Relationship Id="rId826" Type="http://schemas.openxmlformats.org/officeDocument/2006/relationships/image" Target="../media/image1453.png"/><Relationship Id="rId1011" Type="http://schemas.openxmlformats.org/officeDocument/2006/relationships/image" Target="../media/image1543.png"/><Relationship Id="rId1109" Type="http://schemas.openxmlformats.org/officeDocument/2006/relationships/image" Target="../media/image1592.png"/><Relationship Id="rId258" Type="http://schemas.openxmlformats.org/officeDocument/2006/relationships/customXml" Target="../ink/ink1279.xml"/><Relationship Id="rId465" Type="http://schemas.openxmlformats.org/officeDocument/2006/relationships/customXml" Target="../ink/ink1383.xml"/><Relationship Id="rId672" Type="http://schemas.openxmlformats.org/officeDocument/2006/relationships/image" Target="../media/image1377.png"/><Relationship Id="rId1095" Type="http://schemas.openxmlformats.org/officeDocument/2006/relationships/image" Target="../media/image1585.png"/><Relationship Id="rId22" Type="http://schemas.openxmlformats.org/officeDocument/2006/relationships/image" Target="../media/image1057.png"/><Relationship Id="rId118" Type="http://schemas.openxmlformats.org/officeDocument/2006/relationships/image" Target="../media/image1104.png"/><Relationship Id="rId325" Type="http://schemas.openxmlformats.org/officeDocument/2006/relationships/image" Target="../media/image1206.png"/><Relationship Id="rId532" Type="http://schemas.openxmlformats.org/officeDocument/2006/relationships/customXml" Target="../ink/ink1417.xml"/><Relationship Id="rId977" Type="http://schemas.openxmlformats.org/officeDocument/2006/relationships/image" Target="../media/image1526.png"/><Relationship Id="rId171" Type="http://schemas.openxmlformats.org/officeDocument/2006/relationships/customXml" Target="../ink/ink1234.xml"/><Relationship Id="rId837" Type="http://schemas.openxmlformats.org/officeDocument/2006/relationships/customXml" Target="../ink/ink1572.xml"/><Relationship Id="rId1022" Type="http://schemas.openxmlformats.org/officeDocument/2006/relationships/customXml" Target="../ink/ink1667.xml"/><Relationship Id="rId269" Type="http://schemas.openxmlformats.org/officeDocument/2006/relationships/image" Target="../media/image1178.png"/><Relationship Id="rId476" Type="http://schemas.openxmlformats.org/officeDocument/2006/relationships/image" Target="../media/image1281.png"/><Relationship Id="rId683" Type="http://schemas.openxmlformats.org/officeDocument/2006/relationships/customXml" Target="../ink/ink1494.xml"/><Relationship Id="rId890" Type="http://schemas.openxmlformats.org/officeDocument/2006/relationships/image" Target="../media/image1485.png"/><Relationship Id="rId904" Type="http://schemas.openxmlformats.org/officeDocument/2006/relationships/image" Target="../media/image1492.png"/><Relationship Id="rId33" Type="http://schemas.openxmlformats.org/officeDocument/2006/relationships/customXml" Target="../ink/ink1165.xml"/><Relationship Id="rId129" Type="http://schemas.openxmlformats.org/officeDocument/2006/relationships/customXml" Target="../ink/ink1213.xml"/><Relationship Id="rId336" Type="http://schemas.openxmlformats.org/officeDocument/2006/relationships/customXml" Target="../ink/ink1318.xml"/><Relationship Id="rId543" Type="http://schemas.openxmlformats.org/officeDocument/2006/relationships/image" Target="../media/image1314.png"/><Relationship Id="rId988" Type="http://schemas.openxmlformats.org/officeDocument/2006/relationships/customXml" Target="../ink/ink1650.xml"/><Relationship Id="rId182" Type="http://schemas.openxmlformats.org/officeDocument/2006/relationships/image" Target="../media/image1136.png"/><Relationship Id="rId403" Type="http://schemas.openxmlformats.org/officeDocument/2006/relationships/customXml" Target="../ink/ink1352.xml"/><Relationship Id="rId750" Type="http://schemas.openxmlformats.org/officeDocument/2006/relationships/customXml" Target="../ink/ink1528.xml"/><Relationship Id="rId848" Type="http://schemas.openxmlformats.org/officeDocument/2006/relationships/image" Target="../media/image1464.png"/><Relationship Id="rId1033" Type="http://schemas.openxmlformats.org/officeDocument/2006/relationships/image" Target="../media/image1554.png"/><Relationship Id="rId487" Type="http://schemas.openxmlformats.org/officeDocument/2006/relationships/customXml" Target="../ink/ink1394.xml"/><Relationship Id="rId610" Type="http://schemas.openxmlformats.org/officeDocument/2006/relationships/customXml" Target="../ink/ink1457.xml"/><Relationship Id="rId694" Type="http://schemas.openxmlformats.org/officeDocument/2006/relationships/image" Target="../media/image1388.png"/><Relationship Id="rId708" Type="http://schemas.openxmlformats.org/officeDocument/2006/relationships/image" Target="../media/image1395.png"/><Relationship Id="rId915" Type="http://schemas.openxmlformats.org/officeDocument/2006/relationships/customXml" Target="../ink/ink1611.xml"/><Relationship Id="rId347" Type="http://schemas.openxmlformats.org/officeDocument/2006/relationships/image" Target="../media/image1217.png"/><Relationship Id="rId999" Type="http://schemas.openxmlformats.org/officeDocument/2006/relationships/image" Target="../media/image1537.png"/><Relationship Id="rId1100" Type="http://schemas.openxmlformats.org/officeDocument/2006/relationships/customXml" Target="../ink/ink1706.xml"/><Relationship Id="rId44" Type="http://schemas.openxmlformats.org/officeDocument/2006/relationships/image" Target="../media/image1068.png"/><Relationship Id="rId554" Type="http://schemas.openxmlformats.org/officeDocument/2006/relationships/customXml" Target="../ink/ink1428.xml"/><Relationship Id="rId761" Type="http://schemas.openxmlformats.org/officeDocument/2006/relationships/image" Target="../media/image1421.png"/><Relationship Id="rId859" Type="http://schemas.openxmlformats.org/officeDocument/2006/relationships/customXml" Target="../ink/ink1583.xml"/><Relationship Id="rId193" Type="http://schemas.openxmlformats.org/officeDocument/2006/relationships/image" Target="../media/image1141.png"/><Relationship Id="rId207" Type="http://schemas.openxmlformats.org/officeDocument/2006/relationships/customXml" Target="../ink/ink1253.xml"/><Relationship Id="rId414" Type="http://schemas.openxmlformats.org/officeDocument/2006/relationships/image" Target="../media/image1250.png"/><Relationship Id="rId498" Type="http://schemas.openxmlformats.org/officeDocument/2006/relationships/image" Target="../media/image1292.png"/><Relationship Id="rId621" Type="http://schemas.openxmlformats.org/officeDocument/2006/relationships/image" Target="../media/image1352.png"/><Relationship Id="rId1044" Type="http://schemas.openxmlformats.org/officeDocument/2006/relationships/customXml" Target="../ink/ink1678.xml"/><Relationship Id="rId260" Type="http://schemas.openxmlformats.org/officeDocument/2006/relationships/customXml" Target="../ink/ink1280.xml"/><Relationship Id="rId719" Type="http://schemas.openxmlformats.org/officeDocument/2006/relationships/image" Target="../media/image1400.png"/><Relationship Id="rId926" Type="http://schemas.openxmlformats.org/officeDocument/2006/relationships/customXml" Target="../ink/ink1617.xml"/><Relationship Id="rId1111" Type="http://schemas.openxmlformats.org/officeDocument/2006/relationships/image" Target="../media/image1593.png"/><Relationship Id="rId55" Type="http://schemas.openxmlformats.org/officeDocument/2006/relationships/customXml" Target="../ink/ink1176.xml"/><Relationship Id="rId120" Type="http://schemas.openxmlformats.org/officeDocument/2006/relationships/image" Target="../media/image1105.png"/><Relationship Id="rId358" Type="http://schemas.openxmlformats.org/officeDocument/2006/relationships/customXml" Target="../ink/ink1329.xml"/><Relationship Id="rId565" Type="http://schemas.openxmlformats.org/officeDocument/2006/relationships/image" Target="../media/image1325.png"/><Relationship Id="rId772" Type="http://schemas.openxmlformats.org/officeDocument/2006/relationships/customXml" Target="../ink/ink1539.xml"/><Relationship Id="rId218" Type="http://schemas.openxmlformats.org/officeDocument/2006/relationships/image" Target="../media/image1153.png"/><Relationship Id="rId425" Type="http://schemas.openxmlformats.org/officeDocument/2006/relationships/customXml" Target="../ink/ink1363.xml"/><Relationship Id="rId632" Type="http://schemas.openxmlformats.org/officeDocument/2006/relationships/customXml" Target="../ink/ink1468.xml"/><Relationship Id="rId1055" Type="http://schemas.openxmlformats.org/officeDocument/2006/relationships/image" Target="../media/image1565.png"/><Relationship Id="rId271" Type="http://schemas.openxmlformats.org/officeDocument/2006/relationships/image" Target="../media/image1179.png"/><Relationship Id="rId937" Type="http://schemas.openxmlformats.org/officeDocument/2006/relationships/image" Target="../media/image1508.png"/><Relationship Id="rId1122" Type="http://schemas.openxmlformats.org/officeDocument/2006/relationships/customXml" Target="../ink/ink1717.xml"/><Relationship Id="rId66" Type="http://schemas.openxmlformats.org/officeDocument/2006/relationships/image" Target="../media/image1078.png"/><Relationship Id="rId131" Type="http://schemas.openxmlformats.org/officeDocument/2006/relationships/customXml" Target="../ink/ink1214.xml"/><Relationship Id="rId369" Type="http://schemas.openxmlformats.org/officeDocument/2006/relationships/image" Target="../media/image1228.png"/><Relationship Id="rId576" Type="http://schemas.openxmlformats.org/officeDocument/2006/relationships/image" Target="../media/image1330.png"/><Relationship Id="rId783" Type="http://schemas.openxmlformats.org/officeDocument/2006/relationships/image" Target="../media/image1432.png"/><Relationship Id="rId990" Type="http://schemas.openxmlformats.org/officeDocument/2006/relationships/customXml" Target="../ink/ink1651.xml"/><Relationship Id="rId229" Type="http://schemas.openxmlformats.org/officeDocument/2006/relationships/customXml" Target="../ink/ink1264.xml"/><Relationship Id="rId436" Type="http://schemas.openxmlformats.org/officeDocument/2006/relationships/image" Target="../media/image1261.png"/><Relationship Id="rId643" Type="http://schemas.openxmlformats.org/officeDocument/2006/relationships/customXml" Target="../ink/ink1474.xml"/><Relationship Id="rId1066" Type="http://schemas.openxmlformats.org/officeDocument/2006/relationships/customXml" Target="../ink/ink1689.xml"/><Relationship Id="rId850" Type="http://schemas.openxmlformats.org/officeDocument/2006/relationships/image" Target="../media/image1465.png"/><Relationship Id="rId948" Type="http://schemas.openxmlformats.org/officeDocument/2006/relationships/image" Target="../media/image1513.png"/><Relationship Id="rId1133" Type="http://schemas.openxmlformats.org/officeDocument/2006/relationships/image" Target="../media/image1604.png"/><Relationship Id="rId77" Type="http://schemas.openxmlformats.org/officeDocument/2006/relationships/customXml" Target="../ink/ink1187.xml"/><Relationship Id="rId282" Type="http://schemas.openxmlformats.org/officeDocument/2006/relationships/customXml" Target="../ink/ink1291.xml"/><Relationship Id="rId503" Type="http://schemas.openxmlformats.org/officeDocument/2006/relationships/customXml" Target="../ink/ink1402.xml"/><Relationship Id="rId587" Type="http://schemas.openxmlformats.org/officeDocument/2006/relationships/customXml" Target="../ink/ink1445.xml"/><Relationship Id="rId710" Type="http://schemas.openxmlformats.org/officeDocument/2006/relationships/image" Target="../media/image1396.png"/><Relationship Id="rId808" Type="http://schemas.openxmlformats.org/officeDocument/2006/relationships/customXml" Target="../ink/ink1557.xml"/><Relationship Id="rId8" Type="http://schemas.openxmlformats.org/officeDocument/2006/relationships/image" Target="../media/image1051.png"/><Relationship Id="rId142" Type="http://schemas.openxmlformats.org/officeDocument/2006/relationships/image" Target="../media/image1116.png"/><Relationship Id="rId447" Type="http://schemas.openxmlformats.org/officeDocument/2006/relationships/customXml" Target="../ink/ink1374.xml"/><Relationship Id="rId794" Type="http://schemas.openxmlformats.org/officeDocument/2006/relationships/customXml" Target="../ink/ink1550.xml"/><Relationship Id="rId1077" Type="http://schemas.openxmlformats.org/officeDocument/2006/relationships/image" Target="../media/image1576.png"/><Relationship Id="rId654" Type="http://schemas.openxmlformats.org/officeDocument/2006/relationships/image" Target="../media/image1368.png"/><Relationship Id="rId861" Type="http://schemas.openxmlformats.org/officeDocument/2006/relationships/customXml" Target="../ink/ink1584.xml"/><Relationship Id="rId959" Type="http://schemas.openxmlformats.org/officeDocument/2006/relationships/customXml" Target="../ink/ink1634.xml"/><Relationship Id="rId293" Type="http://schemas.openxmlformats.org/officeDocument/2006/relationships/image" Target="../media/image1190.png"/><Relationship Id="rId307" Type="http://schemas.openxmlformats.org/officeDocument/2006/relationships/image" Target="../media/image1197.png"/><Relationship Id="rId514" Type="http://schemas.openxmlformats.org/officeDocument/2006/relationships/customXml" Target="../ink/ink1408.xml"/><Relationship Id="rId721" Type="http://schemas.openxmlformats.org/officeDocument/2006/relationships/image" Target="../media/image1401.png"/><Relationship Id="rId88" Type="http://schemas.openxmlformats.org/officeDocument/2006/relationships/image" Target="../media/image1089.png"/><Relationship Id="rId153" Type="http://schemas.openxmlformats.org/officeDocument/2006/relationships/customXml" Target="../ink/ink1225.xml"/><Relationship Id="rId360" Type="http://schemas.openxmlformats.org/officeDocument/2006/relationships/customXml" Target="../ink/ink1330.xml"/><Relationship Id="rId598" Type="http://schemas.openxmlformats.org/officeDocument/2006/relationships/customXml" Target="../ink/ink1451.xml"/><Relationship Id="rId819" Type="http://schemas.openxmlformats.org/officeDocument/2006/relationships/customXml" Target="../ink/ink1563.xml"/><Relationship Id="rId1004" Type="http://schemas.openxmlformats.org/officeDocument/2006/relationships/customXml" Target="../ink/ink1658.xml"/><Relationship Id="rId220" Type="http://schemas.openxmlformats.org/officeDocument/2006/relationships/image" Target="../media/image1154.png"/><Relationship Id="rId458" Type="http://schemas.openxmlformats.org/officeDocument/2006/relationships/image" Target="../media/image1272.png"/><Relationship Id="rId665" Type="http://schemas.openxmlformats.org/officeDocument/2006/relationships/customXml" Target="../ink/ink1485.xml"/><Relationship Id="rId872" Type="http://schemas.openxmlformats.org/officeDocument/2006/relationships/image" Target="../media/image1476.png"/><Relationship Id="rId1088" Type="http://schemas.openxmlformats.org/officeDocument/2006/relationships/customXml" Target="../ink/ink1700.xml"/><Relationship Id="rId15" Type="http://schemas.openxmlformats.org/officeDocument/2006/relationships/customXml" Target="../ink/ink1156.xml"/><Relationship Id="rId318" Type="http://schemas.openxmlformats.org/officeDocument/2006/relationships/customXml" Target="../ink/ink1309.xml"/><Relationship Id="rId525" Type="http://schemas.openxmlformats.org/officeDocument/2006/relationships/image" Target="../media/image1305.png"/><Relationship Id="rId732" Type="http://schemas.openxmlformats.org/officeDocument/2006/relationships/customXml" Target="../ink/ink1519.xml"/><Relationship Id="rId99" Type="http://schemas.openxmlformats.org/officeDocument/2006/relationships/customXml" Target="../ink/ink1198.xml"/><Relationship Id="rId164" Type="http://schemas.openxmlformats.org/officeDocument/2006/relationships/image" Target="../media/image1127.png"/><Relationship Id="rId371" Type="http://schemas.openxmlformats.org/officeDocument/2006/relationships/image" Target="../media/image1229.png"/><Relationship Id="rId1015" Type="http://schemas.openxmlformats.org/officeDocument/2006/relationships/image" Target="../media/image1545.png"/><Relationship Id="rId469" Type="http://schemas.openxmlformats.org/officeDocument/2006/relationships/customXml" Target="../ink/ink1385.xml"/><Relationship Id="rId676" Type="http://schemas.openxmlformats.org/officeDocument/2006/relationships/image" Target="../media/image1379.png"/><Relationship Id="rId883" Type="http://schemas.openxmlformats.org/officeDocument/2006/relationships/customXml" Target="../ink/ink1595.xml"/><Relationship Id="rId1099" Type="http://schemas.openxmlformats.org/officeDocument/2006/relationships/image" Target="../media/image1587.png"/><Relationship Id="rId26" Type="http://schemas.openxmlformats.org/officeDocument/2006/relationships/image" Target="../media/image1059.png"/><Relationship Id="rId231" Type="http://schemas.openxmlformats.org/officeDocument/2006/relationships/customXml" Target="../ink/ink1265.xml"/><Relationship Id="rId329" Type="http://schemas.openxmlformats.org/officeDocument/2006/relationships/image" Target="../media/image1208.png"/><Relationship Id="rId536" Type="http://schemas.openxmlformats.org/officeDocument/2006/relationships/customXml" Target="../ink/ink1419.xml"/><Relationship Id="rId175" Type="http://schemas.openxmlformats.org/officeDocument/2006/relationships/customXml" Target="../ink/ink1236.xml"/><Relationship Id="rId743" Type="http://schemas.openxmlformats.org/officeDocument/2006/relationships/image" Target="../media/image1412.png"/><Relationship Id="rId950" Type="http://schemas.openxmlformats.org/officeDocument/2006/relationships/image" Target="../media/image1514.png"/><Relationship Id="rId1026" Type="http://schemas.openxmlformats.org/officeDocument/2006/relationships/customXml" Target="../ink/ink1669.xml"/><Relationship Id="rId382" Type="http://schemas.openxmlformats.org/officeDocument/2006/relationships/image" Target="../media/image1234.png"/><Relationship Id="rId603" Type="http://schemas.openxmlformats.org/officeDocument/2006/relationships/image" Target="../media/image1343.png"/><Relationship Id="rId687" Type="http://schemas.openxmlformats.org/officeDocument/2006/relationships/customXml" Target="../ink/ink1496.xml"/><Relationship Id="rId810" Type="http://schemas.openxmlformats.org/officeDocument/2006/relationships/customXml" Target="../ink/ink1558.xml"/><Relationship Id="rId908" Type="http://schemas.openxmlformats.org/officeDocument/2006/relationships/image" Target="../media/image1494.png"/><Relationship Id="rId242" Type="http://schemas.openxmlformats.org/officeDocument/2006/relationships/image" Target="../media/image1165.png"/><Relationship Id="rId894" Type="http://schemas.openxmlformats.org/officeDocument/2006/relationships/image" Target="../media/image1487.png"/><Relationship Id="rId37" Type="http://schemas.openxmlformats.org/officeDocument/2006/relationships/customXml" Target="../ink/ink1167.xml"/><Relationship Id="rId102" Type="http://schemas.openxmlformats.org/officeDocument/2006/relationships/image" Target="../media/image1096.png"/><Relationship Id="rId547" Type="http://schemas.openxmlformats.org/officeDocument/2006/relationships/image" Target="../media/image1316.png"/><Relationship Id="rId754" Type="http://schemas.openxmlformats.org/officeDocument/2006/relationships/customXml" Target="../ink/ink1530.xml"/><Relationship Id="rId961" Type="http://schemas.openxmlformats.org/officeDocument/2006/relationships/customXml" Target="../ink/ink1635.xml"/><Relationship Id="rId90" Type="http://schemas.openxmlformats.org/officeDocument/2006/relationships/image" Target="../media/image1090.png"/><Relationship Id="rId186" Type="http://schemas.openxmlformats.org/officeDocument/2006/relationships/customXml" Target="../ink/ink1242.xml"/><Relationship Id="rId393" Type="http://schemas.openxmlformats.org/officeDocument/2006/relationships/customXml" Target="../ink/ink1347.xml"/><Relationship Id="rId407" Type="http://schemas.openxmlformats.org/officeDocument/2006/relationships/customXml" Target="../ink/ink1354.xml"/><Relationship Id="rId614" Type="http://schemas.openxmlformats.org/officeDocument/2006/relationships/customXml" Target="../ink/ink1459.xml"/><Relationship Id="rId821" Type="http://schemas.openxmlformats.org/officeDocument/2006/relationships/customXml" Target="../ink/ink1564.xml"/><Relationship Id="rId1037" Type="http://schemas.openxmlformats.org/officeDocument/2006/relationships/image" Target="../media/image1556.png"/><Relationship Id="rId253" Type="http://schemas.openxmlformats.org/officeDocument/2006/relationships/image" Target="../media/image1170.png"/><Relationship Id="rId460" Type="http://schemas.openxmlformats.org/officeDocument/2006/relationships/image" Target="../media/image1273.png"/><Relationship Id="rId698" Type="http://schemas.openxmlformats.org/officeDocument/2006/relationships/image" Target="../media/image1390.png"/><Relationship Id="rId919" Type="http://schemas.openxmlformats.org/officeDocument/2006/relationships/image" Target="../media/image1499.png"/><Relationship Id="rId1090" Type="http://schemas.openxmlformats.org/officeDocument/2006/relationships/customXml" Target="../ink/ink1701.xml"/><Relationship Id="rId1104" Type="http://schemas.openxmlformats.org/officeDocument/2006/relationships/customXml" Target="../ink/ink1708.xml"/><Relationship Id="rId48" Type="http://schemas.openxmlformats.org/officeDocument/2006/relationships/image" Target="../media/image1070.png"/><Relationship Id="rId113" Type="http://schemas.openxmlformats.org/officeDocument/2006/relationships/customXml" Target="../ink/ink1205.xml"/><Relationship Id="rId320" Type="http://schemas.openxmlformats.org/officeDocument/2006/relationships/customXml" Target="../ink/ink1310.xml"/><Relationship Id="rId558" Type="http://schemas.openxmlformats.org/officeDocument/2006/relationships/customXml" Target="../ink/ink1430.xml"/><Relationship Id="rId765" Type="http://schemas.openxmlformats.org/officeDocument/2006/relationships/image" Target="../media/image1423.png"/><Relationship Id="rId972" Type="http://schemas.openxmlformats.org/officeDocument/2006/relationships/customXml" Target="../ink/ink1642.xml"/><Relationship Id="rId197" Type="http://schemas.openxmlformats.org/officeDocument/2006/relationships/customXml" Target="../ink/ink1248.xml"/><Relationship Id="rId418" Type="http://schemas.openxmlformats.org/officeDocument/2006/relationships/image" Target="../media/image1252.png"/><Relationship Id="rId625" Type="http://schemas.openxmlformats.org/officeDocument/2006/relationships/image" Target="../media/image1354.png"/><Relationship Id="rId832" Type="http://schemas.openxmlformats.org/officeDocument/2006/relationships/image" Target="../media/image1456.png"/><Relationship Id="rId1048" Type="http://schemas.openxmlformats.org/officeDocument/2006/relationships/customXml" Target="../ink/ink1680.xml"/><Relationship Id="rId264" Type="http://schemas.openxmlformats.org/officeDocument/2006/relationships/customXml" Target="../ink/ink1282.xml"/><Relationship Id="rId471" Type="http://schemas.openxmlformats.org/officeDocument/2006/relationships/customXml" Target="../ink/ink1386.xml"/><Relationship Id="rId1115" Type="http://schemas.openxmlformats.org/officeDocument/2006/relationships/image" Target="../media/image1595.png"/><Relationship Id="rId59" Type="http://schemas.openxmlformats.org/officeDocument/2006/relationships/customXml" Target="../ink/ink1178.xml"/><Relationship Id="rId124" Type="http://schemas.openxmlformats.org/officeDocument/2006/relationships/image" Target="../media/image1107.png"/><Relationship Id="rId569" Type="http://schemas.openxmlformats.org/officeDocument/2006/relationships/customXml" Target="../ink/ink1436.xml"/><Relationship Id="rId776" Type="http://schemas.openxmlformats.org/officeDocument/2006/relationships/customXml" Target="../ink/ink1541.xml"/><Relationship Id="rId983" Type="http://schemas.openxmlformats.org/officeDocument/2006/relationships/image" Target="../media/image1529.png"/><Relationship Id="rId331" Type="http://schemas.openxmlformats.org/officeDocument/2006/relationships/image" Target="../media/image1209.png"/><Relationship Id="rId429" Type="http://schemas.openxmlformats.org/officeDocument/2006/relationships/customXml" Target="../ink/ink1365.xml"/><Relationship Id="rId636" Type="http://schemas.openxmlformats.org/officeDocument/2006/relationships/customXml" Target="../ink/ink1470.xml"/><Relationship Id="rId1059" Type="http://schemas.openxmlformats.org/officeDocument/2006/relationships/image" Target="../media/image1567.png"/><Relationship Id="rId843" Type="http://schemas.openxmlformats.org/officeDocument/2006/relationships/customXml" Target="../ink/ink1575.xml"/><Relationship Id="rId1126" Type="http://schemas.openxmlformats.org/officeDocument/2006/relationships/customXml" Target="../ink/ink1719.xml"/><Relationship Id="rId275" Type="http://schemas.openxmlformats.org/officeDocument/2006/relationships/image" Target="../media/image1181.png"/><Relationship Id="rId482" Type="http://schemas.openxmlformats.org/officeDocument/2006/relationships/image" Target="../media/image1284.png"/><Relationship Id="rId703" Type="http://schemas.openxmlformats.org/officeDocument/2006/relationships/customXml" Target="../ink/ink1504.xml"/><Relationship Id="rId910" Type="http://schemas.openxmlformats.org/officeDocument/2006/relationships/image" Target="../media/image1495.png"/><Relationship Id="rId135" Type="http://schemas.openxmlformats.org/officeDocument/2006/relationships/customXml" Target="../ink/ink1216.xml"/><Relationship Id="rId342" Type="http://schemas.openxmlformats.org/officeDocument/2006/relationships/customXml" Target="../ink/ink1321.xml"/><Relationship Id="rId787" Type="http://schemas.openxmlformats.org/officeDocument/2006/relationships/image" Target="../media/image1434.png"/><Relationship Id="rId994" Type="http://schemas.openxmlformats.org/officeDocument/2006/relationships/customXml" Target="../ink/ink1653.xml"/><Relationship Id="rId202" Type="http://schemas.openxmlformats.org/officeDocument/2006/relationships/image" Target="../media/image1145.png"/><Relationship Id="rId647" Type="http://schemas.openxmlformats.org/officeDocument/2006/relationships/customXml" Target="../ink/ink1476.xml"/><Relationship Id="rId854" Type="http://schemas.openxmlformats.org/officeDocument/2006/relationships/image" Target="../media/image1467.png"/><Relationship Id="rId286" Type="http://schemas.openxmlformats.org/officeDocument/2006/relationships/customXml" Target="../ink/ink1293.xml"/><Relationship Id="rId493" Type="http://schemas.openxmlformats.org/officeDocument/2006/relationships/customXml" Target="../ink/ink1397.xml"/><Relationship Id="rId507" Type="http://schemas.openxmlformats.org/officeDocument/2006/relationships/customXml" Target="../ink/ink1404.xml"/><Relationship Id="rId714" Type="http://schemas.openxmlformats.org/officeDocument/2006/relationships/customXml" Target="../ink/ink1510.xml"/><Relationship Id="rId921" Type="http://schemas.openxmlformats.org/officeDocument/2006/relationships/image" Target="../media/image1500.png"/><Relationship Id="rId50" Type="http://schemas.openxmlformats.org/officeDocument/2006/relationships/image" Target="../media/image561.png"/><Relationship Id="rId146" Type="http://schemas.openxmlformats.org/officeDocument/2006/relationships/image" Target="../media/image1118.png"/><Relationship Id="rId353" Type="http://schemas.openxmlformats.org/officeDocument/2006/relationships/image" Target="../media/image1220.png"/><Relationship Id="rId560" Type="http://schemas.openxmlformats.org/officeDocument/2006/relationships/customXml" Target="../ink/ink1431.xml"/><Relationship Id="rId798" Type="http://schemas.openxmlformats.org/officeDocument/2006/relationships/customXml" Target="../ink/ink1552.xml"/><Relationship Id="rId213" Type="http://schemas.openxmlformats.org/officeDocument/2006/relationships/customXml" Target="../ink/ink1256.xml"/><Relationship Id="rId420" Type="http://schemas.openxmlformats.org/officeDocument/2006/relationships/image" Target="../media/image1253.png"/><Relationship Id="rId658" Type="http://schemas.openxmlformats.org/officeDocument/2006/relationships/image" Target="../media/image1370.png"/><Relationship Id="rId865" Type="http://schemas.openxmlformats.org/officeDocument/2006/relationships/customXml" Target="../ink/ink1586.xml"/><Relationship Id="rId1050" Type="http://schemas.openxmlformats.org/officeDocument/2006/relationships/customXml" Target="../ink/ink1681.xml"/><Relationship Id="rId297" Type="http://schemas.openxmlformats.org/officeDocument/2006/relationships/image" Target="../media/image1192.png"/><Relationship Id="rId518" Type="http://schemas.openxmlformats.org/officeDocument/2006/relationships/customXml" Target="../ink/ink1410.xml"/><Relationship Id="rId725" Type="http://schemas.openxmlformats.org/officeDocument/2006/relationships/image" Target="../media/image1403.png"/><Relationship Id="rId932" Type="http://schemas.openxmlformats.org/officeDocument/2006/relationships/customXml" Target="../ink/ink1620.xml"/><Relationship Id="rId157" Type="http://schemas.openxmlformats.org/officeDocument/2006/relationships/customXml" Target="../ink/ink1227.xml"/><Relationship Id="rId364" Type="http://schemas.openxmlformats.org/officeDocument/2006/relationships/customXml" Target="../ink/ink1332.xml"/><Relationship Id="rId1008" Type="http://schemas.openxmlformats.org/officeDocument/2006/relationships/customXml" Target="../ink/ink1660.xml"/><Relationship Id="rId61" Type="http://schemas.openxmlformats.org/officeDocument/2006/relationships/customXml" Target="../ink/ink1179.xml"/><Relationship Id="rId571" Type="http://schemas.openxmlformats.org/officeDocument/2006/relationships/customXml" Target="../ink/ink1437.xml"/><Relationship Id="rId669" Type="http://schemas.openxmlformats.org/officeDocument/2006/relationships/customXml" Target="../ink/ink1487.xml"/><Relationship Id="rId876" Type="http://schemas.openxmlformats.org/officeDocument/2006/relationships/image" Target="../media/image1478.png"/><Relationship Id="rId19" Type="http://schemas.openxmlformats.org/officeDocument/2006/relationships/customXml" Target="../ink/ink1158.xml"/><Relationship Id="rId224" Type="http://schemas.openxmlformats.org/officeDocument/2006/relationships/image" Target="../media/image1156.png"/><Relationship Id="rId431" Type="http://schemas.openxmlformats.org/officeDocument/2006/relationships/customXml" Target="../ink/ink1366.xml"/><Relationship Id="rId529" Type="http://schemas.openxmlformats.org/officeDocument/2006/relationships/image" Target="../media/image1307.png"/><Relationship Id="rId736" Type="http://schemas.openxmlformats.org/officeDocument/2006/relationships/customXml" Target="../ink/ink1521.xml"/><Relationship Id="rId1061" Type="http://schemas.openxmlformats.org/officeDocument/2006/relationships/image" Target="../media/image1568.png"/><Relationship Id="rId168" Type="http://schemas.openxmlformats.org/officeDocument/2006/relationships/image" Target="../media/image1129.png"/><Relationship Id="rId943" Type="http://schemas.openxmlformats.org/officeDocument/2006/relationships/image" Target="../media/image1511.png"/><Relationship Id="rId1019" Type="http://schemas.openxmlformats.org/officeDocument/2006/relationships/image" Target="../media/image1547.png"/><Relationship Id="rId72" Type="http://schemas.openxmlformats.org/officeDocument/2006/relationships/image" Target="../media/image1081.png"/><Relationship Id="rId375" Type="http://schemas.openxmlformats.org/officeDocument/2006/relationships/image" Target="../media/image1231.png"/><Relationship Id="rId582" Type="http://schemas.openxmlformats.org/officeDocument/2006/relationships/image" Target="../media/image1333.png"/><Relationship Id="rId803" Type="http://schemas.openxmlformats.org/officeDocument/2006/relationships/image" Target="../media/image1442.png"/><Relationship Id="rId3" Type="http://schemas.openxmlformats.org/officeDocument/2006/relationships/customXml" Target="../ink/ink1150.xml"/><Relationship Id="rId235" Type="http://schemas.openxmlformats.org/officeDocument/2006/relationships/customXml" Target="../ink/ink1267.xml"/><Relationship Id="rId442" Type="http://schemas.openxmlformats.org/officeDocument/2006/relationships/image" Target="../media/image1264.png"/><Relationship Id="rId887" Type="http://schemas.openxmlformats.org/officeDocument/2006/relationships/customXml" Target="../ink/ink1597.xml"/><Relationship Id="rId1072" Type="http://schemas.openxmlformats.org/officeDocument/2006/relationships/customXml" Target="../ink/ink1692.xml"/><Relationship Id="rId302" Type="http://schemas.openxmlformats.org/officeDocument/2006/relationships/customXml" Target="../ink/ink1301.xml"/><Relationship Id="rId747" Type="http://schemas.openxmlformats.org/officeDocument/2006/relationships/image" Target="../media/image1414.png"/><Relationship Id="rId954" Type="http://schemas.openxmlformats.org/officeDocument/2006/relationships/image" Target="../media/image1516.png"/><Relationship Id="rId83" Type="http://schemas.openxmlformats.org/officeDocument/2006/relationships/customXml" Target="../ink/ink1190.xml"/><Relationship Id="rId179" Type="http://schemas.openxmlformats.org/officeDocument/2006/relationships/customXml" Target="../ink/ink1238.xml"/><Relationship Id="rId386" Type="http://schemas.openxmlformats.org/officeDocument/2006/relationships/image" Target="../media/image1236.png"/><Relationship Id="rId593" Type="http://schemas.openxmlformats.org/officeDocument/2006/relationships/image" Target="../media/image1338.png"/><Relationship Id="rId607" Type="http://schemas.openxmlformats.org/officeDocument/2006/relationships/image" Target="../media/image1345.png"/><Relationship Id="rId814" Type="http://schemas.openxmlformats.org/officeDocument/2006/relationships/image" Target="../media/image1447.png"/><Relationship Id="rId246" Type="http://schemas.openxmlformats.org/officeDocument/2006/relationships/customXml" Target="../ink/ink1273.xml"/><Relationship Id="rId453" Type="http://schemas.openxmlformats.org/officeDocument/2006/relationships/customXml" Target="../ink/ink1377.xml"/><Relationship Id="rId660" Type="http://schemas.openxmlformats.org/officeDocument/2006/relationships/image" Target="../media/image1371.png"/><Relationship Id="rId898" Type="http://schemas.openxmlformats.org/officeDocument/2006/relationships/image" Target="../media/image1489.png"/><Relationship Id="rId1083" Type="http://schemas.openxmlformats.org/officeDocument/2006/relationships/image" Target="../media/image1579.png"/><Relationship Id="rId106" Type="http://schemas.openxmlformats.org/officeDocument/2006/relationships/image" Target="../media/image1098.png"/><Relationship Id="rId313" Type="http://schemas.openxmlformats.org/officeDocument/2006/relationships/image" Target="../media/image1200.png"/><Relationship Id="rId758" Type="http://schemas.openxmlformats.org/officeDocument/2006/relationships/customXml" Target="../ink/ink1532.xml"/><Relationship Id="rId965" Type="http://schemas.openxmlformats.org/officeDocument/2006/relationships/image" Target="../media/image1520.png"/><Relationship Id="rId10" Type="http://schemas.openxmlformats.org/officeDocument/2006/relationships/image" Target="../media/image1052.png"/><Relationship Id="rId94" Type="http://schemas.openxmlformats.org/officeDocument/2006/relationships/image" Target="../media/image1092.png"/><Relationship Id="rId397" Type="http://schemas.openxmlformats.org/officeDocument/2006/relationships/customXml" Target="../ink/ink1349.xml"/><Relationship Id="rId520" Type="http://schemas.openxmlformats.org/officeDocument/2006/relationships/customXml" Target="../ink/ink1411.xml"/><Relationship Id="rId618" Type="http://schemas.openxmlformats.org/officeDocument/2006/relationships/customXml" Target="../ink/ink1461.xml"/><Relationship Id="rId825" Type="http://schemas.openxmlformats.org/officeDocument/2006/relationships/customXml" Target="../ink/ink1566.xml"/><Relationship Id="rId257" Type="http://schemas.openxmlformats.org/officeDocument/2006/relationships/image" Target="../media/image1172.png"/><Relationship Id="rId464" Type="http://schemas.openxmlformats.org/officeDocument/2006/relationships/image" Target="../media/image1275.png"/><Relationship Id="rId1010" Type="http://schemas.openxmlformats.org/officeDocument/2006/relationships/customXml" Target="../ink/ink1661.xml"/><Relationship Id="rId1094" Type="http://schemas.openxmlformats.org/officeDocument/2006/relationships/customXml" Target="../ink/ink1703.xml"/><Relationship Id="rId1108" Type="http://schemas.openxmlformats.org/officeDocument/2006/relationships/customXml" Target="../ink/ink1710.xml"/><Relationship Id="rId117" Type="http://schemas.openxmlformats.org/officeDocument/2006/relationships/customXml" Target="../ink/ink1207.xml"/><Relationship Id="rId671" Type="http://schemas.openxmlformats.org/officeDocument/2006/relationships/customXml" Target="../ink/ink1488.xml"/><Relationship Id="rId769" Type="http://schemas.openxmlformats.org/officeDocument/2006/relationships/image" Target="../media/image1425.png"/><Relationship Id="rId976" Type="http://schemas.openxmlformats.org/officeDocument/2006/relationships/customXml" Target="../ink/ink1644.xml"/><Relationship Id="rId324" Type="http://schemas.openxmlformats.org/officeDocument/2006/relationships/customXml" Target="../ink/ink1312.xml"/><Relationship Id="rId531" Type="http://schemas.openxmlformats.org/officeDocument/2006/relationships/image" Target="../media/image1308.png"/><Relationship Id="rId629" Type="http://schemas.openxmlformats.org/officeDocument/2006/relationships/image" Target="../media/image1356.png"/><Relationship Id="rId836" Type="http://schemas.openxmlformats.org/officeDocument/2006/relationships/image" Target="../media/image1458.png"/><Relationship Id="rId1021" Type="http://schemas.openxmlformats.org/officeDocument/2006/relationships/image" Target="../media/image1548.png"/><Relationship Id="rId1119" Type="http://schemas.openxmlformats.org/officeDocument/2006/relationships/image" Target="../media/image1597.png"/><Relationship Id="rId903" Type="http://schemas.openxmlformats.org/officeDocument/2006/relationships/customXml" Target="../ink/ink1605.xml"/><Relationship Id="rId32" Type="http://schemas.openxmlformats.org/officeDocument/2006/relationships/image" Target="../media/image1062.png"/><Relationship Id="rId181" Type="http://schemas.openxmlformats.org/officeDocument/2006/relationships/customXml" Target="../ink/ink1239.xml"/><Relationship Id="rId279" Type="http://schemas.openxmlformats.org/officeDocument/2006/relationships/image" Target="../media/image1183.png"/><Relationship Id="rId486" Type="http://schemas.openxmlformats.org/officeDocument/2006/relationships/image" Target="../media/image1286.png"/><Relationship Id="rId693" Type="http://schemas.openxmlformats.org/officeDocument/2006/relationships/customXml" Target="../ink/ink1499.xml"/><Relationship Id="rId139" Type="http://schemas.openxmlformats.org/officeDocument/2006/relationships/customXml" Target="../ink/ink1218.xml"/><Relationship Id="rId346" Type="http://schemas.openxmlformats.org/officeDocument/2006/relationships/customXml" Target="../ink/ink1323.xml"/><Relationship Id="rId553" Type="http://schemas.openxmlformats.org/officeDocument/2006/relationships/image" Target="../media/image1319.png"/><Relationship Id="rId760" Type="http://schemas.openxmlformats.org/officeDocument/2006/relationships/customXml" Target="../ink/ink1533.xml"/><Relationship Id="rId998" Type="http://schemas.openxmlformats.org/officeDocument/2006/relationships/customXml" Target="../ink/ink1655.xml"/><Relationship Id="rId206" Type="http://schemas.openxmlformats.org/officeDocument/2006/relationships/image" Target="../media/image1147.png"/><Relationship Id="rId413" Type="http://schemas.openxmlformats.org/officeDocument/2006/relationships/customXml" Target="../ink/ink1357.xml"/><Relationship Id="rId858" Type="http://schemas.openxmlformats.org/officeDocument/2006/relationships/image" Target="../media/image1469.png"/><Relationship Id="rId1043" Type="http://schemas.openxmlformats.org/officeDocument/2006/relationships/image" Target="../media/image1559.png"/><Relationship Id="rId620" Type="http://schemas.openxmlformats.org/officeDocument/2006/relationships/customXml" Target="../ink/ink1462.xml"/><Relationship Id="rId718" Type="http://schemas.openxmlformats.org/officeDocument/2006/relationships/customXml" Target="../ink/ink1512.xml"/><Relationship Id="rId925" Type="http://schemas.openxmlformats.org/officeDocument/2006/relationships/image" Target="../media/image1502.png"/><Relationship Id="rId1110" Type="http://schemas.openxmlformats.org/officeDocument/2006/relationships/customXml" Target="../ink/ink1711.xml"/><Relationship Id="rId54" Type="http://schemas.openxmlformats.org/officeDocument/2006/relationships/image" Target="../media/image1072.png"/><Relationship Id="rId270" Type="http://schemas.openxmlformats.org/officeDocument/2006/relationships/customXml" Target="../ink/ink1285.xml"/><Relationship Id="rId130" Type="http://schemas.openxmlformats.org/officeDocument/2006/relationships/image" Target="../media/image1110.png"/><Relationship Id="rId368" Type="http://schemas.openxmlformats.org/officeDocument/2006/relationships/customXml" Target="../ink/ink1334.xml"/><Relationship Id="rId575" Type="http://schemas.openxmlformats.org/officeDocument/2006/relationships/customXml" Target="../ink/ink1439.xml"/><Relationship Id="rId782" Type="http://schemas.openxmlformats.org/officeDocument/2006/relationships/customXml" Target="../ink/ink1544.xml"/><Relationship Id="rId228" Type="http://schemas.openxmlformats.org/officeDocument/2006/relationships/image" Target="../media/image1158.png"/><Relationship Id="rId435" Type="http://schemas.openxmlformats.org/officeDocument/2006/relationships/customXml" Target="../ink/ink1368.xml"/><Relationship Id="rId642" Type="http://schemas.openxmlformats.org/officeDocument/2006/relationships/image" Target="../media/image1362.png"/><Relationship Id="rId1065" Type="http://schemas.openxmlformats.org/officeDocument/2006/relationships/image" Target="../media/image1570.png"/><Relationship Id="rId502" Type="http://schemas.openxmlformats.org/officeDocument/2006/relationships/image" Target="../media/image1294.png"/><Relationship Id="rId947" Type="http://schemas.openxmlformats.org/officeDocument/2006/relationships/customXml" Target="../ink/ink1628.xml"/><Relationship Id="rId1132" Type="http://schemas.openxmlformats.org/officeDocument/2006/relationships/customXml" Target="../ink/ink1722.xml"/><Relationship Id="rId76" Type="http://schemas.openxmlformats.org/officeDocument/2006/relationships/image" Target="../media/image1083.png"/><Relationship Id="rId807" Type="http://schemas.openxmlformats.org/officeDocument/2006/relationships/image" Target="../media/image1444.png"/><Relationship Id="rId292" Type="http://schemas.openxmlformats.org/officeDocument/2006/relationships/customXml" Target="../ink/ink1296.xml"/><Relationship Id="rId597" Type="http://schemas.openxmlformats.org/officeDocument/2006/relationships/image" Target="../media/image1340.png"/><Relationship Id="rId152" Type="http://schemas.openxmlformats.org/officeDocument/2006/relationships/image" Target="../media/image1121.png"/><Relationship Id="rId457" Type="http://schemas.openxmlformats.org/officeDocument/2006/relationships/customXml" Target="../ink/ink1379.xml"/><Relationship Id="rId1087" Type="http://schemas.openxmlformats.org/officeDocument/2006/relationships/image" Target="../media/image1581.png"/><Relationship Id="rId664" Type="http://schemas.openxmlformats.org/officeDocument/2006/relationships/image" Target="../media/image1373.png"/><Relationship Id="rId871" Type="http://schemas.openxmlformats.org/officeDocument/2006/relationships/customXml" Target="../ink/ink1589.xml"/><Relationship Id="rId969" Type="http://schemas.openxmlformats.org/officeDocument/2006/relationships/image" Target="../media/image1522.png"/><Relationship Id="rId317" Type="http://schemas.openxmlformats.org/officeDocument/2006/relationships/image" Target="../media/image1202.png"/><Relationship Id="rId524" Type="http://schemas.openxmlformats.org/officeDocument/2006/relationships/customXml" Target="../ink/ink1413.xml"/><Relationship Id="rId731" Type="http://schemas.openxmlformats.org/officeDocument/2006/relationships/image" Target="../media/image1406.png"/><Relationship Id="rId98" Type="http://schemas.openxmlformats.org/officeDocument/2006/relationships/image" Target="../media/image1094.png"/><Relationship Id="rId829" Type="http://schemas.openxmlformats.org/officeDocument/2006/relationships/customXml" Target="../ink/ink1568.xml"/><Relationship Id="rId1014" Type="http://schemas.openxmlformats.org/officeDocument/2006/relationships/customXml" Target="../ink/ink1663.xml"/><Relationship Id="rId25" Type="http://schemas.openxmlformats.org/officeDocument/2006/relationships/customXml" Target="../ink/ink1161.xml"/><Relationship Id="rId174" Type="http://schemas.openxmlformats.org/officeDocument/2006/relationships/image" Target="../media/image1132.png"/><Relationship Id="rId381" Type="http://schemas.openxmlformats.org/officeDocument/2006/relationships/customXml" Target="../ink/ink1341.xml"/></Relationships>
</file>

<file path=ppt/slides/_rels/slide12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661.png"/><Relationship Id="rId21" Type="http://schemas.openxmlformats.org/officeDocument/2006/relationships/image" Target="../media/image1614.png"/><Relationship Id="rId324" Type="http://schemas.openxmlformats.org/officeDocument/2006/relationships/customXml" Target="../ink/ink1882.xml"/><Relationship Id="rId531" Type="http://schemas.openxmlformats.org/officeDocument/2006/relationships/customXml" Target="../ink/ink1988.xml"/><Relationship Id="rId170" Type="http://schemas.openxmlformats.org/officeDocument/2006/relationships/customXml" Target="../ink/ink1805.xml"/><Relationship Id="rId268" Type="http://schemas.openxmlformats.org/officeDocument/2006/relationships/customXml" Target="../ink/ink1854.xml"/><Relationship Id="rId475" Type="http://schemas.openxmlformats.org/officeDocument/2006/relationships/customXml" Target="../ink/ink1960.xml"/><Relationship Id="rId32" Type="http://schemas.openxmlformats.org/officeDocument/2006/relationships/customXml" Target="../ink/ink1736.xml"/><Relationship Id="rId128" Type="http://schemas.openxmlformats.org/officeDocument/2006/relationships/customXml" Target="../ink/ink1784.xml"/><Relationship Id="rId335" Type="http://schemas.openxmlformats.org/officeDocument/2006/relationships/image" Target="../media/image1769.png"/><Relationship Id="rId542" Type="http://schemas.openxmlformats.org/officeDocument/2006/relationships/image" Target="../media/image1868.png"/><Relationship Id="rId181" Type="http://schemas.openxmlformats.org/officeDocument/2006/relationships/image" Target="../media/image1693.png"/><Relationship Id="rId402" Type="http://schemas.openxmlformats.org/officeDocument/2006/relationships/image" Target="../media/image1801.png"/><Relationship Id="rId279" Type="http://schemas.openxmlformats.org/officeDocument/2006/relationships/image" Target="../media/image1741.png"/><Relationship Id="rId486" Type="http://schemas.openxmlformats.org/officeDocument/2006/relationships/image" Target="../media/image1841.png"/><Relationship Id="rId43" Type="http://schemas.openxmlformats.org/officeDocument/2006/relationships/image" Target="../media/image1625.png"/><Relationship Id="rId139" Type="http://schemas.openxmlformats.org/officeDocument/2006/relationships/image" Target="../media/image1672.png"/><Relationship Id="rId346" Type="http://schemas.openxmlformats.org/officeDocument/2006/relationships/customXml" Target="../ink/ink1893.xml"/><Relationship Id="rId553" Type="http://schemas.openxmlformats.org/officeDocument/2006/relationships/customXml" Target="../ink/ink1999.xml"/><Relationship Id="rId192" Type="http://schemas.openxmlformats.org/officeDocument/2006/relationships/customXml" Target="../ink/ink1816.xml"/><Relationship Id="rId206" Type="http://schemas.openxmlformats.org/officeDocument/2006/relationships/customXml" Target="../ink/ink1823.xml"/><Relationship Id="rId413" Type="http://schemas.openxmlformats.org/officeDocument/2006/relationships/customXml" Target="../ink/ink1928.xml"/><Relationship Id="rId497" Type="http://schemas.openxmlformats.org/officeDocument/2006/relationships/customXml" Target="../ink/ink1971.xml"/><Relationship Id="rId357" Type="http://schemas.openxmlformats.org/officeDocument/2006/relationships/image" Target="../media/image1780.png"/><Relationship Id="rId54" Type="http://schemas.openxmlformats.org/officeDocument/2006/relationships/customXml" Target="../ink/ink1747.xml"/><Relationship Id="rId217" Type="http://schemas.openxmlformats.org/officeDocument/2006/relationships/image" Target="../media/image1710.png"/><Relationship Id="rId424" Type="http://schemas.openxmlformats.org/officeDocument/2006/relationships/customXml" Target="../ink/ink1934.xml"/><Relationship Id="rId23" Type="http://schemas.openxmlformats.org/officeDocument/2006/relationships/image" Target="../media/image1615.png"/><Relationship Id="rId119" Type="http://schemas.openxmlformats.org/officeDocument/2006/relationships/image" Target="../media/image1662.png"/><Relationship Id="rId270" Type="http://schemas.openxmlformats.org/officeDocument/2006/relationships/customXml" Target="../ink/ink1855.xml"/><Relationship Id="rId326" Type="http://schemas.openxmlformats.org/officeDocument/2006/relationships/customXml" Target="../ink/ink1883.xml"/><Relationship Id="rId533" Type="http://schemas.openxmlformats.org/officeDocument/2006/relationships/customXml" Target="../ink/ink1989.xml"/><Relationship Id="rId65" Type="http://schemas.openxmlformats.org/officeDocument/2006/relationships/image" Target="../media/image1635.png"/><Relationship Id="rId130" Type="http://schemas.openxmlformats.org/officeDocument/2006/relationships/customXml" Target="../ink/ink1785.xml"/><Relationship Id="rId368" Type="http://schemas.openxmlformats.org/officeDocument/2006/relationships/image" Target="../media/image1785.png"/><Relationship Id="rId172" Type="http://schemas.openxmlformats.org/officeDocument/2006/relationships/customXml" Target="../ink/ink1806.xml"/><Relationship Id="rId228" Type="http://schemas.openxmlformats.org/officeDocument/2006/relationships/customXml" Target="../ink/ink1834.xml"/><Relationship Id="rId435" Type="http://schemas.openxmlformats.org/officeDocument/2006/relationships/image" Target="../media/image1817.png"/><Relationship Id="rId477" Type="http://schemas.openxmlformats.org/officeDocument/2006/relationships/customXml" Target="../ink/ink1961.xml"/><Relationship Id="rId281" Type="http://schemas.openxmlformats.org/officeDocument/2006/relationships/image" Target="../media/image1742.png"/><Relationship Id="rId337" Type="http://schemas.openxmlformats.org/officeDocument/2006/relationships/image" Target="../media/image1770.png"/><Relationship Id="rId502" Type="http://schemas.openxmlformats.org/officeDocument/2006/relationships/image" Target="../media/image1849.png"/><Relationship Id="rId34" Type="http://schemas.openxmlformats.org/officeDocument/2006/relationships/customXml" Target="../ink/ink1737.xml"/><Relationship Id="rId76" Type="http://schemas.openxmlformats.org/officeDocument/2006/relationships/customXml" Target="../ink/ink1758.xml"/><Relationship Id="rId141" Type="http://schemas.openxmlformats.org/officeDocument/2006/relationships/image" Target="../media/image1673.png"/><Relationship Id="rId379" Type="http://schemas.openxmlformats.org/officeDocument/2006/relationships/image" Target="../media/image1790.png"/><Relationship Id="rId544" Type="http://schemas.openxmlformats.org/officeDocument/2006/relationships/image" Target="../media/image1869.png"/><Relationship Id="rId7" Type="http://schemas.openxmlformats.org/officeDocument/2006/relationships/image" Target="../media/image1607.png"/><Relationship Id="rId183" Type="http://schemas.openxmlformats.org/officeDocument/2006/relationships/image" Target="../media/image1694.png"/><Relationship Id="rId239" Type="http://schemas.openxmlformats.org/officeDocument/2006/relationships/image" Target="../media/image1721.png"/><Relationship Id="rId390" Type="http://schemas.openxmlformats.org/officeDocument/2006/relationships/customXml" Target="../ink/ink1916.xml"/><Relationship Id="rId404" Type="http://schemas.openxmlformats.org/officeDocument/2006/relationships/image" Target="../media/image1802.png"/><Relationship Id="rId446" Type="http://schemas.openxmlformats.org/officeDocument/2006/relationships/customXml" Target="../ink/ink1945.xml"/><Relationship Id="rId250" Type="http://schemas.openxmlformats.org/officeDocument/2006/relationships/customXml" Target="../ink/ink1845.xml"/><Relationship Id="rId292" Type="http://schemas.openxmlformats.org/officeDocument/2006/relationships/customXml" Target="../ink/ink1866.xml"/><Relationship Id="rId306" Type="http://schemas.openxmlformats.org/officeDocument/2006/relationships/customXml" Target="../ink/ink1873.xml"/><Relationship Id="rId488" Type="http://schemas.openxmlformats.org/officeDocument/2006/relationships/image" Target="../media/image1842.png"/><Relationship Id="rId45" Type="http://schemas.openxmlformats.org/officeDocument/2006/relationships/image" Target="../media/image1626.png"/><Relationship Id="rId87" Type="http://schemas.openxmlformats.org/officeDocument/2006/relationships/image" Target="../media/image1646.png"/><Relationship Id="rId110" Type="http://schemas.openxmlformats.org/officeDocument/2006/relationships/customXml" Target="../ink/ink1775.xml"/><Relationship Id="rId348" Type="http://schemas.openxmlformats.org/officeDocument/2006/relationships/customXml" Target="../ink/ink1894.xml"/><Relationship Id="rId513" Type="http://schemas.openxmlformats.org/officeDocument/2006/relationships/customXml" Target="../ink/ink1979.xml"/><Relationship Id="rId555" Type="http://schemas.openxmlformats.org/officeDocument/2006/relationships/customXml" Target="../ink/ink2000.xml"/><Relationship Id="rId152" Type="http://schemas.openxmlformats.org/officeDocument/2006/relationships/customXml" Target="../ink/ink1796.xml"/><Relationship Id="rId194" Type="http://schemas.openxmlformats.org/officeDocument/2006/relationships/customXml" Target="../ink/ink1817.xml"/><Relationship Id="rId208" Type="http://schemas.openxmlformats.org/officeDocument/2006/relationships/customXml" Target="../ink/ink1824.xml"/><Relationship Id="rId415" Type="http://schemas.openxmlformats.org/officeDocument/2006/relationships/customXml" Target="../ink/ink1929.xml"/><Relationship Id="rId457" Type="http://schemas.openxmlformats.org/officeDocument/2006/relationships/image" Target="../media/image1828.png"/><Relationship Id="rId261" Type="http://schemas.openxmlformats.org/officeDocument/2006/relationships/image" Target="../media/image1732.png"/><Relationship Id="rId499" Type="http://schemas.openxmlformats.org/officeDocument/2006/relationships/customXml" Target="../ink/ink1972.xml"/><Relationship Id="rId14" Type="http://schemas.openxmlformats.org/officeDocument/2006/relationships/customXml" Target="../ink/ink1727.xml"/><Relationship Id="rId56" Type="http://schemas.openxmlformats.org/officeDocument/2006/relationships/customXml" Target="../ink/ink1748.xml"/><Relationship Id="rId317" Type="http://schemas.openxmlformats.org/officeDocument/2006/relationships/image" Target="../media/image1760.png"/><Relationship Id="rId359" Type="http://schemas.openxmlformats.org/officeDocument/2006/relationships/customXml" Target="../ink/ink1900.xml"/><Relationship Id="rId524" Type="http://schemas.openxmlformats.org/officeDocument/2006/relationships/image" Target="../media/image1859.png"/><Relationship Id="rId98" Type="http://schemas.openxmlformats.org/officeDocument/2006/relationships/customXml" Target="../ink/ink1769.xml"/><Relationship Id="rId121" Type="http://schemas.openxmlformats.org/officeDocument/2006/relationships/image" Target="../media/image1663.png"/><Relationship Id="rId163" Type="http://schemas.openxmlformats.org/officeDocument/2006/relationships/image" Target="../media/image1684.png"/><Relationship Id="rId219" Type="http://schemas.openxmlformats.org/officeDocument/2006/relationships/image" Target="../media/image1711.png"/><Relationship Id="rId370" Type="http://schemas.openxmlformats.org/officeDocument/2006/relationships/image" Target="../media/image1786.png"/><Relationship Id="rId426" Type="http://schemas.openxmlformats.org/officeDocument/2006/relationships/customXml" Target="../ink/ink1935.xml"/><Relationship Id="rId230" Type="http://schemas.openxmlformats.org/officeDocument/2006/relationships/customXml" Target="../ink/ink1835.xml"/><Relationship Id="rId468" Type="http://schemas.openxmlformats.org/officeDocument/2006/relationships/image" Target="../media/image1833.png"/><Relationship Id="rId25" Type="http://schemas.openxmlformats.org/officeDocument/2006/relationships/image" Target="../media/image1616.png"/><Relationship Id="rId67" Type="http://schemas.openxmlformats.org/officeDocument/2006/relationships/image" Target="../media/image1636.png"/><Relationship Id="rId272" Type="http://schemas.openxmlformats.org/officeDocument/2006/relationships/customXml" Target="../ink/ink1856.xml"/><Relationship Id="rId328" Type="http://schemas.openxmlformats.org/officeDocument/2006/relationships/customXml" Target="../ink/ink1884.xml"/><Relationship Id="rId535" Type="http://schemas.openxmlformats.org/officeDocument/2006/relationships/customXml" Target="../ink/ink1990.xml"/><Relationship Id="rId132" Type="http://schemas.openxmlformats.org/officeDocument/2006/relationships/customXml" Target="../ink/ink1786.xml"/><Relationship Id="rId174" Type="http://schemas.openxmlformats.org/officeDocument/2006/relationships/customXml" Target="../ink/ink1807.xml"/><Relationship Id="rId381" Type="http://schemas.openxmlformats.org/officeDocument/2006/relationships/image" Target="../media/image1791.png"/><Relationship Id="rId241" Type="http://schemas.openxmlformats.org/officeDocument/2006/relationships/image" Target="../media/image1722.png"/><Relationship Id="rId437" Type="http://schemas.openxmlformats.org/officeDocument/2006/relationships/image" Target="../media/image1818.png"/><Relationship Id="rId479" Type="http://schemas.openxmlformats.org/officeDocument/2006/relationships/customXml" Target="../ink/ink1962.xml"/><Relationship Id="rId36" Type="http://schemas.openxmlformats.org/officeDocument/2006/relationships/customXml" Target="../ink/ink1738.xml"/><Relationship Id="rId283" Type="http://schemas.openxmlformats.org/officeDocument/2006/relationships/image" Target="../media/image1743.png"/><Relationship Id="rId339" Type="http://schemas.openxmlformats.org/officeDocument/2006/relationships/image" Target="../media/image1771.png"/><Relationship Id="rId490" Type="http://schemas.openxmlformats.org/officeDocument/2006/relationships/image" Target="../media/image1843.png"/><Relationship Id="rId504" Type="http://schemas.openxmlformats.org/officeDocument/2006/relationships/image" Target="../media/image1850.png"/><Relationship Id="rId546" Type="http://schemas.openxmlformats.org/officeDocument/2006/relationships/image" Target="../media/image1870.png"/><Relationship Id="rId78" Type="http://schemas.openxmlformats.org/officeDocument/2006/relationships/customXml" Target="../ink/ink1759.xml"/><Relationship Id="rId101" Type="http://schemas.openxmlformats.org/officeDocument/2006/relationships/image" Target="../media/image1653.png"/><Relationship Id="rId143" Type="http://schemas.openxmlformats.org/officeDocument/2006/relationships/image" Target="../media/image1674.png"/><Relationship Id="rId185" Type="http://schemas.openxmlformats.org/officeDocument/2006/relationships/image" Target="../media/image1695.png"/><Relationship Id="rId350" Type="http://schemas.openxmlformats.org/officeDocument/2006/relationships/customXml" Target="../ink/ink1895.xml"/><Relationship Id="rId406" Type="http://schemas.openxmlformats.org/officeDocument/2006/relationships/image" Target="../media/image1803.png"/><Relationship Id="rId9" Type="http://schemas.openxmlformats.org/officeDocument/2006/relationships/image" Target="../media/image1608.png"/><Relationship Id="rId210" Type="http://schemas.openxmlformats.org/officeDocument/2006/relationships/customXml" Target="../ink/ink1825.xml"/><Relationship Id="rId392" Type="http://schemas.openxmlformats.org/officeDocument/2006/relationships/customXml" Target="../ink/ink1917.xml"/><Relationship Id="rId448" Type="http://schemas.openxmlformats.org/officeDocument/2006/relationships/customXml" Target="../ink/ink1946.xml"/><Relationship Id="rId252" Type="http://schemas.openxmlformats.org/officeDocument/2006/relationships/customXml" Target="../ink/ink1846.xml"/><Relationship Id="rId294" Type="http://schemas.openxmlformats.org/officeDocument/2006/relationships/customXml" Target="../ink/ink1867.xml"/><Relationship Id="rId308" Type="http://schemas.openxmlformats.org/officeDocument/2006/relationships/customXml" Target="../ink/ink1874.xml"/><Relationship Id="rId515" Type="http://schemas.openxmlformats.org/officeDocument/2006/relationships/customXml" Target="../ink/ink1980.xml"/><Relationship Id="rId47" Type="http://schemas.openxmlformats.org/officeDocument/2006/relationships/image" Target="../media/image1627.png"/><Relationship Id="rId89" Type="http://schemas.openxmlformats.org/officeDocument/2006/relationships/image" Target="../media/image1647.png"/><Relationship Id="rId112" Type="http://schemas.openxmlformats.org/officeDocument/2006/relationships/customXml" Target="../ink/ink1776.xml"/><Relationship Id="rId154" Type="http://schemas.openxmlformats.org/officeDocument/2006/relationships/customXml" Target="../ink/ink1797.xml"/><Relationship Id="rId361" Type="http://schemas.openxmlformats.org/officeDocument/2006/relationships/customXml" Target="../ink/ink1901.xml"/><Relationship Id="rId557" Type="http://schemas.openxmlformats.org/officeDocument/2006/relationships/customXml" Target="../ink/ink2001.xml"/><Relationship Id="rId196" Type="http://schemas.openxmlformats.org/officeDocument/2006/relationships/customXml" Target="../ink/ink1818.xml"/><Relationship Id="rId417" Type="http://schemas.openxmlformats.org/officeDocument/2006/relationships/customXml" Target="../ink/ink1930.xml"/><Relationship Id="rId459" Type="http://schemas.openxmlformats.org/officeDocument/2006/relationships/image" Target="../media/image1829.png"/><Relationship Id="rId16" Type="http://schemas.openxmlformats.org/officeDocument/2006/relationships/customXml" Target="../ink/ink1728.xml"/><Relationship Id="rId221" Type="http://schemas.openxmlformats.org/officeDocument/2006/relationships/image" Target="../media/image1712.png"/><Relationship Id="rId263" Type="http://schemas.openxmlformats.org/officeDocument/2006/relationships/image" Target="../media/image1733.png"/><Relationship Id="rId319" Type="http://schemas.openxmlformats.org/officeDocument/2006/relationships/image" Target="../media/image1761.png"/><Relationship Id="rId470" Type="http://schemas.openxmlformats.org/officeDocument/2006/relationships/image" Target="../media/image1834.png"/><Relationship Id="rId526" Type="http://schemas.openxmlformats.org/officeDocument/2006/relationships/image" Target="../media/image1860.png"/><Relationship Id="rId58" Type="http://schemas.openxmlformats.org/officeDocument/2006/relationships/customXml" Target="../ink/ink1749.xml"/><Relationship Id="rId123" Type="http://schemas.openxmlformats.org/officeDocument/2006/relationships/image" Target="../media/image1664.png"/><Relationship Id="rId330" Type="http://schemas.openxmlformats.org/officeDocument/2006/relationships/customXml" Target="../ink/ink1885.xml"/><Relationship Id="rId165" Type="http://schemas.openxmlformats.org/officeDocument/2006/relationships/image" Target="../media/image1685.png"/><Relationship Id="rId372" Type="http://schemas.openxmlformats.org/officeDocument/2006/relationships/customXml" Target="../ink/ink1907.xml"/><Relationship Id="rId428" Type="http://schemas.openxmlformats.org/officeDocument/2006/relationships/customXml" Target="../ink/ink1936.xml"/><Relationship Id="rId232" Type="http://schemas.openxmlformats.org/officeDocument/2006/relationships/customXml" Target="../ink/ink1836.xml"/><Relationship Id="rId274" Type="http://schemas.openxmlformats.org/officeDocument/2006/relationships/customXml" Target="../ink/ink1857.xml"/><Relationship Id="rId481" Type="http://schemas.openxmlformats.org/officeDocument/2006/relationships/customXml" Target="../ink/ink1963.xml"/><Relationship Id="rId27" Type="http://schemas.openxmlformats.org/officeDocument/2006/relationships/image" Target="../media/image1617.png"/><Relationship Id="rId69" Type="http://schemas.openxmlformats.org/officeDocument/2006/relationships/image" Target="../media/image1637.png"/><Relationship Id="rId134" Type="http://schemas.openxmlformats.org/officeDocument/2006/relationships/customXml" Target="../ink/ink1787.xml"/><Relationship Id="rId537" Type="http://schemas.openxmlformats.org/officeDocument/2006/relationships/customXml" Target="../ink/ink1991.xml"/><Relationship Id="rId80" Type="http://schemas.openxmlformats.org/officeDocument/2006/relationships/customXml" Target="../ink/ink1760.xml"/><Relationship Id="rId176" Type="http://schemas.openxmlformats.org/officeDocument/2006/relationships/customXml" Target="../ink/ink1808.xml"/><Relationship Id="rId341" Type="http://schemas.openxmlformats.org/officeDocument/2006/relationships/image" Target="../media/image1772.png"/><Relationship Id="rId383" Type="http://schemas.openxmlformats.org/officeDocument/2006/relationships/image" Target="../media/image1792.png"/><Relationship Id="rId439" Type="http://schemas.openxmlformats.org/officeDocument/2006/relationships/image" Target="../media/image1819.png"/><Relationship Id="rId201" Type="http://schemas.openxmlformats.org/officeDocument/2006/relationships/image" Target="../media/image1703.png"/><Relationship Id="rId243" Type="http://schemas.openxmlformats.org/officeDocument/2006/relationships/image" Target="../media/image1723.png"/><Relationship Id="rId285" Type="http://schemas.openxmlformats.org/officeDocument/2006/relationships/image" Target="../media/image1744.png"/><Relationship Id="rId450" Type="http://schemas.openxmlformats.org/officeDocument/2006/relationships/customXml" Target="../ink/ink1947.xml"/><Relationship Id="rId506" Type="http://schemas.openxmlformats.org/officeDocument/2006/relationships/image" Target="../media/image1317.png"/><Relationship Id="rId38" Type="http://schemas.openxmlformats.org/officeDocument/2006/relationships/customXml" Target="../ink/ink1739.xml"/><Relationship Id="rId103" Type="http://schemas.openxmlformats.org/officeDocument/2006/relationships/image" Target="../media/image1654.png"/><Relationship Id="rId310" Type="http://schemas.openxmlformats.org/officeDocument/2006/relationships/customXml" Target="../ink/ink1875.xml"/><Relationship Id="rId492" Type="http://schemas.openxmlformats.org/officeDocument/2006/relationships/image" Target="../media/image1844.png"/><Relationship Id="rId548" Type="http://schemas.openxmlformats.org/officeDocument/2006/relationships/image" Target="../media/image1871.png"/><Relationship Id="rId91" Type="http://schemas.openxmlformats.org/officeDocument/2006/relationships/image" Target="../media/image1648.png"/><Relationship Id="rId145" Type="http://schemas.openxmlformats.org/officeDocument/2006/relationships/image" Target="../media/image1675.png"/><Relationship Id="rId187" Type="http://schemas.openxmlformats.org/officeDocument/2006/relationships/image" Target="../media/image1696.png"/><Relationship Id="rId352" Type="http://schemas.openxmlformats.org/officeDocument/2006/relationships/customXml" Target="../ink/ink1896.xml"/><Relationship Id="rId394" Type="http://schemas.openxmlformats.org/officeDocument/2006/relationships/customXml" Target="../ink/ink1918.xml"/><Relationship Id="rId408" Type="http://schemas.openxmlformats.org/officeDocument/2006/relationships/image" Target="../media/image1804.png"/><Relationship Id="rId212" Type="http://schemas.openxmlformats.org/officeDocument/2006/relationships/customXml" Target="../ink/ink1826.xml"/><Relationship Id="rId254" Type="http://schemas.openxmlformats.org/officeDocument/2006/relationships/customXml" Target="../ink/ink1847.xml"/><Relationship Id="rId49" Type="http://schemas.openxmlformats.org/officeDocument/2006/relationships/image" Target="../media/image1628.png"/><Relationship Id="rId114" Type="http://schemas.openxmlformats.org/officeDocument/2006/relationships/customXml" Target="../ink/ink1777.xml"/><Relationship Id="rId296" Type="http://schemas.openxmlformats.org/officeDocument/2006/relationships/customXml" Target="../ink/ink1868.xml"/><Relationship Id="rId461" Type="http://schemas.openxmlformats.org/officeDocument/2006/relationships/image" Target="../media/image1830.png"/><Relationship Id="rId517" Type="http://schemas.openxmlformats.org/officeDocument/2006/relationships/customXml" Target="../ink/ink1981.xml"/><Relationship Id="rId559" Type="http://schemas.openxmlformats.org/officeDocument/2006/relationships/customXml" Target="../ink/ink2002.xml"/><Relationship Id="rId60" Type="http://schemas.openxmlformats.org/officeDocument/2006/relationships/customXml" Target="../ink/ink1750.xml"/><Relationship Id="rId156" Type="http://schemas.openxmlformats.org/officeDocument/2006/relationships/customXml" Target="../ink/ink1798.xml"/><Relationship Id="rId198" Type="http://schemas.openxmlformats.org/officeDocument/2006/relationships/customXml" Target="../ink/ink1819.xml"/><Relationship Id="rId321" Type="http://schemas.openxmlformats.org/officeDocument/2006/relationships/image" Target="../media/image1762.png"/><Relationship Id="rId363" Type="http://schemas.openxmlformats.org/officeDocument/2006/relationships/customXml" Target="../ink/ink1902.xml"/><Relationship Id="rId419" Type="http://schemas.openxmlformats.org/officeDocument/2006/relationships/customXml" Target="../ink/ink1931.xml"/><Relationship Id="rId223" Type="http://schemas.openxmlformats.org/officeDocument/2006/relationships/image" Target="../media/image1713.png"/><Relationship Id="rId430" Type="http://schemas.openxmlformats.org/officeDocument/2006/relationships/customXml" Target="../ink/ink1937.xml"/><Relationship Id="rId18" Type="http://schemas.openxmlformats.org/officeDocument/2006/relationships/customXml" Target="../ink/ink1729.xml"/><Relationship Id="rId265" Type="http://schemas.openxmlformats.org/officeDocument/2006/relationships/image" Target="../media/image1734.png"/><Relationship Id="rId472" Type="http://schemas.openxmlformats.org/officeDocument/2006/relationships/image" Target="../media/image1835.png"/><Relationship Id="rId528" Type="http://schemas.openxmlformats.org/officeDocument/2006/relationships/image" Target="../media/image1861.png"/><Relationship Id="rId125" Type="http://schemas.openxmlformats.org/officeDocument/2006/relationships/image" Target="../media/image1665.png"/><Relationship Id="rId167" Type="http://schemas.openxmlformats.org/officeDocument/2006/relationships/image" Target="../media/image1686.png"/><Relationship Id="rId332" Type="http://schemas.openxmlformats.org/officeDocument/2006/relationships/customXml" Target="../ink/ink1886.xml"/><Relationship Id="rId374" Type="http://schemas.openxmlformats.org/officeDocument/2006/relationships/customXml" Target="../ink/ink1908.xml"/><Relationship Id="rId71" Type="http://schemas.openxmlformats.org/officeDocument/2006/relationships/image" Target="../media/image1638.png"/><Relationship Id="rId234" Type="http://schemas.openxmlformats.org/officeDocument/2006/relationships/customXml" Target="../ink/ink1837.xml"/><Relationship Id="rId2" Type="http://schemas.openxmlformats.org/officeDocument/2006/relationships/notesSlide" Target="../notesSlides/notesSlide12.xml"/><Relationship Id="rId29" Type="http://schemas.openxmlformats.org/officeDocument/2006/relationships/image" Target="../media/image1618.png"/><Relationship Id="rId276" Type="http://schemas.openxmlformats.org/officeDocument/2006/relationships/customXml" Target="../ink/ink1858.xml"/><Relationship Id="rId441" Type="http://schemas.openxmlformats.org/officeDocument/2006/relationships/image" Target="../media/image1820.png"/><Relationship Id="rId483" Type="http://schemas.openxmlformats.org/officeDocument/2006/relationships/customXml" Target="../ink/ink1964.xml"/><Relationship Id="rId539" Type="http://schemas.openxmlformats.org/officeDocument/2006/relationships/customXml" Target="../ink/ink1992.xml"/><Relationship Id="rId40" Type="http://schemas.openxmlformats.org/officeDocument/2006/relationships/customXml" Target="../ink/ink1740.xml"/><Relationship Id="rId136" Type="http://schemas.openxmlformats.org/officeDocument/2006/relationships/customXml" Target="../ink/ink1788.xml"/><Relationship Id="rId178" Type="http://schemas.openxmlformats.org/officeDocument/2006/relationships/customXml" Target="../ink/ink1809.xml"/><Relationship Id="rId301" Type="http://schemas.openxmlformats.org/officeDocument/2006/relationships/image" Target="../media/image1752.png"/><Relationship Id="rId343" Type="http://schemas.openxmlformats.org/officeDocument/2006/relationships/image" Target="../media/image1773.png"/><Relationship Id="rId550" Type="http://schemas.openxmlformats.org/officeDocument/2006/relationships/image" Target="../media/image1872.png"/><Relationship Id="rId82" Type="http://schemas.openxmlformats.org/officeDocument/2006/relationships/customXml" Target="../ink/ink1761.xml"/><Relationship Id="rId203" Type="http://schemas.openxmlformats.org/officeDocument/2006/relationships/image" Target="../media/image1704.png"/><Relationship Id="rId385" Type="http://schemas.openxmlformats.org/officeDocument/2006/relationships/image" Target="../media/image1793.png"/><Relationship Id="rId245" Type="http://schemas.openxmlformats.org/officeDocument/2006/relationships/image" Target="../media/image1724.png"/><Relationship Id="rId287" Type="http://schemas.openxmlformats.org/officeDocument/2006/relationships/image" Target="../media/image1745.png"/><Relationship Id="rId410" Type="http://schemas.openxmlformats.org/officeDocument/2006/relationships/image" Target="../media/image1805.png"/><Relationship Id="rId452" Type="http://schemas.openxmlformats.org/officeDocument/2006/relationships/customXml" Target="../ink/ink1948.xml"/><Relationship Id="rId494" Type="http://schemas.openxmlformats.org/officeDocument/2006/relationships/image" Target="../media/image1845.png"/><Relationship Id="rId508" Type="http://schemas.openxmlformats.org/officeDocument/2006/relationships/image" Target="../media/image1851.png"/><Relationship Id="rId105" Type="http://schemas.openxmlformats.org/officeDocument/2006/relationships/image" Target="../media/image1655.png"/><Relationship Id="rId147" Type="http://schemas.openxmlformats.org/officeDocument/2006/relationships/image" Target="../media/image1676.png"/><Relationship Id="rId312" Type="http://schemas.openxmlformats.org/officeDocument/2006/relationships/customXml" Target="../ink/ink1876.xml"/><Relationship Id="rId354" Type="http://schemas.openxmlformats.org/officeDocument/2006/relationships/customXml" Target="../ink/ink1897.xml"/><Relationship Id="rId51" Type="http://schemas.openxmlformats.org/officeDocument/2006/relationships/image" Target="../media/image1629.png"/><Relationship Id="rId93" Type="http://schemas.openxmlformats.org/officeDocument/2006/relationships/image" Target="../media/image1649.png"/><Relationship Id="rId189" Type="http://schemas.openxmlformats.org/officeDocument/2006/relationships/image" Target="../media/image1697.png"/><Relationship Id="rId396" Type="http://schemas.openxmlformats.org/officeDocument/2006/relationships/image" Target="../media/image1798.png"/><Relationship Id="rId561" Type="http://schemas.openxmlformats.org/officeDocument/2006/relationships/customXml" Target="../ink/ink2003.xml"/><Relationship Id="rId214" Type="http://schemas.openxmlformats.org/officeDocument/2006/relationships/customXml" Target="../ink/ink1827.xml"/><Relationship Id="rId256" Type="http://schemas.openxmlformats.org/officeDocument/2006/relationships/customXml" Target="../ink/ink1848.xml"/><Relationship Id="rId298" Type="http://schemas.openxmlformats.org/officeDocument/2006/relationships/customXml" Target="../ink/ink1869.xml"/><Relationship Id="rId421" Type="http://schemas.openxmlformats.org/officeDocument/2006/relationships/image" Target="../media/image1810.png"/><Relationship Id="rId463" Type="http://schemas.openxmlformats.org/officeDocument/2006/relationships/image" Target="../media/image1831.png"/><Relationship Id="rId519" Type="http://schemas.openxmlformats.org/officeDocument/2006/relationships/customXml" Target="../ink/ink1982.xml"/><Relationship Id="rId116" Type="http://schemas.openxmlformats.org/officeDocument/2006/relationships/customXml" Target="../ink/ink1778.xml"/><Relationship Id="rId158" Type="http://schemas.openxmlformats.org/officeDocument/2006/relationships/customXml" Target="../ink/ink1799.xml"/><Relationship Id="rId323" Type="http://schemas.openxmlformats.org/officeDocument/2006/relationships/image" Target="../media/image1763.png"/><Relationship Id="rId530" Type="http://schemas.openxmlformats.org/officeDocument/2006/relationships/image" Target="../media/image1862.png"/><Relationship Id="rId20" Type="http://schemas.openxmlformats.org/officeDocument/2006/relationships/customXml" Target="../ink/ink1730.xml"/><Relationship Id="rId62" Type="http://schemas.openxmlformats.org/officeDocument/2006/relationships/customXml" Target="../ink/ink1751.xml"/><Relationship Id="rId365" Type="http://schemas.openxmlformats.org/officeDocument/2006/relationships/customXml" Target="../ink/ink1903.xml"/><Relationship Id="rId225" Type="http://schemas.openxmlformats.org/officeDocument/2006/relationships/image" Target="../media/image1714.png"/><Relationship Id="rId267" Type="http://schemas.openxmlformats.org/officeDocument/2006/relationships/image" Target="../media/image1735.png"/><Relationship Id="rId432" Type="http://schemas.openxmlformats.org/officeDocument/2006/relationships/customXml" Target="../ink/ink1938.xml"/><Relationship Id="rId474" Type="http://schemas.openxmlformats.org/officeDocument/2006/relationships/image" Target="../media/image1836.png"/><Relationship Id="rId127" Type="http://schemas.openxmlformats.org/officeDocument/2006/relationships/image" Target="../media/image1666.png"/><Relationship Id="rId31" Type="http://schemas.openxmlformats.org/officeDocument/2006/relationships/image" Target="../media/image1619.png"/><Relationship Id="rId73" Type="http://schemas.openxmlformats.org/officeDocument/2006/relationships/image" Target="../media/image1639.png"/><Relationship Id="rId169" Type="http://schemas.openxmlformats.org/officeDocument/2006/relationships/image" Target="../media/image1687.png"/><Relationship Id="rId334" Type="http://schemas.openxmlformats.org/officeDocument/2006/relationships/customXml" Target="../ink/ink1887.xml"/><Relationship Id="rId376" Type="http://schemas.openxmlformats.org/officeDocument/2006/relationships/customXml" Target="../ink/ink1909.xml"/><Relationship Id="rId541" Type="http://schemas.openxmlformats.org/officeDocument/2006/relationships/customXml" Target="../ink/ink1993.xml"/><Relationship Id="rId4" Type="http://schemas.openxmlformats.org/officeDocument/2006/relationships/image" Target="../media/image1606.png"/><Relationship Id="rId180" Type="http://schemas.openxmlformats.org/officeDocument/2006/relationships/customXml" Target="../ink/ink1810.xml"/><Relationship Id="rId236" Type="http://schemas.openxmlformats.org/officeDocument/2006/relationships/customXml" Target="../ink/ink1838.xml"/><Relationship Id="rId278" Type="http://schemas.openxmlformats.org/officeDocument/2006/relationships/customXml" Target="../ink/ink1859.xml"/><Relationship Id="rId401" Type="http://schemas.openxmlformats.org/officeDocument/2006/relationships/customXml" Target="../ink/ink1922.xml"/><Relationship Id="rId443" Type="http://schemas.openxmlformats.org/officeDocument/2006/relationships/image" Target="../media/image1821.png"/><Relationship Id="rId303" Type="http://schemas.openxmlformats.org/officeDocument/2006/relationships/image" Target="../media/image1753.png"/><Relationship Id="rId485" Type="http://schemas.openxmlformats.org/officeDocument/2006/relationships/customXml" Target="../ink/ink1965.xml"/><Relationship Id="rId42" Type="http://schemas.openxmlformats.org/officeDocument/2006/relationships/customXml" Target="../ink/ink1741.xml"/><Relationship Id="rId84" Type="http://schemas.openxmlformats.org/officeDocument/2006/relationships/customXml" Target="../ink/ink1762.xml"/><Relationship Id="rId138" Type="http://schemas.openxmlformats.org/officeDocument/2006/relationships/customXml" Target="../ink/ink1789.xml"/><Relationship Id="rId345" Type="http://schemas.openxmlformats.org/officeDocument/2006/relationships/image" Target="../media/image1774.png"/><Relationship Id="rId387" Type="http://schemas.openxmlformats.org/officeDocument/2006/relationships/image" Target="../media/image1794.png"/><Relationship Id="rId510" Type="http://schemas.openxmlformats.org/officeDocument/2006/relationships/image" Target="../media/image1852.png"/><Relationship Id="rId552" Type="http://schemas.openxmlformats.org/officeDocument/2006/relationships/image" Target="../media/image1873.png"/><Relationship Id="rId191" Type="http://schemas.openxmlformats.org/officeDocument/2006/relationships/image" Target="../media/image1698.png"/><Relationship Id="rId205" Type="http://schemas.openxmlformats.org/officeDocument/2006/relationships/image" Target="../media/image1705.png"/><Relationship Id="rId247" Type="http://schemas.openxmlformats.org/officeDocument/2006/relationships/image" Target="../media/image1725.png"/><Relationship Id="rId412" Type="http://schemas.openxmlformats.org/officeDocument/2006/relationships/image" Target="../media/image1806.png"/><Relationship Id="rId107" Type="http://schemas.openxmlformats.org/officeDocument/2006/relationships/image" Target="../media/image1656.png"/><Relationship Id="rId289" Type="http://schemas.openxmlformats.org/officeDocument/2006/relationships/image" Target="../media/image1746.png"/><Relationship Id="rId454" Type="http://schemas.openxmlformats.org/officeDocument/2006/relationships/customXml" Target="../ink/ink1949.xml"/><Relationship Id="rId496" Type="http://schemas.openxmlformats.org/officeDocument/2006/relationships/image" Target="../media/image1846.png"/><Relationship Id="rId11" Type="http://schemas.openxmlformats.org/officeDocument/2006/relationships/image" Target="../media/image1609.png"/><Relationship Id="rId53" Type="http://schemas.openxmlformats.org/officeDocument/2006/relationships/image" Target="../media/image561.png"/><Relationship Id="rId149" Type="http://schemas.openxmlformats.org/officeDocument/2006/relationships/image" Target="../media/image1677.png"/><Relationship Id="rId314" Type="http://schemas.openxmlformats.org/officeDocument/2006/relationships/customXml" Target="../ink/ink1877.xml"/><Relationship Id="rId356" Type="http://schemas.openxmlformats.org/officeDocument/2006/relationships/customXml" Target="../ink/ink1898.xml"/><Relationship Id="rId398" Type="http://schemas.openxmlformats.org/officeDocument/2006/relationships/image" Target="../media/image1799.png"/><Relationship Id="rId521" Type="http://schemas.openxmlformats.org/officeDocument/2006/relationships/customXml" Target="../ink/ink1983.xml"/><Relationship Id="rId95" Type="http://schemas.openxmlformats.org/officeDocument/2006/relationships/image" Target="../media/image1650.png"/><Relationship Id="rId160" Type="http://schemas.openxmlformats.org/officeDocument/2006/relationships/customXml" Target="../ink/ink1800.xml"/><Relationship Id="rId216" Type="http://schemas.openxmlformats.org/officeDocument/2006/relationships/customXml" Target="../ink/ink1828.xml"/><Relationship Id="rId423" Type="http://schemas.openxmlformats.org/officeDocument/2006/relationships/image" Target="../media/image1811.png"/><Relationship Id="rId258" Type="http://schemas.openxmlformats.org/officeDocument/2006/relationships/customXml" Target="../ink/ink1849.xml"/><Relationship Id="rId465" Type="http://schemas.openxmlformats.org/officeDocument/2006/relationships/image" Target="../media/image1832.png"/><Relationship Id="rId22" Type="http://schemas.openxmlformats.org/officeDocument/2006/relationships/customXml" Target="../ink/ink1731.xml"/><Relationship Id="rId64" Type="http://schemas.openxmlformats.org/officeDocument/2006/relationships/customXml" Target="../ink/ink1752.xml"/><Relationship Id="rId118" Type="http://schemas.openxmlformats.org/officeDocument/2006/relationships/customXml" Target="../ink/ink1779.xml"/><Relationship Id="rId325" Type="http://schemas.openxmlformats.org/officeDocument/2006/relationships/image" Target="../media/image1764.png"/><Relationship Id="rId367" Type="http://schemas.openxmlformats.org/officeDocument/2006/relationships/customXml" Target="../ink/ink1904.xml"/><Relationship Id="rId532" Type="http://schemas.openxmlformats.org/officeDocument/2006/relationships/image" Target="../media/image1863.png"/><Relationship Id="rId171" Type="http://schemas.openxmlformats.org/officeDocument/2006/relationships/image" Target="../media/image1688.png"/><Relationship Id="rId227" Type="http://schemas.openxmlformats.org/officeDocument/2006/relationships/image" Target="../media/image1715.png"/><Relationship Id="rId269" Type="http://schemas.openxmlformats.org/officeDocument/2006/relationships/image" Target="../media/image1736.png"/><Relationship Id="rId434" Type="http://schemas.openxmlformats.org/officeDocument/2006/relationships/customXml" Target="../ink/ink1939.xml"/><Relationship Id="rId476" Type="http://schemas.openxmlformats.org/officeDocument/2006/relationships/image" Target="../media/image1837.png"/><Relationship Id="rId33" Type="http://schemas.openxmlformats.org/officeDocument/2006/relationships/image" Target="../media/image1620.png"/><Relationship Id="rId129" Type="http://schemas.openxmlformats.org/officeDocument/2006/relationships/image" Target="../media/image1667.png"/><Relationship Id="rId280" Type="http://schemas.openxmlformats.org/officeDocument/2006/relationships/customXml" Target="../ink/ink1860.xml"/><Relationship Id="rId336" Type="http://schemas.openxmlformats.org/officeDocument/2006/relationships/customXml" Target="../ink/ink1888.xml"/><Relationship Id="rId501" Type="http://schemas.openxmlformats.org/officeDocument/2006/relationships/customXml" Target="../ink/ink1973.xml"/><Relationship Id="rId543" Type="http://schemas.openxmlformats.org/officeDocument/2006/relationships/customXml" Target="../ink/ink1994.xml"/><Relationship Id="rId75" Type="http://schemas.openxmlformats.org/officeDocument/2006/relationships/image" Target="../media/image1640.png"/><Relationship Id="rId140" Type="http://schemas.openxmlformats.org/officeDocument/2006/relationships/customXml" Target="../ink/ink1790.xml"/><Relationship Id="rId182" Type="http://schemas.openxmlformats.org/officeDocument/2006/relationships/customXml" Target="../ink/ink1811.xml"/><Relationship Id="rId378" Type="http://schemas.openxmlformats.org/officeDocument/2006/relationships/customXml" Target="../ink/ink1910.xml"/><Relationship Id="rId403" Type="http://schemas.openxmlformats.org/officeDocument/2006/relationships/customXml" Target="../ink/ink1923.xml"/><Relationship Id="rId6" Type="http://schemas.openxmlformats.org/officeDocument/2006/relationships/customXml" Target="../ink/ink1723.xml"/><Relationship Id="rId238" Type="http://schemas.openxmlformats.org/officeDocument/2006/relationships/customXml" Target="../ink/ink1839.xml"/><Relationship Id="rId445" Type="http://schemas.openxmlformats.org/officeDocument/2006/relationships/image" Target="../media/image1822.png"/><Relationship Id="rId487" Type="http://schemas.openxmlformats.org/officeDocument/2006/relationships/customXml" Target="../ink/ink1966.xml"/><Relationship Id="rId291" Type="http://schemas.openxmlformats.org/officeDocument/2006/relationships/image" Target="../media/image1747.png"/><Relationship Id="rId305" Type="http://schemas.openxmlformats.org/officeDocument/2006/relationships/image" Target="../media/image1754.png"/><Relationship Id="rId347" Type="http://schemas.openxmlformats.org/officeDocument/2006/relationships/image" Target="../media/image1775.png"/><Relationship Id="rId512" Type="http://schemas.openxmlformats.org/officeDocument/2006/relationships/image" Target="../media/image1853.png"/><Relationship Id="rId44" Type="http://schemas.openxmlformats.org/officeDocument/2006/relationships/customXml" Target="../ink/ink1742.xml"/><Relationship Id="rId86" Type="http://schemas.openxmlformats.org/officeDocument/2006/relationships/customXml" Target="../ink/ink1763.xml"/><Relationship Id="rId151" Type="http://schemas.openxmlformats.org/officeDocument/2006/relationships/image" Target="../media/image1678.png"/><Relationship Id="rId389" Type="http://schemas.openxmlformats.org/officeDocument/2006/relationships/image" Target="../media/image1795.png"/><Relationship Id="rId554" Type="http://schemas.openxmlformats.org/officeDocument/2006/relationships/image" Target="../media/image1874.png"/><Relationship Id="rId193" Type="http://schemas.openxmlformats.org/officeDocument/2006/relationships/image" Target="../media/image1699.png"/><Relationship Id="rId207" Type="http://schemas.openxmlformats.org/officeDocument/2006/relationships/image" Target="../media/image1706.png"/><Relationship Id="rId249" Type="http://schemas.openxmlformats.org/officeDocument/2006/relationships/image" Target="../media/image1726.png"/><Relationship Id="rId414" Type="http://schemas.openxmlformats.org/officeDocument/2006/relationships/image" Target="../media/image1807.png"/><Relationship Id="rId456" Type="http://schemas.openxmlformats.org/officeDocument/2006/relationships/customXml" Target="../ink/ink1950.xml"/><Relationship Id="rId498" Type="http://schemas.openxmlformats.org/officeDocument/2006/relationships/image" Target="../media/image1847.png"/><Relationship Id="rId13" Type="http://schemas.openxmlformats.org/officeDocument/2006/relationships/image" Target="../media/image1610.png"/><Relationship Id="rId109" Type="http://schemas.openxmlformats.org/officeDocument/2006/relationships/image" Target="../media/image1657.png"/><Relationship Id="rId260" Type="http://schemas.openxmlformats.org/officeDocument/2006/relationships/customXml" Target="../ink/ink1850.xml"/><Relationship Id="rId316" Type="http://schemas.openxmlformats.org/officeDocument/2006/relationships/customXml" Target="../ink/ink1878.xml"/><Relationship Id="rId523" Type="http://schemas.openxmlformats.org/officeDocument/2006/relationships/customXml" Target="../ink/ink1984.xml"/><Relationship Id="rId55" Type="http://schemas.openxmlformats.org/officeDocument/2006/relationships/image" Target="../media/image1630.png"/><Relationship Id="rId97" Type="http://schemas.openxmlformats.org/officeDocument/2006/relationships/image" Target="../media/image1651.png"/><Relationship Id="rId120" Type="http://schemas.openxmlformats.org/officeDocument/2006/relationships/customXml" Target="../ink/ink1780.xml"/><Relationship Id="rId358" Type="http://schemas.openxmlformats.org/officeDocument/2006/relationships/customXml" Target="../ink/ink1899.xml"/><Relationship Id="rId162" Type="http://schemas.openxmlformats.org/officeDocument/2006/relationships/customXml" Target="../ink/ink1801.xml"/><Relationship Id="rId218" Type="http://schemas.openxmlformats.org/officeDocument/2006/relationships/customXml" Target="../ink/ink1829.xml"/><Relationship Id="rId425" Type="http://schemas.openxmlformats.org/officeDocument/2006/relationships/image" Target="../media/image1812.png"/><Relationship Id="rId467" Type="http://schemas.openxmlformats.org/officeDocument/2006/relationships/customXml" Target="../ink/ink1956.xml"/><Relationship Id="rId271" Type="http://schemas.openxmlformats.org/officeDocument/2006/relationships/image" Target="../media/image1737.png"/><Relationship Id="rId24" Type="http://schemas.openxmlformats.org/officeDocument/2006/relationships/customXml" Target="../ink/ink1732.xml"/><Relationship Id="rId66" Type="http://schemas.openxmlformats.org/officeDocument/2006/relationships/customXml" Target="../ink/ink1753.xml"/><Relationship Id="rId131" Type="http://schemas.openxmlformats.org/officeDocument/2006/relationships/image" Target="../media/image1668.png"/><Relationship Id="rId327" Type="http://schemas.openxmlformats.org/officeDocument/2006/relationships/image" Target="../media/image1765.png"/><Relationship Id="rId369" Type="http://schemas.openxmlformats.org/officeDocument/2006/relationships/customXml" Target="../ink/ink1905.xml"/><Relationship Id="rId534" Type="http://schemas.openxmlformats.org/officeDocument/2006/relationships/image" Target="../media/image1864.png"/><Relationship Id="rId173" Type="http://schemas.openxmlformats.org/officeDocument/2006/relationships/image" Target="../media/image1689.png"/><Relationship Id="rId229" Type="http://schemas.openxmlformats.org/officeDocument/2006/relationships/image" Target="../media/image1716.png"/><Relationship Id="rId380" Type="http://schemas.openxmlformats.org/officeDocument/2006/relationships/customXml" Target="../ink/ink1911.xml"/><Relationship Id="rId436" Type="http://schemas.openxmlformats.org/officeDocument/2006/relationships/customXml" Target="../ink/ink1940.xml"/><Relationship Id="rId240" Type="http://schemas.openxmlformats.org/officeDocument/2006/relationships/customXml" Target="../ink/ink1840.xml"/><Relationship Id="rId478" Type="http://schemas.openxmlformats.org/officeDocument/2006/relationships/image" Target="../media/image1838.png"/><Relationship Id="rId35" Type="http://schemas.openxmlformats.org/officeDocument/2006/relationships/image" Target="../media/image1621.png"/><Relationship Id="rId77" Type="http://schemas.openxmlformats.org/officeDocument/2006/relationships/image" Target="../media/image1641.png"/><Relationship Id="rId100" Type="http://schemas.openxmlformats.org/officeDocument/2006/relationships/customXml" Target="../ink/ink1770.xml"/><Relationship Id="rId282" Type="http://schemas.openxmlformats.org/officeDocument/2006/relationships/customXml" Target="../ink/ink1861.xml"/><Relationship Id="rId338" Type="http://schemas.openxmlformats.org/officeDocument/2006/relationships/customXml" Target="../ink/ink1889.xml"/><Relationship Id="rId503" Type="http://schemas.openxmlformats.org/officeDocument/2006/relationships/customXml" Target="../ink/ink1974.xml"/><Relationship Id="rId545" Type="http://schemas.openxmlformats.org/officeDocument/2006/relationships/customXml" Target="../ink/ink1995.xml"/><Relationship Id="rId8" Type="http://schemas.openxmlformats.org/officeDocument/2006/relationships/customXml" Target="../ink/ink1724.xml"/><Relationship Id="rId142" Type="http://schemas.openxmlformats.org/officeDocument/2006/relationships/customXml" Target="../ink/ink1791.xml"/><Relationship Id="rId184" Type="http://schemas.openxmlformats.org/officeDocument/2006/relationships/customXml" Target="../ink/ink1812.xml"/><Relationship Id="rId391" Type="http://schemas.openxmlformats.org/officeDocument/2006/relationships/image" Target="../media/image1796.png"/><Relationship Id="rId405" Type="http://schemas.openxmlformats.org/officeDocument/2006/relationships/customXml" Target="../ink/ink1924.xml"/><Relationship Id="rId447" Type="http://schemas.openxmlformats.org/officeDocument/2006/relationships/image" Target="../media/image1823.png"/><Relationship Id="rId251" Type="http://schemas.openxmlformats.org/officeDocument/2006/relationships/image" Target="../media/image1727.png"/><Relationship Id="rId489" Type="http://schemas.openxmlformats.org/officeDocument/2006/relationships/customXml" Target="../ink/ink1967.xml"/><Relationship Id="rId46" Type="http://schemas.openxmlformats.org/officeDocument/2006/relationships/customXml" Target="../ink/ink1743.xml"/><Relationship Id="rId293" Type="http://schemas.openxmlformats.org/officeDocument/2006/relationships/image" Target="../media/image1748.png"/><Relationship Id="rId307" Type="http://schemas.openxmlformats.org/officeDocument/2006/relationships/image" Target="../media/image1755.png"/><Relationship Id="rId349" Type="http://schemas.openxmlformats.org/officeDocument/2006/relationships/image" Target="../media/image1776.png"/><Relationship Id="rId514" Type="http://schemas.openxmlformats.org/officeDocument/2006/relationships/image" Target="../media/image1854.png"/><Relationship Id="rId556" Type="http://schemas.openxmlformats.org/officeDocument/2006/relationships/image" Target="../media/image1875.png"/><Relationship Id="rId88" Type="http://schemas.openxmlformats.org/officeDocument/2006/relationships/customXml" Target="../ink/ink1764.xml"/><Relationship Id="rId111" Type="http://schemas.openxmlformats.org/officeDocument/2006/relationships/image" Target="../media/image1658.png"/><Relationship Id="rId153" Type="http://schemas.openxmlformats.org/officeDocument/2006/relationships/image" Target="../media/image1679.png"/><Relationship Id="rId195" Type="http://schemas.openxmlformats.org/officeDocument/2006/relationships/image" Target="../media/image1700.png"/><Relationship Id="rId209" Type="http://schemas.openxmlformats.org/officeDocument/2006/relationships/image" Target="../media/image1707.png"/><Relationship Id="rId360" Type="http://schemas.openxmlformats.org/officeDocument/2006/relationships/image" Target="../media/image1781.png"/><Relationship Id="rId416" Type="http://schemas.openxmlformats.org/officeDocument/2006/relationships/image" Target="../media/image1808.png"/><Relationship Id="rId220" Type="http://schemas.openxmlformats.org/officeDocument/2006/relationships/customXml" Target="../ink/ink1830.xml"/><Relationship Id="rId458" Type="http://schemas.openxmlformats.org/officeDocument/2006/relationships/customXml" Target="../ink/ink1951.xml"/><Relationship Id="rId15" Type="http://schemas.openxmlformats.org/officeDocument/2006/relationships/image" Target="../media/image1611.png"/><Relationship Id="rId57" Type="http://schemas.openxmlformats.org/officeDocument/2006/relationships/image" Target="../media/image1631.png"/><Relationship Id="rId262" Type="http://schemas.openxmlformats.org/officeDocument/2006/relationships/customXml" Target="../ink/ink1851.xml"/><Relationship Id="rId318" Type="http://schemas.openxmlformats.org/officeDocument/2006/relationships/customXml" Target="../ink/ink1879.xml"/><Relationship Id="rId525" Type="http://schemas.openxmlformats.org/officeDocument/2006/relationships/customXml" Target="../ink/ink1985.xml"/><Relationship Id="rId99" Type="http://schemas.openxmlformats.org/officeDocument/2006/relationships/image" Target="../media/image1652.png"/><Relationship Id="rId122" Type="http://schemas.openxmlformats.org/officeDocument/2006/relationships/customXml" Target="../ink/ink1781.xml"/><Relationship Id="rId164" Type="http://schemas.openxmlformats.org/officeDocument/2006/relationships/customXml" Target="../ink/ink1802.xml"/><Relationship Id="rId371" Type="http://schemas.openxmlformats.org/officeDocument/2006/relationships/customXml" Target="../ink/ink1906.xml"/><Relationship Id="rId427" Type="http://schemas.openxmlformats.org/officeDocument/2006/relationships/image" Target="../media/image1813.png"/><Relationship Id="rId469" Type="http://schemas.openxmlformats.org/officeDocument/2006/relationships/customXml" Target="../ink/ink1957.xml"/><Relationship Id="rId26" Type="http://schemas.openxmlformats.org/officeDocument/2006/relationships/customXml" Target="../ink/ink1733.xml"/><Relationship Id="rId231" Type="http://schemas.openxmlformats.org/officeDocument/2006/relationships/image" Target="../media/image1717.png"/><Relationship Id="rId273" Type="http://schemas.openxmlformats.org/officeDocument/2006/relationships/image" Target="../media/image1738.png"/><Relationship Id="rId329" Type="http://schemas.openxmlformats.org/officeDocument/2006/relationships/image" Target="../media/image1766.png"/><Relationship Id="rId480" Type="http://schemas.openxmlformats.org/officeDocument/2006/relationships/image" Target="../media/image1839.png"/><Relationship Id="rId536" Type="http://schemas.openxmlformats.org/officeDocument/2006/relationships/image" Target="../media/image1865.png"/><Relationship Id="rId68" Type="http://schemas.openxmlformats.org/officeDocument/2006/relationships/customXml" Target="../ink/ink1754.xml"/><Relationship Id="rId133" Type="http://schemas.openxmlformats.org/officeDocument/2006/relationships/image" Target="../media/image1669.png"/><Relationship Id="rId175" Type="http://schemas.openxmlformats.org/officeDocument/2006/relationships/image" Target="../media/image1690.png"/><Relationship Id="rId340" Type="http://schemas.openxmlformats.org/officeDocument/2006/relationships/customXml" Target="../ink/ink1890.xml"/><Relationship Id="rId200" Type="http://schemas.openxmlformats.org/officeDocument/2006/relationships/customXml" Target="../ink/ink1820.xml"/><Relationship Id="rId382" Type="http://schemas.openxmlformats.org/officeDocument/2006/relationships/customXml" Target="../ink/ink1912.xml"/><Relationship Id="rId438" Type="http://schemas.openxmlformats.org/officeDocument/2006/relationships/customXml" Target="../ink/ink1941.xml"/><Relationship Id="rId242" Type="http://schemas.openxmlformats.org/officeDocument/2006/relationships/customXml" Target="../ink/ink1841.xml"/><Relationship Id="rId284" Type="http://schemas.openxmlformats.org/officeDocument/2006/relationships/customXml" Target="../ink/ink1862.xml"/><Relationship Id="rId491" Type="http://schemas.openxmlformats.org/officeDocument/2006/relationships/customXml" Target="../ink/ink1968.xml"/><Relationship Id="rId505" Type="http://schemas.openxmlformats.org/officeDocument/2006/relationships/customXml" Target="../ink/ink1975.xml"/><Relationship Id="rId37" Type="http://schemas.openxmlformats.org/officeDocument/2006/relationships/image" Target="../media/image1622.png"/><Relationship Id="rId79" Type="http://schemas.openxmlformats.org/officeDocument/2006/relationships/image" Target="../media/image1642.png"/><Relationship Id="rId102" Type="http://schemas.openxmlformats.org/officeDocument/2006/relationships/customXml" Target="../ink/ink1771.xml"/><Relationship Id="rId144" Type="http://schemas.openxmlformats.org/officeDocument/2006/relationships/customXml" Target="../ink/ink1792.xml"/><Relationship Id="rId547" Type="http://schemas.openxmlformats.org/officeDocument/2006/relationships/customXml" Target="../ink/ink1996.xml"/><Relationship Id="rId90" Type="http://schemas.openxmlformats.org/officeDocument/2006/relationships/customXml" Target="../ink/ink1765.xml"/><Relationship Id="rId186" Type="http://schemas.openxmlformats.org/officeDocument/2006/relationships/customXml" Target="../ink/ink1813.xml"/><Relationship Id="rId351" Type="http://schemas.openxmlformats.org/officeDocument/2006/relationships/image" Target="../media/image1777.png"/><Relationship Id="rId393" Type="http://schemas.openxmlformats.org/officeDocument/2006/relationships/image" Target="../media/image1797.png"/><Relationship Id="rId407" Type="http://schemas.openxmlformats.org/officeDocument/2006/relationships/customXml" Target="../ink/ink1925.xml"/><Relationship Id="rId449" Type="http://schemas.openxmlformats.org/officeDocument/2006/relationships/image" Target="../media/image1824.png"/><Relationship Id="rId211" Type="http://schemas.openxmlformats.org/officeDocument/2006/relationships/image" Target="../media/image1193.png"/><Relationship Id="rId253" Type="http://schemas.openxmlformats.org/officeDocument/2006/relationships/image" Target="../media/image1728.png"/><Relationship Id="rId295" Type="http://schemas.openxmlformats.org/officeDocument/2006/relationships/image" Target="../media/image1749.png"/><Relationship Id="rId309" Type="http://schemas.openxmlformats.org/officeDocument/2006/relationships/image" Target="../media/image1756.png"/><Relationship Id="rId460" Type="http://schemas.openxmlformats.org/officeDocument/2006/relationships/customXml" Target="../ink/ink1952.xml"/><Relationship Id="rId516" Type="http://schemas.openxmlformats.org/officeDocument/2006/relationships/image" Target="../media/image1855.png"/><Relationship Id="rId48" Type="http://schemas.openxmlformats.org/officeDocument/2006/relationships/customXml" Target="../ink/ink1744.xml"/><Relationship Id="rId113" Type="http://schemas.openxmlformats.org/officeDocument/2006/relationships/image" Target="../media/image1659.png"/><Relationship Id="rId320" Type="http://schemas.openxmlformats.org/officeDocument/2006/relationships/customXml" Target="../ink/ink1880.xml"/><Relationship Id="rId558" Type="http://schemas.openxmlformats.org/officeDocument/2006/relationships/image" Target="../media/image1876.png"/><Relationship Id="rId155" Type="http://schemas.openxmlformats.org/officeDocument/2006/relationships/image" Target="../media/image1680.png"/><Relationship Id="rId197" Type="http://schemas.openxmlformats.org/officeDocument/2006/relationships/image" Target="../media/image1701.png"/><Relationship Id="rId362" Type="http://schemas.openxmlformats.org/officeDocument/2006/relationships/image" Target="../media/image1782.png"/><Relationship Id="rId418" Type="http://schemas.openxmlformats.org/officeDocument/2006/relationships/image" Target="../media/image1809.png"/><Relationship Id="rId222" Type="http://schemas.openxmlformats.org/officeDocument/2006/relationships/customXml" Target="../ink/ink1831.xml"/><Relationship Id="rId264" Type="http://schemas.openxmlformats.org/officeDocument/2006/relationships/customXml" Target="../ink/ink1852.xml"/><Relationship Id="rId471" Type="http://schemas.openxmlformats.org/officeDocument/2006/relationships/customXml" Target="../ink/ink1958.xml"/><Relationship Id="rId17" Type="http://schemas.openxmlformats.org/officeDocument/2006/relationships/image" Target="../media/image1612.png"/><Relationship Id="rId59" Type="http://schemas.openxmlformats.org/officeDocument/2006/relationships/image" Target="../media/image1632.png"/><Relationship Id="rId124" Type="http://schemas.openxmlformats.org/officeDocument/2006/relationships/customXml" Target="../ink/ink1782.xml"/><Relationship Id="rId527" Type="http://schemas.openxmlformats.org/officeDocument/2006/relationships/customXml" Target="../ink/ink1986.xml"/><Relationship Id="rId70" Type="http://schemas.openxmlformats.org/officeDocument/2006/relationships/customXml" Target="../ink/ink1755.xml"/><Relationship Id="rId166" Type="http://schemas.openxmlformats.org/officeDocument/2006/relationships/customXml" Target="../ink/ink1803.xml"/><Relationship Id="rId331" Type="http://schemas.openxmlformats.org/officeDocument/2006/relationships/image" Target="../media/image1767.png"/><Relationship Id="rId373" Type="http://schemas.openxmlformats.org/officeDocument/2006/relationships/image" Target="../media/image1787.png"/><Relationship Id="rId429" Type="http://schemas.openxmlformats.org/officeDocument/2006/relationships/image" Target="../media/image1814.png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1718.png"/><Relationship Id="rId440" Type="http://schemas.openxmlformats.org/officeDocument/2006/relationships/customXml" Target="../ink/ink1942.xml"/><Relationship Id="rId28" Type="http://schemas.openxmlformats.org/officeDocument/2006/relationships/customXml" Target="../ink/ink1734.xml"/><Relationship Id="rId275" Type="http://schemas.openxmlformats.org/officeDocument/2006/relationships/image" Target="../media/image1739.png"/><Relationship Id="rId300" Type="http://schemas.openxmlformats.org/officeDocument/2006/relationships/customXml" Target="../ink/ink1870.xml"/><Relationship Id="rId482" Type="http://schemas.openxmlformats.org/officeDocument/2006/relationships/image" Target="../media/image1840.png"/><Relationship Id="rId538" Type="http://schemas.openxmlformats.org/officeDocument/2006/relationships/image" Target="../media/image1866.png"/><Relationship Id="rId81" Type="http://schemas.openxmlformats.org/officeDocument/2006/relationships/image" Target="../media/image1643.png"/><Relationship Id="rId135" Type="http://schemas.openxmlformats.org/officeDocument/2006/relationships/image" Target="../media/image1670.png"/><Relationship Id="rId177" Type="http://schemas.openxmlformats.org/officeDocument/2006/relationships/image" Target="../media/image1691.png"/><Relationship Id="rId342" Type="http://schemas.openxmlformats.org/officeDocument/2006/relationships/customXml" Target="../ink/ink1891.xml"/><Relationship Id="rId384" Type="http://schemas.openxmlformats.org/officeDocument/2006/relationships/customXml" Target="../ink/ink1913.xml"/><Relationship Id="rId202" Type="http://schemas.openxmlformats.org/officeDocument/2006/relationships/customXml" Target="../ink/ink1821.xml"/><Relationship Id="rId244" Type="http://schemas.openxmlformats.org/officeDocument/2006/relationships/customXml" Target="../ink/ink1842.xml"/><Relationship Id="rId39" Type="http://schemas.openxmlformats.org/officeDocument/2006/relationships/image" Target="../media/image1623.png"/><Relationship Id="rId286" Type="http://schemas.openxmlformats.org/officeDocument/2006/relationships/customXml" Target="../ink/ink1863.xml"/><Relationship Id="rId451" Type="http://schemas.openxmlformats.org/officeDocument/2006/relationships/image" Target="../media/image1825.png"/><Relationship Id="rId493" Type="http://schemas.openxmlformats.org/officeDocument/2006/relationships/customXml" Target="../ink/ink1969.xml"/><Relationship Id="rId507" Type="http://schemas.openxmlformats.org/officeDocument/2006/relationships/customXml" Target="../ink/ink1976.xml"/><Relationship Id="rId549" Type="http://schemas.openxmlformats.org/officeDocument/2006/relationships/customXml" Target="../ink/ink1997.xml"/><Relationship Id="rId50" Type="http://schemas.openxmlformats.org/officeDocument/2006/relationships/customXml" Target="../ink/ink1745.xml"/><Relationship Id="rId104" Type="http://schemas.openxmlformats.org/officeDocument/2006/relationships/customXml" Target="../ink/ink1772.xml"/><Relationship Id="rId146" Type="http://schemas.openxmlformats.org/officeDocument/2006/relationships/customXml" Target="../ink/ink1793.xml"/><Relationship Id="rId188" Type="http://schemas.openxmlformats.org/officeDocument/2006/relationships/customXml" Target="../ink/ink1814.xml"/><Relationship Id="rId311" Type="http://schemas.openxmlformats.org/officeDocument/2006/relationships/image" Target="../media/image1757.png"/><Relationship Id="rId353" Type="http://schemas.openxmlformats.org/officeDocument/2006/relationships/image" Target="../media/image1778.png"/><Relationship Id="rId395" Type="http://schemas.openxmlformats.org/officeDocument/2006/relationships/customXml" Target="../ink/ink1919.xml"/><Relationship Id="rId409" Type="http://schemas.openxmlformats.org/officeDocument/2006/relationships/customXml" Target="../ink/ink1926.xml"/><Relationship Id="rId560" Type="http://schemas.openxmlformats.org/officeDocument/2006/relationships/image" Target="../media/image1877.png"/><Relationship Id="rId92" Type="http://schemas.openxmlformats.org/officeDocument/2006/relationships/customXml" Target="../ink/ink1766.xml"/><Relationship Id="rId213" Type="http://schemas.openxmlformats.org/officeDocument/2006/relationships/image" Target="../media/image1708.png"/><Relationship Id="rId420" Type="http://schemas.openxmlformats.org/officeDocument/2006/relationships/customXml" Target="../ink/ink1932.xml"/><Relationship Id="rId255" Type="http://schemas.openxmlformats.org/officeDocument/2006/relationships/image" Target="../media/image1729.png"/><Relationship Id="rId297" Type="http://schemas.openxmlformats.org/officeDocument/2006/relationships/image" Target="../media/image1750.png"/><Relationship Id="rId462" Type="http://schemas.openxmlformats.org/officeDocument/2006/relationships/customXml" Target="../ink/ink1953.xml"/><Relationship Id="rId518" Type="http://schemas.openxmlformats.org/officeDocument/2006/relationships/image" Target="../media/image1856.png"/><Relationship Id="rId115" Type="http://schemas.openxmlformats.org/officeDocument/2006/relationships/image" Target="../media/image1660.png"/><Relationship Id="rId157" Type="http://schemas.openxmlformats.org/officeDocument/2006/relationships/image" Target="../media/image1681.png"/><Relationship Id="rId322" Type="http://schemas.openxmlformats.org/officeDocument/2006/relationships/customXml" Target="../ink/ink1881.xml"/><Relationship Id="rId364" Type="http://schemas.openxmlformats.org/officeDocument/2006/relationships/image" Target="../media/image1783.png"/><Relationship Id="rId61" Type="http://schemas.openxmlformats.org/officeDocument/2006/relationships/image" Target="../media/image1633.png"/><Relationship Id="rId199" Type="http://schemas.openxmlformats.org/officeDocument/2006/relationships/image" Target="../media/image1702.png"/><Relationship Id="rId19" Type="http://schemas.openxmlformats.org/officeDocument/2006/relationships/image" Target="../media/image1613.png"/><Relationship Id="rId224" Type="http://schemas.openxmlformats.org/officeDocument/2006/relationships/customXml" Target="../ink/ink1832.xml"/><Relationship Id="rId266" Type="http://schemas.openxmlformats.org/officeDocument/2006/relationships/customXml" Target="../ink/ink1853.xml"/><Relationship Id="rId431" Type="http://schemas.openxmlformats.org/officeDocument/2006/relationships/image" Target="../media/image1815.png"/><Relationship Id="rId473" Type="http://schemas.openxmlformats.org/officeDocument/2006/relationships/customXml" Target="../ink/ink1959.xml"/><Relationship Id="rId529" Type="http://schemas.openxmlformats.org/officeDocument/2006/relationships/customXml" Target="../ink/ink1987.xml"/><Relationship Id="rId30" Type="http://schemas.openxmlformats.org/officeDocument/2006/relationships/customXml" Target="../ink/ink1735.xml"/><Relationship Id="rId126" Type="http://schemas.openxmlformats.org/officeDocument/2006/relationships/customXml" Target="../ink/ink1783.xml"/><Relationship Id="rId168" Type="http://schemas.openxmlformats.org/officeDocument/2006/relationships/customXml" Target="../ink/ink1804.xml"/><Relationship Id="rId333" Type="http://schemas.openxmlformats.org/officeDocument/2006/relationships/image" Target="../media/image1768.png"/><Relationship Id="rId540" Type="http://schemas.openxmlformats.org/officeDocument/2006/relationships/image" Target="../media/image1867.png"/><Relationship Id="rId72" Type="http://schemas.openxmlformats.org/officeDocument/2006/relationships/customXml" Target="../ink/ink1756.xml"/><Relationship Id="rId375" Type="http://schemas.openxmlformats.org/officeDocument/2006/relationships/image" Target="../media/image1788.png"/><Relationship Id="rId3" Type="http://schemas.openxmlformats.org/officeDocument/2006/relationships/image" Target="../media/image1605.png"/><Relationship Id="rId235" Type="http://schemas.openxmlformats.org/officeDocument/2006/relationships/image" Target="../media/image1719.png"/><Relationship Id="rId277" Type="http://schemas.openxmlformats.org/officeDocument/2006/relationships/image" Target="../media/image1740.png"/><Relationship Id="rId400" Type="http://schemas.openxmlformats.org/officeDocument/2006/relationships/image" Target="../media/image1800.png"/><Relationship Id="rId442" Type="http://schemas.openxmlformats.org/officeDocument/2006/relationships/customXml" Target="../ink/ink1943.xml"/><Relationship Id="rId484" Type="http://schemas.openxmlformats.org/officeDocument/2006/relationships/image" Target="../media/image1471.png"/><Relationship Id="rId137" Type="http://schemas.openxmlformats.org/officeDocument/2006/relationships/image" Target="../media/image1671.png"/><Relationship Id="rId302" Type="http://schemas.openxmlformats.org/officeDocument/2006/relationships/customXml" Target="../ink/ink1871.xml"/><Relationship Id="rId344" Type="http://schemas.openxmlformats.org/officeDocument/2006/relationships/customXml" Target="../ink/ink1892.xml"/><Relationship Id="rId41" Type="http://schemas.openxmlformats.org/officeDocument/2006/relationships/image" Target="../media/image1624.png"/><Relationship Id="rId83" Type="http://schemas.openxmlformats.org/officeDocument/2006/relationships/image" Target="../media/image1644.png"/><Relationship Id="rId179" Type="http://schemas.openxmlformats.org/officeDocument/2006/relationships/image" Target="../media/image1692.png"/><Relationship Id="rId386" Type="http://schemas.openxmlformats.org/officeDocument/2006/relationships/customXml" Target="../ink/ink1914.xml"/><Relationship Id="rId551" Type="http://schemas.openxmlformats.org/officeDocument/2006/relationships/customXml" Target="../ink/ink1998.xml"/><Relationship Id="rId190" Type="http://schemas.openxmlformats.org/officeDocument/2006/relationships/customXml" Target="../ink/ink1815.xml"/><Relationship Id="rId204" Type="http://schemas.openxmlformats.org/officeDocument/2006/relationships/customXml" Target="../ink/ink1822.xml"/><Relationship Id="rId246" Type="http://schemas.openxmlformats.org/officeDocument/2006/relationships/customXml" Target="../ink/ink1843.xml"/><Relationship Id="rId288" Type="http://schemas.openxmlformats.org/officeDocument/2006/relationships/customXml" Target="../ink/ink1864.xml"/><Relationship Id="rId411" Type="http://schemas.openxmlformats.org/officeDocument/2006/relationships/customXml" Target="../ink/ink1927.xml"/><Relationship Id="rId453" Type="http://schemas.openxmlformats.org/officeDocument/2006/relationships/image" Target="../media/image1826.png"/><Relationship Id="rId509" Type="http://schemas.openxmlformats.org/officeDocument/2006/relationships/customXml" Target="../ink/ink1977.xml"/><Relationship Id="rId106" Type="http://schemas.openxmlformats.org/officeDocument/2006/relationships/customXml" Target="../ink/ink1773.xml"/><Relationship Id="rId313" Type="http://schemas.openxmlformats.org/officeDocument/2006/relationships/image" Target="../media/image1758.png"/><Relationship Id="rId495" Type="http://schemas.openxmlformats.org/officeDocument/2006/relationships/customXml" Target="../ink/ink1970.xml"/><Relationship Id="rId10" Type="http://schemas.openxmlformats.org/officeDocument/2006/relationships/customXml" Target="../ink/ink1725.xml"/><Relationship Id="rId52" Type="http://schemas.openxmlformats.org/officeDocument/2006/relationships/customXml" Target="../ink/ink1746.xml"/><Relationship Id="rId94" Type="http://schemas.openxmlformats.org/officeDocument/2006/relationships/customXml" Target="../ink/ink1767.xml"/><Relationship Id="rId148" Type="http://schemas.openxmlformats.org/officeDocument/2006/relationships/customXml" Target="../ink/ink1794.xml"/><Relationship Id="rId355" Type="http://schemas.openxmlformats.org/officeDocument/2006/relationships/image" Target="../media/image1779.png"/><Relationship Id="rId397" Type="http://schemas.openxmlformats.org/officeDocument/2006/relationships/customXml" Target="../ink/ink1920.xml"/><Relationship Id="rId520" Type="http://schemas.openxmlformats.org/officeDocument/2006/relationships/image" Target="../media/image1857.png"/><Relationship Id="rId562" Type="http://schemas.openxmlformats.org/officeDocument/2006/relationships/image" Target="../media/image1878.png"/><Relationship Id="rId215" Type="http://schemas.openxmlformats.org/officeDocument/2006/relationships/image" Target="../media/image1709.png"/><Relationship Id="rId257" Type="http://schemas.openxmlformats.org/officeDocument/2006/relationships/image" Target="../media/image1730.png"/><Relationship Id="rId422" Type="http://schemas.openxmlformats.org/officeDocument/2006/relationships/customXml" Target="../ink/ink1933.xml"/><Relationship Id="rId464" Type="http://schemas.openxmlformats.org/officeDocument/2006/relationships/customXml" Target="../ink/ink1954.xml"/><Relationship Id="rId299" Type="http://schemas.openxmlformats.org/officeDocument/2006/relationships/image" Target="../media/image1751.png"/><Relationship Id="rId63" Type="http://schemas.openxmlformats.org/officeDocument/2006/relationships/image" Target="../media/image1634.png"/><Relationship Id="rId159" Type="http://schemas.openxmlformats.org/officeDocument/2006/relationships/image" Target="../media/image1682.png"/><Relationship Id="rId366" Type="http://schemas.openxmlformats.org/officeDocument/2006/relationships/image" Target="../media/image1784.png"/><Relationship Id="rId226" Type="http://schemas.openxmlformats.org/officeDocument/2006/relationships/customXml" Target="../ink/ink1833.xml"/><Relationship Id="rId433" Type="http://schemas.openxmlformats.org/officeDocument/2006/relationships/image" Target="../media/image1816.png"/><Relationship Id="rId74" Type="http://schemas.openxmlformats.org/officeDocument/2006/relationships/customXml" Target="../ink/ink1757.xml"/><Relationship Id="rId377" Type="http://schemas.openxmlformats.org/officeDocument/2006/relationships/image" Target="../media/image1789.png"/><Relationship Id="rId500" Type="http://schemas.openxmlformats.org/officeDocument/2006/relationships/image" Target="../media/image1848.png"/><Relationship Id="rId5" Type="http://schemas.openxmlformats.org/officeDocument/2006/relationships/hyperlink" Target="https://policy.trade.ec.europa.eu/eu-trade-relationships-country-and-region/countries-and-regions/united-states_en" TargetMode="External"/><Relationship Id="rId237" Type="http://schemas.openxmlformats.org/officeDocument/2006/relationships/image" Target="../media/image1720.png"/><Relationship Id="rId444" Type="http://schemas.openxmlformats.org/officeDocument/2006/relationships/customXml" Target="../ink/ink1944.xml"/><Relationship Id="rId290" Type="http://schemas.openxmlformats.org/officeDocument/2006/relationships/customXml" Target="../ink/ink1865.xml"/><Relationship Id="rId304" Type="http://schemas.openxmlformats.org/officeDocument/2006/relationships/customXml" Target="../ink/ink1872.xml"/><Relationship Id="rId388" Type="http://schemas.openxmlformats.org/officeDocument/2006/relationships/customXml" Target="../ink/ink1915.xml"/><Relationship Id="rId511" Type="http://schemas.openxmlformats.org/officeDocument/2006/relationships/customXml" Target="../ink/ink1978.xml"/><Relationship Id="rId85" Type="http://schemas.openxmlformats.org/officeDocument/2006/relationships/image" Target="../media/image1645.png"/><Relationship Id="rId150" Type="http://schemas.openxmlformats.org/officeDocument/2006/relationships/customXml" Target="../ink/ink1795.xml"/><Relationship Id="rId248" Type="http://schemas.openxmlformats.org/officeDocument/2006/relationships/customXml" Target="../ink/ink1844.xml"/><Relationship Id="rId455" Type="http://schemas.openxmlformats.org/officeDocument/2006/relationships/image" Target="../media/image1827.png"/><Relationship Id="rId12" Type="http://schemas.openxmlformats.org/officeDocument/2006/relationships/customXml" Target="../ink/ink1726.xml"/><Relationship Id="rId108" Type="http://schemas.openxmlformats.org/officeDocument/2006/relationships/customXml" Target="../ink/ink1774.xml"/><Relationship Id="rId315" Type="http://schemas.openxmlformats.org/officeDocument/2006/relationships/image" Target="../media/image1759.png"/><Relationship Id="rId522" Type="http://schemas.openxmlformats.org/officeDocument/2006/relationships/image" Target="../media/image1858.png"/><Relationship Id="rId96" Type="http://schemas.openxmlformats.org/officeDocument/2006/relationships/customXml" Target="../ink/ink1768.xml"/><Relationship Id="rId161" Type="http://schemas.openxmlformats.org/officeDocument/2006/relationships/image" Target="../media/image1683.png"/><Relationship Id="rId399" Type="http://schemas.openxmlformats.org/officeDocument/2006/relationships/customXml" Target="../ink/ink1921.xml"/><Relationship Id="rId259" Type="http://schemas.openxmlformats.org/officeDocument/2006/relationships/image" Target="../media/image1731.png"/><Relationship Id="rId466" Type="http://schemas.openxmlformats.org/officeDocument/2006/relationships/customXml" Target="../ink/ink195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81.png"/><Relationship Id="rId4" Type="http://schemas.openxmlformats.org/officeDocument/2006/relationships/image" Target="../media/image188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5.png"/><Relationship Id="rId13" Type="http://schemas.openxmlformats.org/officeDocument/2006/relationships/customXml" Target="../ink/ink2008.xml"/><Relationship Id="rId18" Type="http://schemas.openxmlformats.org/officeDocument/2006/relationships/image" Target="../media/image1890.png"/><Relationship Id="rId3" Type="http://schemas.openxmlformats.org/officeDocument/2006/relationships/image" Target="../media/image1882.jpg"/><Relationship Id="rId7" Type="http://schemas.openxmlformats.org/officeDocument/2006/relationships/customXml" Target="../ink/ink2005.xml"/><Relationship Id="rId12" Type="http://schemas.openxmlformats.org/officeDocument/2006/relationships/image" Target="../media/image1887.png"/><Relationship Id="rId17" Type="http://schemas.openxmlformats.org/officeDocument/2006/relationships/customXml" Target="../ink/ink2010.xml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889.png"/><Relationship Id="rId20" Type="http://schemas.openxmlformats.org/officeDocument/2006/relationships/image" Target="../media/image18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84.png"/><Relationship Id="rId11" Type="http://schemas.openxmlformats.org/officeDocument/2006/relationships/customXml" Target="../ink/ink2007.xml"/><Relationship Id="rId5" Type="http://schemas.openxmlformats.org/officeDocument/2006/relationships/customXml" Target="../ink/ink2004.xml"/><Relationship Id="rId15" Type="http://schemas.openxmlformats.org/officeDocument/2006/relationships/customXml" Target="../ink/ink2009.xml"/><Relationship Id="rId10" Type="http://schemas.openxmlformats.org/officeDocument/2006/relationships/image" Target="../media/image1886.png"/><Relationship Id="rId19" Type="http://schemas.openxmlformats.org/officeDocument/2006/relationships/customXml" Target="../ink/ink2011.xml"/><Relationship Id="rId4" Type="http://schemas.openxmlformats.org/officeDocument/2006/relationships/image" Target="../media/image1883.png"/><Relationship Id="rId9" Type="http://schemas.openxmlformats.org/officeDocument/2006/relationships/customXml" Target="../ink/ink2006.xml"/><Relationship Id="rId14" Type="http://schemas.openxmlformats.org/officeDocument/2006/relationships/image" Target="../media/image188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0.png"/><Relationship Id="rId7" Type="http://schemas.openxmlformats.org/officeDocument/2006/relationships/hyperlink" Target="https://www.wisu.de/zeitschrift/allebeitraege.ph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94.png"/><Relationship Id="rId5" Type="http://schemas.openxmlformats.org/officeDocument/2006/relationships/image" Target="../media/image1893.png"/><Relationship Id="rId4" Type="http://schemas.openxmlformats.org/officeDocument/2006/relationships/image" Target="../media/image189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9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9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0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61.xml"/><Relationship Id="rId21" Type="http://schemas.openxmlformats.org/officeDocument/2006/relationships/customXml" Target="../ink/ink13.xml"/><Relationship Id="rId42" Type="http://schemas.openxmlformats.org/officeDocument/2006/relationships/image" Target="../media/image23.png"/><Relationship Id="rId63" Type="http://schemas.openxmlformats.org/officeDocument/2006/relationships/customXml" Target="../ink/ink34.xml"/><Relationship Id="rId84" Type="http://schemas.openxmlformats.org/officeDocument/2006/relationships/image" Target="../media/image44.png"/><Relationship Id="rId138" Type="http://schemas.openxmlformats.org/officeDocument/2006/relationships/image" Target="../media/image71.png"/><Relationship Id="rId107" Type="http://schemas.openxmlformats.org/officeDocument/2006/relationships/customXml" Target="../ink/ink56.xml"/><Relationship Id="rId11" Type="http://schemas.openxmlformats.org/officeDocument/2006/relationships/customXml" Target="../ink/ink8.xml"/><Relationship Id="rId32" Type="http://schemas.openxmlformats.org/officeDocument/2006/relationships/image" Target="../media/image18.png"/><Relationship Id="rId53" Type="http://schemas.openxmlformats.org/officeDocument/2006/relationships/customXml" Target="../ink/ink29.xml"/><Relationship Id="rId74" Type="http://schemas.openxmlformats.org/officeDocument/2006/relationships/image" Target="../media/image39.png"/><Relationship Id="rId128" Type="http://schemas.openxmlformats.org/officeDocument/2006/relationships/image" Target="../media/image66.png"/><Relationship Id="rId5" Type="http://schemas.openxmlformats.org/officeDocument/2006/relationships/customXml" Target="../ink/ink5.xml"/><Relationship Id="rId90" Type="http://schemas.openxmlformats.org/officeDocument/2006/relationships/image" Target="../media/image47.png"/><Relationship Id="rId95" Type="http://schemas.openxmlformats.org/officeDocument/2006/relationships/customXml" Target="../ink/ink50.xml"/><Relationship Id="rId22" Type="http://schemas.openxmlformats.org/officeDocument/2006/relationships/image" Target="../media/image13.png"/><Relationship Id="rId27" Type="http://schemas.openxmlformats.org/officeDocument/2006/relationships/customXml" Target="../ink/ink16.xml"/><Relationship Id="rId43" Type="http://schemas.openxmlformats.org/officeDocument/2006/relationships/customXml" Target="../ink/ink24.xml"/><Relationship Id="rId48" Type="http://schemas.openxmlformats.org/officeDocument/2006/relationships/image" Target="../media/image26.png"/><Relationship Id="rId64" Type="http://schemas.openxmlformats.org/officeDocument/2006/relationships/image" Target="../media/image34.png"/><Relationship Id="rId69" Type="http://schemas.openxmlformats.org/officeDocument/2006/relationships/customXml" Target="../ink/ink37.xml"/><Relationship Id="rId113" Type="http://schemas.openxmlformats.org/officeDocument/2006/relationships/customXml" Target="../ink/ink59.xml"/><Relationship Id="rId118" Type="http://schemas.openxmlformats.org/officeDocument/2006/relationships/image" Target="../media/image61.png"/><Relationship Id="rId134" Type="http://schemas.openxmlformats.org/officeDocument/2006/relationships/image" Target="../media/image69.png"/><Relationship Id="rId139" Type="http://schemas.openxmlformats.org/officeDocument/2006/relationships/customXml" Target="../ink/ink72.xml"/><Relationship Id="rId80" Type="http://schemas.openxmlformats.org/officeDocument/2006/relationships/image" Target="../media/image42.png"/><Relationship Id="rId85" Type="http://schemas.openxmlformats.org/officeDocument/2006/relationships/customXml" Target="../ink/ink45.xml"/><Relationship Id="rId12" Type="http://schemas.openxmlformats.org/officeDocument/2006/relationships/image" Target="../media/image8.png"/><Relationship Id="rId17" Type="http://schemas.openxmlformats.org/officeDocument/2006/relationships/customXml" Target="../ink/ink11.xml"/><Relationship Id="rId33" Type="http://schemas.openxmlformats.org/officeDocument/2006/relationships/customXml" Target="../ink/ink19.xml"/><Relationship Id="rId38" Type="http://schemas.openxmlformats.org/officeDocument/2006/relationships/image" Target="../media/image21.png"/><Relationship Id="rId59" Type="http://schemas.openxmlformats.org/officeDocument/2006/relationships/customXml" Target="../ink/ink32.xml"/><Relationship Id="rId103" Type="http://schemas.openxmlformats.org/officeDocument/2006/relationships/customXml" Target="../ink/ink54.xml"/><Relationship Id="rId108" Type="http://schemas.openxmlformats.org/officeDocument/2006/relationships/image" Target="../media/image56.png"/><Relationship Id="rId124" Type="http://schemas.openxmlformats.org/officeDocument/2006/relationships/image" Target="../media/image64.png"/><Relationship Id="rId129" Type="http://schemas.openxmlformats.org/officeDocument/2006/relationships/customXml" Target="../ink/ink67.xml"/><Relationship Id="rId54" Type="http://schemas.openxmlformats.org/officeDocument/2006/relationships/image" Target="../media/image29.png"/><Relationship Id="rId70" Type="http://schemas.openxmlformats.org/officeDocument/2006/relationships/image" Target="../media/image37.png"/><Relationship Id="rId75" Type="http://schemas.openxmlformats.org/officeDocument/2006/relationships/customXml" Target="../ink/ink40.xml"/><Relationship Id="rId91" Type="http://schemas.openxmlformats.org/officeDocument/2006/relationships/customXml" Target="../ink/ink48.xml"/><Relationship Id="rId96" Type="http://schemas.openxmlformats.org/officeDocument/2006/relationships/image" Target="../media/image50.png"/><Relationship Id="rId140" Type="http://schemas.openxmlformats.org/officeDocument/2006/relationships/image" Target="../media/image72.png"/><Relationship Id="rId145" Type="http://schemas.openxmlformats.org/officeDocument/2006/relationships/customXml" Target="../ink/ink7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23" Type="http://schemas.openxmlformats.org/officeDocument/2006/relationships/customXml" Target="../ink/ink14.xml"/><Relationship Id="rId28" Type="http://schemas.openxmlformats.org/officeDocument/2006/relationships/image" Target="../media/image16.png"/><Relationship Id="rId49" Type="http://schemas.openxmlformats.org/officeDocument/2006/relationships/customXml" Target="../ink/ink27.xml"/><Relationship Id="rId114" Type="http://schemas.openxmlformats.org/officeDocument/2006/relationships/image" Target="../media/image59.png"/><Relationship Id="rId119" Type="http://schemas.openxmlformats.org/officeDocument/2006/relationships/customXml" Target="../ink/ink62.xml"/><Relationship Id="rId44" Type="http://schemas.openxmlformats.org/officeDocument/2006/relationships/image" Target="../media/image24.png"/><Relationship Id="rId60" Type="http://schemas.openxmlformats.org/officeDocument/2006/relationships/image" Target="../media/image32.png"/><Relationship Id="rId65" Type="http://schemas.openxmlformats.org/officeDocument/2006/relationships/customXml" Target="../ink/ink35.xml"/><Relationship Id="rId81" Type="http://schemas.openxmlformats.org/officeDocument/2006/relationships/customXml" Target="../ink/ink43.xml"/><Relationship Id="rId86" Type="http://schemas.openxmlformats.org/officeDocument/2006/relationships/image" Target="../media/image45.png"/><Relationship Id="rId130" Type="http://schemas.openxmlformats.org/officeDocument/2006/relationships/image" Target="../media/image67.png"/><Relationship Id="rId135" Type="http://schemas.openxmlformats.org/officeDocument/2006/relationships/customXml" Target="../ink/ink70.xml"/><Relationship Id="rId13" Type="http://schemas.openxmlformats.org/officeDocument/2006/relationships/customXml" Target="../ink/ink9.xml"/><Relationship Id="rId18" Type="http://schemas.openxmlformats.org/officeDocument/2006/relationships/image" Target="../media/image11.png"/><Relationship Id="rId39" Type="http://schemas.openxmlformats.org/officeDocument/2006/relationships/customXml" Target="../ink/ink22.xml"/><Relationship Id="rId109" Type="http://schemas.openxmlformats.org/officeDocument/2006/relationships/customXml" Target="../ink/ink57.xml"/><Relationship Id="rId34" Type="http://schemas.openxmlformats.org/officeDocument/2006/relationships/image" Target="../media/image19.png"/><Relationship Id="rId50" Type="http://schemas.openxmlformats.org/officeDocument/2006/relationships/image" Target="../media/image27.png"/><Relationship Id="rId55" Type="http://schemas.openxmlformats.org/officeDocument/2006/relationships/customXml" Target="../ink/ink30.xml"/><Relationship Id="rId76" Type="http://schemas.openxmlformats.org/officeDocument/2006/relationships/image" Target="../media/image40.png"/><Relationship Id="rId97" Type="http://schemas.openxmlformats.org/officeDocument/2006/relationships/customXml" Target="../ink/ink51.xml"/><Relationship Id="rId104" Type="http://schemas.openxmlformats.org/officeDocument/2006/relationships/image" Target="../media/image54.png"/><Relationship Id="rId120" Type="http://schemas.openxmlformats.org/officeDocument/2006/relationships/image" Target="../media/image62.png"/><Relationship Id="rId125" Type="http://schemas.openxmlformats.org/officeDocument/2006/relationships/customXml" Target="../ink/ink65.xml"/><Relationship Id="rId141" Type="http://schemas.openxmlformats.org/officeDocument/2006/relationships/customXml" Target="../ink/ink73.xml"/><Relationship Id="rId146" Type="http://schemas.openxmlformats.org/officeDocument/2006/relationships/image" Target="../media/image75.png"/><Relationship Id="rId7" Type="http://schemas.openxmlformats.org/officeDocument/2006/relationships/customXml" Target="../ink/ink6.xml"/><Relationship Id="rId71" Type="http://schemas.openxmlformats.org/officeDocument/2006/relationships/customXml" Target="../ink/ink38.xml"/><Relationship Id="rId92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29" Type="http://schemas.openxmlformats.org/officeDocument/2006/relationships/customXml" Target="../ink/ink17.xml"/><Relationship Id="rId24" Type="http://schemas.openxmlformats.org/officeDocument/2006/relationships/image" Target="../media/image14.png"/><Relationship Id="rId40" Type="http://schemas.openxmlformats.org/officeDocument/2006/relationships/image" Target="../media/image22.png"/><Relationship Id="rId45" Type="http://schemas.openxmlformats.org/officeDocument/2006/relationships/customXml" Target="../ink/ink25.xml"/><Relationship Id="rId66" Type="http://schemas.openxmlformats.org/officeDocument/2006/relationships/image" Target="../media/image35.png"/><Relationship Id="rId87" Type="http://schemas.openxmlformats.org/officeDocument/2006/relationships/customXml" Target="../ink/ink46.xml"/><Relationship Id="rId110" Type="http://schemas.openxmlformats.org/officeDocument/2006/relationships/image" Target="../media/image57.png"/><Relationship Id="rId115" Type="http://schemas.openxmlformats.org/officeDocument/2006/relationships/customXml" Target="../ink/ink60.xml"/><Relationship Id="rId131" Type="http://schemas.openxmlformats.org/officeDocument/2006/relationships/customXml" Target="../ink/ink68.xml"/><Relationship Id="rId136" Type="http://schemas.openxmlformats.org/officeDocument/2006/relationships/image" Target="../media/image70.png"/><Relationship Id="rId61" Type="http://schemas.openxmlformats.org/officeDocument/2006/relationships/customXml" Target="../ink/ink33.xml"/><Relationship Id="rId82" Type="http://schemas.openxmlformats.org/officeDocument/2006/relationships/image" Target="../media/image43.png"/><Relationship Id="rId19" Type="http://schemas.openxmlformats.org/officeDocument/2006/relationships/customXml" Target="../ink/ink12.xml"/><Relationship Id="rId14" Type="http://schemas.openxmlformats.org/officeDocument/2006/relationships/image" Target="../media/image9.png"/><Relationship Id="rId30" Type="http://schemas.openxmlformats.org/officeDocument/2006/relationships/image" Target="../media/image17.png"/><Relationship Id="rId35" Type="http://schemas.openxmlformats.org/officeDocument/2006/relationships/customXml" Target="../ink/ink20.xml"/><Relationship Id="rId56" Type="http://schemas.openxmlformats.org/officeDocument/2006/relationships/image" Target="../media/image30.png"/><Relationship Id="rId77" Type="http://schemas.openxmlformats.org/officeDocument/2006/relationships/customXml" Target="../ink/ink41.xml"/><Relationship Id="rId100" Type="http://schemas.openxmlformats.org/officeDocument/2006/relationships/image" Target="../media/image52.png"/><Relationship Id="rId105" Type="http://schemas.openxmlformats.org/officeDocument/2006/relationships/customXml" Target="../ink/ink55.xml"/><Relationship Id="rId126" Type="http://schemas.openxmlformats.org/officeDocument/2006/relationships/image" Target="../media/image65.png"/><Relationship Id="rId147" Type="http://schemas.openxmlformats.org/officeDocument/2006/relationships/customXml" Target="../ink/ink76.xml"/><Relationship Id="rId8" Type="http://schemas.openxmlformats.org/officeDocument/2006/relationships/image" Target="../media/image6.png"/><Relationship Id="rId51" Type="http://schemas.openxmlformats.org/officeDocument/2006/relationships/customXml" Target="../ink/ink28.xml"/><Relationship Id="rId72" Type="http://schemas.openxmlformats.org/officeDocument/2006/relationships/image" Target="../media/image38.png"/><Relationship Id="rId93" Type="http://schemas.openxmlformats.org/officeDocument/2006/relationships/customXml" Target="../ink/ink49.xml"/><Relationship Id="rId98" Type="http://schemas.openxmlformats.org/officeDocument/2006/relationships/image" Target="../media/image51.png"/><Relationship Id="rId121" Type="http://schemas.openxmlformats.org/officeDocument/2006/relationships/customXml" Target="../ink/ink63.xml"/><Relationship Id="rId142" Type="http://schemas.openxmlformats.org/officeDocument/2006/relationships/image" Target="../media/image73.png"/><Relationship Id="rId3" Type="http://schemas.openxmlformats.org/officeDocument/2006/relationships/customXml" Target="../ink/ink4.xml"/><Relationship Id="rId25" Type="http://schemas.openxmlformats.org/officeDocument/2006/relationships/customXml" Target="../ink/ink15.xml"/><Relationship Id="rId46" Type="http://schemas.openxmlformats.org/officeDocument/2006/relationships/image" Target="../media/image25.png"/><Relationship Id="rId67" Type="http://schemas.openxmlformats.org/officeDocument/2006/relationships/customXml" Target="../ink/ink36.xml"/><Relationship Id="rId116" Type="http://schemas.openxmlformats.org/officeDocument/2006/relationships/image" Target="../media/image60.png"/><Relationship Id="rId137" Type="http://schemas.openxmlformats.org/officeDocument/2006/relationships/customXml" Target="../ink/ink71.xml"/><Relationship Id="rId20" Type="http://schemas.openxmlformats.org/officeDocument/2006/relationships/image" Target="../media/image12.png"/><Relationship Id="rId41" Type="http://schemas.openxmlformats.org/officeDocument/2006/relationships/customXml" Target="../ink/ink23.xml"/><Relationship Id="rId62" Type="http://schemas.openxmlformats.org/officeDocument/2006/relationships/image" Target="../media/image33.png"/><Relationship Id="rId83" Type="http://schemas.openxmlformats.org/officeDocument/2006/relationships/customXml" Target="../ink/ink44.xml"/><Relationship Id="rId88" Type="http://schemas.openxmlformats.org/officeDocument/2006/relationships/image" Target="../media/image46.png"/><Relationship Id="rId111" Type="http://schemas.openxmlformats.org/officeDocument/2006/relationships/customXml" Target="../ink/ink58.xml"/><Relationship Id="rId132" Type="http://schemas.openxmlformats.org/officeDocument/2006/relationships/image" Target="../media/image68.png"/><Relationship Id="rId15" Type="http://schemas.openxmlformats.org/officeDocument/2006/relationships/customXml" Target="../ink/ink10.xml"/><Relationship Id="rId36" Type="http://schemas.openxmlformats.org/officeDocument/2006/relationships/image" Target="../media/image20.png"/><Relationship Id="rId57" Type="http://schemas.openxmlformats.org/officeDocument/2006/relationships/customXml" Target="../ink/ink31.xml"/><Relationship Id="rId106" Type="http://schemas.openxmlformats.org/officeDocument/2006/relationships/image" Target="../media/image55.png"/><Relationship Id="rId127" Type="http://schemas.openxmlformats.org/officeDocument/2006/relationships/customXml" Target="../ink/ink66.xml"/><Relationship Id="rId10" Type="http://schemas.openxmlformats.org/officeDocument/2006/relationships/image" Target="../media/image7.png"/><Relationship Id="rId31" Type="http://schemas.openxmlformats.org/officeDocument/2006/relationships/customXml" Target="../ink/ink18.xml"/><Relationship Id="rId52" Type="http://schemas.openxmlformats.org/officeDocument/2006/relationships/image" Target="../media/image28.png"/><Relationship Id="rId73" Type="http://schemas.openxmlformats.org/officeDocument/2006/relationships/customXml" Target="../ink/ink39.xml"/><Relationship Id="rId78" Type="http://schemas.openxmlformats.org/officeDocument/2006/relationships/image" Target="../media/image41.png"/><Relationship Id="rId94" Type="http://schemas.openxmlformats.org/officeDocument/2006/relationships/image" Target="../media/image49.png"/><Relationship Id="rId99" Type="http://schemas.openxmlformats.org/officeDocument/2006/relationships/customXml" Target="../ink/ink52.xml"/><Relationship Id="rId101" Type="http://schemas.openxmlformats.org/officeDocument/2006/relationships/customXml" Target="../ink/ink53.xml"/><Relationship Id="rId122" Type="http://schemas.openxmlformats.org/officeDocument/2006/relationships/image" Target="../media/image63.png"/><Relationship Id="rId143" Type="http://schemas.openxmlformats.org/officeDocument/2006/relationships/customXml" Target="../ink/ink74.xml"/><Relationship Id="rId148" Type="http://schemas.openxmlformats.org/officeDocument/2006/relationships/image" Target="../media/image76.png"/><Relationship Id="rId4" Type="http://schemas.openxmlformats.org/officeDocument/2006/relationships/image" Target="../media/image4.png"/><Relationship Id="rId9" Type="http://schemas.openxmlformats.org/officeDocument/2006/relationships/customXml" Target="../ink/ink7.xml"/><Relationship Id="rId26" Type="http://schemas.openxmlformats.org/officeDocument/2006/relationships/image" Target="../media/image15.png"/><Relationship Id="rId47" Type="http://schemas.openxmlformats.org/officeDocument/2006/relationships/customXml" Target="../ink/ink26.xml"/><Relationship Id="rId68" Type="http://schemas.openxmlformats.org/officeDocument/2006/relationships/image" Target="../media/image36.png"/><Relationship Id="rId89" Type="http://schemas.openxmlformats.org/officeDocument/2006/relationships/customXml" Target="../ink/ink47.xml"/><Relationship Id="rId112" Type="http://schemas.openxmlformats.org/officeDocument/2006/relationships/image" Target="../media/image58.png"/><Relationship Id="rId133" Type="http://schemas.openxmlformats.org/officeDocument/2006/relationships/customXml" Target="../ink/ink69.xml"/><Relationship Id="rId16" Type="http://schemas.openxmlformats.org/officeDocument/2006/relationships/image" Target="../media/image10.png"/><Relationship Id="rId37" Type="http://schemas.openxmlformats.org/officeDocument/2006/relationships/customXml" Target="../ink/ink21.xml"/><Relationship Id="rId58" Type="http://schemas.openxmlformats.org/officeDocument/2006/relationships/image" Target="../media/image31.png"/><Relationship Id="rId79" Type="http://schemas.openxmlformats.org/officeDocument/2006/relationships/customXml" Target="../ink/ink42.xml"/><Relationship Id="rId102" Type="http://schemas.openxmlformats.org/officeDocument/2006/relationships/image" Target="../media/image53.png"/><Relationship Id="rId123" Type="http://schemas.openxmlformats.org/officeDocument/2006/relationships/customXml" Target="../ink/ink64.xml"/><Relationship Id="rId144" Type="http://schemas.openxmlformats.org/officeDocument/2006/relationships/image" Target="../media/image7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04.emf"/><Relationship Id="rId4" Type="http://schemas.openxmlformats.org/officeDocument/2006/relationships/hyperlink" Target="https://www.wolframalpha.com/" TargetMode="External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34.xml"/><Relationship Id="rId299" Type="http://schemas.openxmlformats.org/officeDocument/2006/relationships/image" Target="../media/image223.png"/><Relationship Id="rId21" Type="http://schemas.openxmlformats.org/officeDocument/2006/relationships/customXml" Target="../ink/ink86.xml"/><Relationship Id="rId63" Type="http://schemas.openxmlformats.org/officeDocument/2006/relationships/customXml" Target="../ink/ink107.xml"/><Relationship Id="rId159" Type="http://schemas.openxmlformats.org/officeDocument/2006/relationships/customXml" Target="../ink/ink155.xml"/><Relationship Id="rId324" Type="http://schemas.openxmlformats.org/officeDocument/2006/relationships/customXml" Target="../ink/ink238.xml"/><Relationship Id="rId366" Type="http://schemas.openxmlformats.org/officeDocument/2006/relationships/customXml" Target="../ink/ink259.xml"/><Relationship Id="rId170" Type="http://schemas.openxmlformats.org/officeDocument/2006/relationships/image" Target="../media/image159.png"/><Relationship Id="rId226" Type="http://schemas.openxmlformats.org/officeDocument/2006/relationships/customXml" Target="../ink/ink189.xml"/><Relationship Id="rId268" Type="http://schemas.openxmlformats.org/officeDocument/2006/relationships/customXml" Target="../ink/ink210.xml"/><Relationship Id="rId32" Type="http://schemas.openxmlformats.org/officeDocument/2006/relationships/image" Target="../media/image91.png"/><Relationship Id="rId74" Type="http://schemas.openxmlformats.org/officeDocument/2006/relationships/image" Target="../media/image111.png"/><Relationship Id="rId128" Type="http://schemas.openxmlformats.org/officeDocument/2006/relationships/image" Target="../media/image138.png"/><Relationship Id="rId335" Type="http://schemas.openxmlformats.org/officeDocument/2006/relationships/image" Target="../media/image241.png"/><Relationship Id="rId377" Type="http://schemas.openxmlformats.org/officeDocument/2006/relationships/image" Target="../media/image261.png"/><Relationship Id="rId5" Type="http://schemas.openxmlformats.org/officeDocument/2006/relationships/customXml" Target="../ink/ink78.xml"/><Relationship Id="rId181" Type="http://schemas.openxmlformats.org/officeDocument/2006/relationships/image" Target="../media/image164.png"/><Relationship Id="rId237" Type="http://schemas.openxmlformats.org/officeDocument/2006/relationships/image" Target="../media/image192.png"/><Relationship Id="rId402" Type="http://schemas.openxmlformats.org/officeDocument/2006/relationships/customXml" Target="../ink/ink277.xml"/><Relationship Id="rId279" Type="http://schemas.openxmlformats.org/officeDocument/2006/relationships/image" Target="../media/image213.png"/><Relationship Id="rId43" Type="http://schemas.openxmlformats.org/officeDocument/2006/relationships/customXml" Target="../ink/ink97.xml"/><Relationship Id="rId139" Type="http://schemas.openxmlformats.org/officeDocument/2006/relationships/customXml" Target="../ink/ink145.xml"/><Relationship Id="rId290" Type="http://schemas.openxmlformats.org/officeDocument/2006/relationships/customXml" Target="../ink/ink221.xml"/><Relationship Id="rId304" Type="http://schemas.openxmlformats.org/officeDocument/2006/relationships/customXml" Target="../ink/ink228.xml"/><Relationship Id="rId346" Type="http://schemas.openxmlformats.org/officeDocument/2006/relationships/customXml" Target="../ink/ink249.xml"/><Relationship Id="rId388" Type="http://schemas.openxmlformats.org/officeDocument/2006/relationships/customXml" Target="../ink/ink270.xml"/><Relationship Id="rId85" Type="http://schemas.openxmlformats.org/officeDocument/2006/relationships/customXml" Target="../ink/ink118.xml"/><Relationship Id="rId150" Type="http://schemas.openxmlformats.org/officeDocument/2006/relationships/image" Target="../media/image149.png"/><Relationship Id="rId192" Type="http://schemas.openxmlformats.org/officeDocument/2006/relationships/customXml" Target="../ink/ink172.xml"/><Relationship Id="rId206" Type="http://schemas.openxmlformats.org/officeDocument/2006/relationships/customXml" Target="../ink/ink179.xml"/><Relationship Id="rId413" Type="http://schemas.openxmlformats.org/officeDocument/2006/relationships/image" Target="../media/image279.png"/><Relationship Id="rId248" Type="http://schemas.openxmlformats.org/officeDocument/2006/relationships/customXml" Target="../ink/ink200.xml"/><Relationship Id="rId12" Type="http://schemas.openxmlformats.org/officeDocument/2006/relationships/image" Target="../media/image81.png"/><Relationship Id="rId108" Type="http://schemas.openxmlformats.org/officeDocument/2006/relationships/image" Target="../media/image128.png"/><Relationship Id="rId315" Type="http://schemas.openxmlformats.org/officeDocument/2006/relationships/image" Target="../media/image231.png"/><Relationship Id="rId357" Type="http://schemas.openxmlformats.org/officeDocument/2006/relationships/image" Target="../media/image252.png"/><Relationship Id="rId54" Type="http://schemas.openxmlformats.org/officeDocument/2006/relationships/image" Target="../media/image102.png"/><Relationship Id="rId96" Type="http://schemas.openxmlformats.org/officeDocument/2006/relationships/image" Target="../media/image122.png"/><Relationship Id="rId161" Type="http://schemas.openxmlformats.org/officeDocument/2006/relationships/customXml" Target="../ink/ink156.xml"/><Relationship Id="rId217" Type="http://schemas.openxmlformats.org/officeDocument/2006/relationships/image" Target="../media/image182.png"/><Relationship Id="rId399" Type="http://schemas.openxmlformats.org/officeDocument/2006/relationships/image" Target="../media/image272.png"/><Relationship Id="rId259" Type="http://schemas.openxmlformats.org/officeDocument/2006/relationships/image" Target="../media/image203.png"/><Relationship Id="rId23" Type="http://schemas.openxmlformats.org/officeDocument/2006/relationships/customXml" Target="../ink/ink87.xml"/><Relationship Id="rId119" Type="http://schemas.openxmlformats.org/officeDocument/2006/relationships/customXml" Target="../ink/ink135.xml"/><Relationship Id="rId270" Type="http://schemas.openxmlformats.org/officeDocument/2006/relationships/customXml" Target="../ink/ink211.xml"/><Relationship Id="rId326" Type="http://schemas.openxmlformats.org/officeDocument/2006/relationships/customXml" Target="../ink/ink239.xml"/><Relationship Id="rId65" Type="http://schemas.openxmlformats.org/officeDocument/2006/relationships/customXml" Target="../ink/ink108.xml"/><Relationship Id="rId130" Type="http://schemas.openxmlformats.org/officeDocument/2006/relationships/image" Target="../media/image139.png"/><Relationship Id="rId368" Type="http://schemas.openxmlformats.org/officeDocument/2006/relationships/customXml" Target="../ink/ink260.xml"/><Relationship Id="rId172" Type="http://schemas.openxmlformats.org/officeDocument/2006/relationships/image" Target="../media/image160.png"/><Relationship Id="rId228" Type="http://schemas.openxmlformats.org/officeDocument/2006/relationships/customXml" Target="../ink/ink190.xml"/><Relationship Id="rId281" Type="http://schemas.openxmlformats.org/officeDocument/2006/relationships/image" Target="../media/image214.png"/><Relationship Id="rId337" Type="http://schemas.openxmlformats.org/officeDocument/2006/relationships/image" Target="../media/image242.png"/><Relationship Id="rId34" Type="http://schemas.openxmlformats.org/officeDocument/2006/relationships/image" Target="../media/image92.png"/><Relationship Id="rId76" Type="http://schemas.openxmlformats.org/officeDocument/2006/relationships/image" Target="../media/image112.png"/><Relationship Id="rId141" Type="http://schemas.openxmlformats.org/officeDocument/2006/relationships/customXml" Target="../ink/ink146.xml"/><Relationship Id="rId379" Type="http://schemas.openxmlformats.org/officeDocument/2006/relationships/image" Target="../media/image262.png"/><Relationship Id="rId7" Type="http://schemas.openxmlformats.org/officeDocument/2006/relationships/customXml" Target="../ink/ink79.xml"/><Relationship Id="rId183" Type="http://schemas.openxmlformats.org/officeDocument/2006/relationships/image" Target="../media/image165.png"/><Relationship Id="rId239" Type="http://schemas.openxmlformats.org/officeDocument/2006/relationships/image" Target="../media/image193.png"/><Relationship Id="rId390" Type="http://schemas.openxmlformats.org/officeDocument/2006/relationships/customXml" Target="../ink/ink271.xml"/><Relationship Id="rId404" Type="http://schemas.openxmlformats.org/officeDocument/2006/relationships/customXml" Target="../ink/ink278.xml"/><Relationship Id="rId250" Type="http://schemas.openxmlformats.org/officeDocument/2006/relationships/customXml" Target="../ink/ink201.xml"/><Relationship Id="rId292" Type="http://schemas.openxmlformats.org/officeDocument/2006/relationships/customXml" Target="../ink/ink222.xml"/><Relationship Id="rId306" Type="http://schemas.openxmlformats.org/officeDocument/2006/relationships/customXml" Target="../ink/ink229.xml"/><Relationship Id="rId45" Type="http://schemas.openxmlformats.org/officeDocument/2006/relationships/customXml" Target="../ink/ink98.xml"/><Relationship Id="rId87" Type="http://schemas.openxmlformats.org/officeDocument/2006/relationships/customXml" Target="../ink/ink119.xml"/><Relationship Id="rId110" Type="http://schemas.openxmlformats.org/officeDocument/2006/relationships/image" Target="../media/image129.png"/><Relationship Id="rId348" Type="http://schemas.openxmlformats.org/officeDocument/2006/relationships/customXml" Target="../ink/ink250.xml"/><Relationship Id="rId152" Type="http://schemas.openxmlformats.org/officeDocument/2006/relationships/image" Target="../media/image150.png"/><Relationship Id="rId194" Type="http://schemas.openxmlformats.org/officeDocument/2006/relationships/customXml" Target="../ink/ink173.xml"/><Relationship Id="rId208" Type="http://schemas.openxmlformats.org/officeDocument/2006/relationships/customXml" Target="../ink/ink180.xml"/><Relationship Id="rId415" Type="http://schemas.openxmlformats.org/officeDocument/2006/relationships/image" Target="../media/image280.png"/><Relationship Id="rId261" Type="http://schemas.openxmlformats.org/officeDocument/2006/relationships/image" Target="../media/image204.png"/><Relationship Id="rId14" Type="http://schemas.openxmlformats.org/officeDocument/2006/relationships/image" Target="../media/image82.png"/><Relationship Id="rId56" Type="http://schemas.openxmlformats.org/officeDocument/2006/relationships/image" Target="../media/image103.png"/><Relationship Id="rId317" Type="http://schemas.openxmlformats.org/officeDocument/2006/relationships/image" Target="../media/image232.png"/><Relationship Id="rId359" Type="http://schemas.openxmlformats.org/officeDocument/2006/relationships/image" Target="../media/image253.png"/><Relationship Id="rId98" Type="http://schemas.openxmlformats.org/officeDocument/2006/relationships/image" Target="../media/image123.png"/><Relationship Id="rId121" Type="http://schemas.openxmlformats.org/officeDocument/2006/relationships/customXml" Target="../ink/ink136.xml"/><Relationship Id="rId163" Type="http://schemas.openxmlformats.org/officeDocument/2006/relationships/customXml" Target="../ink/ink157.xml"/><Relationship Id="rId219" Type="http://schemas.openxmlformats.org/officeDocument/2006/relationships/image" Target="../media/image183.png"/><Relationship Id="rId370" Type="http://schemas.openxmlformats.org/officeDocument/2006/relationships/customXml" Target="../ink/ink261.xml"/><Relationship Id="rId230" Type="http://schemas.openxmlformats.org/officeDocument/2006/relationships/customXml" Target="../ink/ink191.xml"/><Relationship Id="rId25" Type="http://schemas.openxmlformats.org/officeDocument/2006/relationships/customXml" Target="../ink/ink88.xml"/><Relationship Id="rId67" Type="http://schemas.openxmlformats.org/officeDocument/2006/relationships/customXml" Target="../ink/ink109.xml"/><Relationship Id="rId272" Type="http://schemas.openxmlformats.org/officeDocument/2006/relationships/customXml" Target="../ink/ink212.xml"/><Relationship Id="rId328" Type="http://schemas.openxmlformats.org/officeDocument/2006/relationships/customXml" Target="../ink/ink240.xml"/><Relationship Id="rId132" Type="http://schemas.openxmlformats.org/officeDocument/2006/relationships/image" Target="../media/image140.png"/><Relationship Id="rId174" Type="http://schemas.openxmlformats.org/officeDocument/2006/relationships/image" Target="../media/image161.png"/><Relationship Id="rId381" Type="http://schemas.openxmlformats.org/officeDocument/2006/relationships/image" Target="../media/image263.png"/><Relationship Id="rId241" Type="http://schemas.openxmlformats.org/officeDocument/2006/relationships/image" Target="../media/image194.png"/><Relationship Id="rId36" Type="http://schemas.openxmlformats.org/officeDocument/2006/relationships/image" Target="../media/image93.png"/><Relationship Id="rId283" Type="http://schemas.openxmlformats.org/officeDocument/2006/relationships/image" Target="../media/image215.png"/><Relationship Id="rId339" Type="http://schemas.openxmlformats.org/officeDocument/2006/relationships/image" Target="../media/image243.png"/><Relationship Id="rId78" Type="http://schemas.openxmlformats.org/officeDocument/2006/relationships/image" Target="../media/image113.png"/><Relationship Id="rId101" Type="http://schemas.openxmlformats.org/officeDocument/2006/relationships/customXml" Target="../ink/ink126.xml"/><Relationship Id="rId143" Type="http://schemas.openxmlformats.org/officeDocument/2006/relationships/customXml" Target="../ink/ink147.xml"/><Relationship Id="rId185" Type="http://schemas.openxmlformats.org/officeDocument/2006/relationships/image" Target="../media/image166.png"/><Relationship Id="rId350" Type="http://schemas.openxmlformats.org/officeDocument/2006/relationships/customXml" Target="../ink/ink251.xml"/><Relationship Id="rId406" Type="http://schemas.openxmlformats.org/officeDocument/2006/relationships/customXml" Target="../ink/ink279.xml"/><Relationship Id="rId9" Type="http://schemas.openxmlformats.org/officeDocument/2006/relationships/customXml" Target="../ink/ink80.xml"/><Relationship Id="rId210" Type="http://schemas.openxmlformats.org/officeDocument/2006/relationships/customXml" Target="../ink/ink181.xml"/><Relationship Id="rId392" Type="http://schemas.openxmlformats.org/officeDocument/2006/relationships/customXml" Target="../ink/ink272.xml"/><Relationship Id="rId252" Type="http://schemas.openxmlformats.org/officeDocument/2006/relationships/customXml" Target="../ink/ink202.xml"/><Relationship Id="rId294" Type="http://schemas.openxmlformats.org/officeDocument/2006/relationships/customXml" Target="../ink/ink223.xml"/><Relationship Id="rId308" Type="http://schemas.openxmlformats.org/officeDocument/2006/relationships/customXml" Target="../ink/ink230.xml"/><Relationship Id="rId47" Type="http://schemas.openxmlformats.org/officeDocument/2006/relationships/customXml" Target="../ink/ink99.xml"/><Relationship Id="rId89" Type="http://schemas.openxmlformats.org/officeDocument/2006/relationships/customXml" Target="../ink/ink120.xml"/><Relationship Id="rId112" Type="http://schemas.openxmlformats.org/officeDocument/2006/relationships/image" Target="../media/image130.png"/><Relationship Id="rId154" Type="http://schemas.openxmlformats.org/officeDocument/2006/relationships/image" Target="../media/image151.png"/><Relationship Id="rId361" Type="http://schemas.openxmlformats.org/officeDocument/2006/relationships/image" Target="../media/image254.png"/><Relationship Id="rId196" Type="http://schemas.openxmlformats.org/officeDocument/2006/relationships/customXml" Target="../ink/ink174.xml"/><Relationship Id="rId417" Type="http://schemas.openxmlformats.org/officeDocument/2006/relationships/image" Target="../media/image281.png"/><Relationship Id="rId16" Type="http://schemas.openxmlformats.org/officeDocument/2006/relationships/image" Target="../media/image83.png"/><Relationship Id="rId221" Type="http://schemas.openxmlformats.org/officeDocument/2006/relationships/image" Target="../media/image184.png"/><Relationship Id="rId263" Type="http://schemas.openxmlformats.org/officeDocument/2006/relationships/image" Target="../media/image205.png"/><Relationship Id="rId319" Type="http://schemas.openxmlformats.org/officeDocument/2006/relationships/image" Target="../media/image233.png"/><Relationship Id="rId58" Type="http://schemas.openxmlformats.org/officeDocument/2006/relationships/image" Target="../media/image104.png"/><Relationship Id="rId123" Type="http://schemas.openxmlformats.org/officeDocument/2006/relationships/customXml" Target="../ink/ink137.xml"/><Relationship Id="rId330" Type="http://schemas.openxmlformats.org/officeDocument/2006/relationships/customXml" Target="../ink/ink241.xml"/><Relationship Id="rId165" Type="http://schemas.openxmlformats.org/officeDocument/2006/relationships/customXml" Target="../ink/ink158.xml"/><Relationship Id="rId372" Type="http://schemas.openxmlformats.org/officeDocument/2006/relationships/customXml" Target="../ink/ink262.xml"/><Relationship Id="rId232" Type="http://schemas.openxmlformats.org/officeDocument/2006/relationships/customXml" Target="../ink/ink192.xml"/><Relationship Id="rId274" Type="http://schemas.openxmlformats.org/officeDocument/2006/relationships/customXml" Target="../ink/ink213.xml"/><Relationship Id="rId27" Type="http://schemas.openxmlformats.org/officeDocument/2006/relationships/customXml" Target="../ink/ink89.xml"/><Relationship Id="rId69" Type="http://schemas.openxmlformats.org/officeDocument/2006/relationships/customXml" Target="../ink/ink110.xml"/><Relationship Id="rId134" Type="http://schemas.openxmlformats.org/officeDocument/2006/relationships/image" Target="../media/image141.png"/><Relationship Id="rId80" Type="http://schemas.openxmlformats.org/officeDocument/2006/relationships/image" Target="../media/image114.png"/><Relationship Id="rId176" Type="http://schemas.openxmlformats.org/officeDocument/2006/relationships/customXml" Target="../ink/ink164.xml"/><Relationship Id="rId341" Type="http://schemas.openxmlformats.org/officeDocument/2006/relationships/image" Target="../media/image244.png"/><Relationship Id="rId383" Type="http://schemas.openxmlformats.org/officeDocument/2006/relationships/image" Target="../media/image264.png"/><Relationship Id="rId201" Type="http://schemas.openxmlformats.org/officeDocument/2006/relationships/image" Target="../media/image174.png"/><Relationship Id="rId243" Type="http://schemas.openxmlformats.org/officeDocument/2006/relationships/image" Target="../media/image195.png"/><Relationship Id="rId285" Type="http://schemas.openxmlformats.org/officeDocument/2006/relationships/image" Target="../media/image216.png"/><Relationship Id="rId17" Type="http://schemas.openxmlformats.org/officeDocument/2006/relationships/customXml" Target="../ink/ink84.xml"/><Relationship Id="rId38" Type="http://schemas.openxmlformats.org/officeDocument/2006/relationships/image" Target="../media/image94.png"/><Relationship Id="rId59" Type="http://schemas.openxmlformats.org/officeDocument/2006/relationships/customXml" Target="../ink/ink105.xml"/><Relationship Id="rId103" Type="http://schemas.openxmlformats.org/officeDocument/2006/relationships/customXml" Target="../ink/ink127.xml"/><Relationship Id="rId124" Type="http://schemas.openxmlformats.org/officeDocument/2006/relationships/image" Target="../media/image136.png"/><Relationship Id="rId310" Type="http://schemas.openxmlformats.org/officeDocument/2006/relationships/customXml" Target="../ink/ink231.xml"/><Relationship Id="rId70" Type="http://schemas.openxmlformats.org/officeDocument/2006/relationships/image" Target="../media/image109.png"/><Relationship Id="rId91" Type="http://schemas.openxmlformats.org/officeDocument/2006/relationships/customXml" Target="../ink/ink121.xml"/><Relationship Id="rId145" Type="http://schemas.openxmlformats.org/officeDocument/2006/relationships/customXml" Target="../ink/ink148.xml"/><Relationship Id="rId166" Type="http://schemas.openxmlformats.org/officeDocument/2006/relationships/image" Target="../media/image157.png"/><Relationship Id="rId187" Type="http://schemas.openxmlformats.org/officeDocument/2006/relationships/image" Target="../media/image167.png"/><Relationship Id="rId331" Type="http://schemas.openxmlformats.org/officeDocument/2006/relationships/image" Target="../media/image239.png"/><Relationship Id="rId352" Type="http://schemas.openxmlformats.org/officeDocument/2006/relationships/customXml" Target="../ink/ink252.xml"/><Relationship Id="rId373" Type="http://schemas.openxmlformats.org/officeDocument/2006/relationships/image" Target="../media/image259.png"/><Relationship Id="rId394" Type="http://schemas.openxmlformats.org/officeDocument/2006/relationships/customXml" Target="../ink/ink273.xml"/><Relationship Id="rId408" Type="http://schemas.openxmlformats.org/officeDocument/2006/relationships/customXml" Target="../ink/ink280.xml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182.xml"/><Relationship Id="rId233" Type="http://schemas.openxmlformats.org/officeDocument/2006/relationships/image" Target="../media/image190.png"/><Relationship Id="rId254" Type="http://schemas.openxmlformats.org/officeDocument/2006/relationships/customXml" Target="../ink/ink203.xml"/><Relationship Id="rId28" Type="http://schemas.openxmlformats.org/officeDocument/2006/relationships/image" Target="../media/image89.png"/><Relationship Id="rId49" Type="http://schemas.openxmlformats.org/officeDocument/2006/relationships/customXml" Target="../ink/ink100.xml"/><Relationship Id="rId114" Type="http://schemas.openxmlformats.org/officeDocument/2006/relationships/image" Target="../media/image131.png"/><Relationship Id="rId275" Type="http://schemas.openxmlformats.org/officeDocument/2006/relationships/image" Target="../media/image211.png"/><Relationship Id="rId296" Type="http://schemas.openxmlformats.org/officeDocument/2006/relationships/customXml" Target="../ink/ink224.xml"/><Relationship Id="rId300" Type="http://schemas.openxmlformats.org/officeDocument/2006/relationships/customXml" Target="../ink/ink226.xml"/><Relationship Id="rId60" Type="http://schemas.openxmlformats.org/officeDocument/2006/relationships/image" Target="../media/image70.png"/><Relationship Id="rId81" Type="http://schemas.openxmlformats.org/officeDocument/2006/relationships/customXml" Target="../ink/ink116.xml"/><Relationship Id="rId135" Type="http://schemas.openxmlformats.org/officeDocument/2006/relationships/customXml" Target="../ink/ink143.xml"/><Relationship Id="rId156" Type="http://schemas.openxmlformats.org/officeDocument/2006/relationships/image" Target="../media/image152.png"/><Relationship Id="rId177" Type="http://schemas.openxmlformats.org/officeDocument/2006/relationships/image" Target="../media/image162.png"/><Relationship Id="rId198" Type="http://schemas.openxmlformats.org/officeDocument/2006/relationships/customXml" Target="../ink/ink175.xml"/><Relationship Id="rId321" Type="http://schemas.openxmlformats.org/officeDocument/2006/relationships/image" Target="../media/image234.png"/><Relationship Id="rId342" Type="http://schemas.openxmlformats.org/officeDocument/2006/relationships/customXml" Target="../ink/ink247.xml"/><Relationship Id="rId363" Type="http://schemas.openxmlformats.org/officeDocument/2006/relationships/image" Target="../media/image255.png"/><Relationship Id="rId384" Type="http://schemas.openxmlformats.org/officeDocument/2006/relationships/customXml" Target="../ink/ink268.xml"/><Relationship Id="rId419" Type="http://schemas.openxmlformats.org/officeDocument/2006/relationships/image" Target="../media/image282.png"/><Relationship Id="rId202" Type="http://schemas.openxmlformats.org/officeDocument/2006/relationships/customXml" Target="../ink/ink177.xml"/><Relationship Id="rId223" Type="http://schemas.openxmlformats.org/officeDocument/2006/relationships/image" Target="../media/image185.png"/><Relationship Id="rId244" Type="http://schemas.openxmlformats.org/officeDocument/2006/relationships/customXml" Target="../ink/ink198.xml"/><Relationship Id="rId18" Type="http://schemas.openxmlformats.org/officeDocument/2006/relationships/image" Target="../media/image84.png"/><Relationship Id="rId39" Type="http://schemas.openxmlformats.org/officeDocument/2006/relationships/customXml" Target="../ink/ink95.xml"/><Relationship Id="rId265" Type="http://schemas.openxmlformats.org/officeDocument/2006/relationships/image" Target="../media/image206.png"/><Relationship Id="rId286" Type="http://schemas.openxmlformats.org/officeDocument/2006/relationships/customXml" Target="../ink/ink219.xml"/><Relationship Id="rId50" Type="http://schemas.openxmlformats.org/officeDocument/2006/relationships/image" Target="../media/image100.png"/><Relationship Id="rId104" Type="http://schemas.openxmlformats.org/officeDocument/2006/relationships/image" Target="../media/image126.png"/><Relationship Id="rId125" Type="http://schemas.openxmlformats.org/officeDocument/2006/relationships/customXml" Target="../ink/ink138.xml"/><Relationship Id="rId146" Type="http://schemas.openxmlformats.org/officeDocument/2006/relationships/image" Target="../media/image147.png"/><Relationship Id="rId167" Type="http://schemas.openxmlformats.org/officeDocument/2006/relationships/customXml" Target="../ink/ink159.xml"/><Relationship Id="rId188" Type="http://schemas.openxmlformats.org/officeDocument/2006/relationships/customXml" Target="../ink/ink170.xml"/><Relationship Id="rId311" Type="http://schemas.openxmlformats.org/officeDocument/2006/relationships/image" Target="../media/image229.png"/><Relationship Id="rId332" Type="http://schemas.openxmlformats.org/officeDocument/2006/relationships/customXml" Target="../ink/ink242.xml"/><Relationship Id="rId353" Type="http://schemas.openxmlformats.org/officeDocument/2006/relationships/image" Target="../media/image250.png"/><Relationship Id="rId374" Type="http://schemas.openxmlformats.org/officeDocument/2006/relationships/customXml" Target="../ink/ink263.xml"/><Relationship Id="rId395" Type="http://schemas.openxmlformats.org/officeDocument/2006/relationships/image" Target="../media/image270.png"/><Relationship Id="rId409" Type="http://schemas.openxmlformats.org/officeDocument/2006/relationships/image" Target="../media/image277.png"/><Relationship Id="rId71" Type="http://schemas.openxmlformats.org/officeDocument/2006/relationships/customXml" Target="../ink/ink111.xml"/><Relationship Id="rId92" Type="http://schemas.openxmlformats.org/officeDocument/2006/relationships/image" Target="../media/image120.png"/><Relationship Id="rId213" Type="http://schemas.openxmlformats.org/officeDocument/2006/relationships/image" Target="../media/image180.png"/><Relationship Id="rId234" Type="http://schemas.openxmlformats.org/officeDocument/2006/relationships/customXml" Target="../ink/ink193.xml"/><Relationship Id="rId420" Type="http://schemas.openxmlformats.org/officeDocument/2006/relationships/customXml" Target="../ink/ink286.xml"/><Relationship Id="rId2" Type="http://schemas.openxmlformats.org/officeDocument/2006/relationships/notesSlide" Target="../notesSlides/notesSlide3.xml"/><Relationship Id="rId29" Type="http://schemas.openxmlformats.org/officeDocument/2006/relationships/customXml" Target="../ink/ink90.xml"/><Relationship Id="rId255" Type="http://schemas.openxmlformats.org/officeDocument/2006/relationships/image" Target="../media/image201.png"/><Relationship Id="rId276" Type="http://schemas.openxmlformats.org/officeDocument/2006/relationships/customXml" Target="../ink/ink214.xml"/><Relationship Id="rId297" Type="http://schemas.openxmlformats.org/officeDocument/2006/relationships/image" Target="../media/image222.png"/><Relationship Id="rId40" Type="http://schemas.openxmlformats.org/officeDocument/2006/relationships/image" Target="../media/image95.png"/><Relationship Id="rId115" Type="http://schemas.openxmlformats.org/officeDocument/2006/relationships/customXml" Target="../ink/ink133.xml"/><Relationship Id="rId136" Type="http://schemas.openxmlformats.org/officeDocument/2006/relationships/image" Target="../media/image142.png"/><Relationship Id="rId157" Type="http://schemas.openxmlformats.org/officeDocument/2006/relationships/customXml" Target="../ink/ink154.xml"/><Relationship Id="rId178" Type="http://schemas.openxmlformats.org/officeDocument/2006/relationships/customXml" Target="../ink/ink165.xml"/><Relationship Id="rId301" Type="http://schemas.openxmlformats.org/officeDocument/2006/relationships/image" Target="../media/image224.png"/><Relationship Id="rId322" Type="http://schemas.openxmlformats.org/officeDocument/2006/relationships/customXml" Target="../ink/ink237.xml"/><Relationship Id="rId343" Type="http://schemas.openxmlformats.org/officeDocument/2006/relationships/image" Target="../media/image245.png"/><Relationship Id="rId364" Type="http://schemas.openxmlformats.org/officeDocument/2006/relationships/customXml" Target="../ink/ink258.xml"/><Relationship Id="rId61" Type="http://schemas.openxmlformats.org/officeDocument/2006/relationships/customXml" Target="../ink/ink106.xml"/><Relationship Id="rId82" Type="http://schemas.openxmlformats.org/officeDocument/2006/relationships/image" Target="../media/image115.png"/><Relationship Id="rId199" Type="http://schemas.openxmlformats.org/officeDocument/2006/relationships/image" Target="../media/image173.png"/><Relationship Id="rId203" Type="http://schemas.openxmlformats.org/officeDocument/2006/relationships/image" Target="../media/image175.png"/><Relationship Id="rId385" Type="http://schemas.openxmlformats.org/officeDocument/2006/relationships/image" Target="../media/image265.png"/><Relationship Id="rId19" Type="http://schemas.openxmlformats.org/officeDocument/2006/relationships/customXml" Target="../ink/ink85.xml"/><Relationship Id="rId224" Type="http://schemas.openxmlformats.org/officeDocument/2006/relationships/customXml" Target="../ink/ink188.xml"/><Relationship Id="rId245" Type="http://schemas.openxmlformats.org/officeDocument/2006/relationships/image" Target="../media/image196.png"/><Relationship Id="rId266" Type="http://schemas.openxmlformats.org/officeDocument/2006/relationships/customXml" Target="../ink/ink209.xml"/><Relationship Id="rId287" Type="http://schemas.openxmlformats.org/officeDocument/2006/relationships/image" Target="../media/image217.png"/><Relationship Id="rId410" Type="http://schemas.openxmlformats.org/officeDocument/2006/relationships/customXml" Target="../ink/ink281.xml"/><Relationship Id="rId30" Type="http://schemas.openxmlformats.org/officeDocument/2006/relationships/image" Target="../media/image90.png"/><Relationship Id="rId105" Type="http://schemas.openxmlformats.org/officeDocument/2006/relationships/customXml" Target="../ink/ink128.xml"/><Relationship Id="rId126" Type="http://schemas.openxmlformats.org/officeDocument/2006/relationships/image" Target="../media/image137.png"/><Relationship Id="rId147" Type="http://schemas.openxmlformats.org/officeDocument/2006/relationships/customXml" Target="../ink/ink149.xml"/><Relationship Id="rId168" Type="http://schemas.openxmlformats.org/officeDocument/2006/relationships/image" Target="../media/image158.png"/><Relationship Id="rId312" Type="http://schemas.openxmlformats.org/officeDocument/2006/relationships/customXml" Target="../ink/ink232.xml"/><Relationship Id="rId333" Type="http://schemas.openxmlformats.org/officeDocument/2006/relationships/image" Target="../media/image240.png"/><Relationship Id="rId354" Type="http://schemas.openxmlformats.org/officeDocument/2006/relationships/customXml" Target="../ink/ink253.xml"/><Relationship Id="rId51" Type="http://schemas.openxmlformats.org/officeDocument/2006/relationships/customXml" Target="../ink/ink101.xml"/><Relationship Id="rId72" Type="http://schemas.openxmlformats.org/officeDocument/2006/relationships/image" Target="../media/image110.png"/><Relationship Id="rId93" Type="http://schemas.openxmlformats.org/officeDocument/2006/relationships/customXml" Target="../ink/ink122.xml"/><Relationship Id="rId189" Type="http://schemas.openxmlformats.org/officeDocument/2006/relationships/image" Target="../media/image168.png"/><Relationship Id="rId375" Type="http://schemas.openxmlformats.org/officeDocument/2006/relationships/image" Target="../media/image260.png"/><Relationship Id="rId396" Type="http://schemas.openxmlformats.org/officeDocument/2006/relationships/customXml" Target="../ink/ink274.xml"/><Relationship Id="rId3" Type="http://schemas.openxmlformats.org/officeDocument/2006/relationships/customXml" Target="../ink/ink77.xml"/><Relationship Id="rId214" Type="http://schemas.openxmlformats.org/officeDocument/2006/relationships/customXml" Target="../ink/ink183.xml"/><Relationship Id="rId235" Type="http://schemas.openxmlformats.org/officeDocument/2006/relationships/image" Target="../media/image191.png"/><Relationship Id="rId256" Type="http://schemas.openxmlformats.org/officeDocument/2006/relationships/customXml" Target="../ink/ink204.xml"/><Relationship Id="rId277" Type="http://schemas.openxmlformats.org/officeDocument/2006/relationships/image" Target="../media/image212.png"/><Relationship Id="rId298" Type="http://schemas.openxmlformats.org/officeDocument/2006/relationships/customXml" Target="../ink/ink225.xml"/><Relationship Id="rId400" Type="http://schemas.openxmlformats.org/officeDocument/2006/relationships/customXml" Target="../ink/ink276.xml"/><Relationship Id="rId421" Type="http://schemas.openxmlformats.org/officeDocument/2006/relationships/image" Target="../media/image283.png"/><Relationship Id="rId116" Type="http://schemas.openxmlformats.org/officeDocument/2006/relationships/image" Target="../media/image132.png"/><Relationship Id="rId137" Type="http://schemas.openxmlformats.org/officeDocument/2006/relationships/customXml" Target="../ink/ink144.xml"/><Relationship Id="rId158" Type="http://schemas.openxmlformats.org/officeDocument/2006/relationships/image" Target="../media/image153.png"/><Relationship Id="rId302" Type="http://schemas.openxmlformats.org/officeDocument/2006/relationships/customXml" Target="../ink/ink227.xml"/><Relationship Id="rId323" Type="http://schemas.openxmlformats.org/officeDocument/2006/relationships/image" Target="../media/image235.png"/><Relationship Id="rId344" Type="http://schemas.openxmlformats.org/officeDocument/2006/relationships/customXml" Target="../ink/ink248.xml"/><Relationship Id="rId20" Type="http://schemas.openxmlformats.org/officeDocument/2006/relationships/image" Target="../media/image85.png"/><Relationship Id="rId41" Type="http://schemas.openxmlformats.org/officeDocument/2006/relationships/customXml" Target="../ink/ink96.xml"/><Relationship Id="rId62" Type="http://schemas.openxmlformats.org/officeDocument/2006/relationships/image" Target="../media/image105.png"/><Relationship Id="rId83" Type="http://schemas.openxmlformats.org/officeDocument/2006/relationships/customXml" Target="../ink/ink117.xml"/><Relationship Id="rId179" Type="http://schemas.openxmlformats.org/officeDocument/2006/relationships/image" Target="../media/image163.png"/><Relationship Id="rId365" Type="http://schemas.openxmlformats.org/officeDocument/2006/relationships/image" Target="../media/image256.png"/><Relationship Id="rId386" Type="http://schemas.openxmlformats.org/officeDocument/2006/relationships/customXml" Target="../ink/ink269.xml"/><Relationship Id="rId190" Type="http://schemas.openxmlformats.org/officeDocument/2006/relationships/customXml" Target="../ink/ink171.xml"/><Relationship Id="rId204" Type="http://schemas.openxmlformats.org/officeDocument/2006/relationships/customXml" Target="../ink/ink178.xml"/><Relationship Id="rId225" Type="http://schemas.openxmlformats.org/officeDocument/2006/relationships/image" Target="../media/image186.png"/><Relationship Id="rId246" Type="http://schemas.openxmlformats.org/officeDocument/2006/relationships/customXml" Target="../ink/ink199.xml"/><Relationship Id="rId267" Type="http://schemas.openxmlformats.org/officeDocument/2006/relationships/image" Target="../media/image207.png"/><Relationship Id="rId288" Type="http://schemas.openxmlformats.org/officeDocument/2006/relationships/customXml" Target="../ink/ink220.xml"/><Relationship Id="rId411" Type="http://schemas.openxmlformats.org/officeDocument/2006/relationships/image" Target="../media/image278.png"/><Relationship Id="rId106" Type="http://schemas.openxmlformats.org/officeDocument/2006/relationships/image" Target="../media/image127.png"/><Relationship Id="rId127" Type="http://schemas.openxmlformats.org/officeDocument/2006/relationships/customXml" Target="../ink/ink139.xml"/><Relationship Id="rId313" Type="http://schemas.openxmlformats.org/officeDocument/2006/relationships/image" Target="../media/image230.png"/><Relationship Id="rId10" Type="http://schemas.openxmlformats.org/officeDocument/2006/relationships/image" Target="../media/image80.png"/><Relationship Id="rId31" Type="http://schemas.openxmlformats.org/officeDocument/2006/relationships/customXml" Target="../ink/ink91.xml"/><Relationship Id="rId52" Type="http://schemas.openxmlformats.org/officeDocument/2006/relationships/image" Target="../media/image101.png"/><Relationship Id="rId73" Type="http://schemas.openxmlformats.org/officeDocument/2006/relationships/customXml" Target="../ink/ink112.xml"/><Relationship Id="rId94" Type="http://schemas.openxmlformats.org/officeDocument/2006/relationships/image" Target="../media/image121.png"/><Relationship Id="rId148" Type="http://schemas.openxmlformats.org/officeDocument/2006/relationships/image" Target="../media/image148.png"/><Relationship Id="rId169" Type="http://schemas.openxmlformats.org/officeDocument/2006/relationships/customXml" Target="../ink/ink160.xml"/><Relationship Id="rId334" Type="http://schemas.openxmlformats.org/officeDocument/2006/relationships/customXml" Target="../ink/ink243.xml"/><Relationship Id="rId355" Type="http://schemas.openxmlformats.org/officeDocument/2006/relationships/image" Target="../media/image251.png"/><Relationship Id="rId376" Type="http://schemas.openxmlformats.org/officeDocument/2006/relationships/customXml" Target="../ink/ink264.xml"/><Relationship Id="rId397" Type="http://schemas.openxmlformats.org/officeDocument/2006/relationships/image" Target="../media/image271.png"/><Relationship Id="rId4" Type="http://schemas.openxmlformats.org/officeDocument/2006/relationships/image" Target="../media/image77.png"/><Relationship Id="rId180" Type="http://schemas.openxmlformats.org/officeDocument/2006/relationships/customXml" Target="../ink/ink166.xml"/><Relationship Id="rId215" Type="http://schemas.openxmlformats.org/officeDocument/2006/relationships/image" Target="../media/image181.png"/><Relationship Id="rId236" Type="http://schemas.openxmlformats.org/officeDocument/2006/relationships/customXml" Target="../ink/ink194.xml"/><Relationship Id="rId257" Type="http://schemas.openxmlformats.org/officeDocument/2006/relationships/image" Target="../media/image202.png"/><Relationship Id="rId278" Type="http://schemas.openxmlformats.org/officeDocument/2006/relationships/customXml" Target="../ink/ink215.xml"/><Relationship Id="rId401" Type="http://schemas.openxmlformats.org/officeDocument/2006/relationships/image" Target="../media/image273.png"/><Relationship Id="rId422" Type="http://schemas.openxmlformats.org/officeDocument/2006/relationships/customXml" Target="../ink/ink287.xml"/><Relationship Id="rId303" Type="http://schemas.openxmlformats.org/officeDocument/2006/relationships/image" Target="../media/image225.png"/><Relationship Id="rId42" Type="http://schemas.openxmlformats.org/officeDocument/2006/relationships/image" Target="../media/image96.png"/><Relationship Id="rId84" Type="http://schemas.openxmlformats.org/officeDocument/2006/relationships/image" Target="../media/image116.png"/><Relationship Id="rId138" Type="http://schemas.openxmlformats.org/officeDocument/2006/relationships/image" Target="../media/image143.png"/><Relationship Id="rId345" Type="http://schemas.openxmlformats.org/officeDocument/2006/relationships/image" Target="../media/image246.png"/><Relationship Id="rId387" Type="http://schemas.openxmlformats.org/officeDocument/2006/relationships/image" Target="../media/image266.png"/><Relationship Id="rId191" Type="http://schemas.openxmlformats.org/officeDocument/2006/relationships/image" Target="../media/image169.png"/><Relationship Id="rId205" Type="http://schemas.openxmlformats.org/officeDocument/2006/relationships/image" Target="../media/image176.png"/><Relationship Id="rId247" Type="http://schemas.openxmlformats.org/officeDocument/2006/relationships/image" Target="../media/image197.png"/><Relationship Id="rId412" Type="http://schemas.openxmlformats.org/officeDocument/2006/relationships/customXml" Target="../ink/ink282.xml"/><Relationship Id="rId107" Type="http://schemas.openxmlformats.org/officeDocument/2006/relationships/customXml" Target="../ink/ink129.xml"/><Relationship Id="rId289" Type="http://schemas.openxmlformats.org/officeDocument/2006/relationships/image" Target="../media/image218.png"/><Relationship Id="rId11" Type="http://schemas.openxmlformats.org/officeDocument/2006/relationships/customXml" Target="../ink/ink81.xml"/><Relationship Id="rId53" Type="http://schemas.openxmlformats.org/officeDocument/2006/relationships/customXml" Target="../ink/ink102.xml"/><Relationship Id="rId149" Type="http://schemas.openxmlformats.org/officeDocument/2006/relationships/customXml" Target="../ink/ink150.xml"/><Relationship Id="rId314" Type="http://schemas.openxmlformats.org/officeDocument/2006/relationships/customXml" Target="../ink/ink233.xml"/><Relationship Id="rId356" Type="http://schemas.openxmlformats.org/officeDocument/2006/relationships/customXml" Target="../ink/ink254.xml"/><Relationship Id="rId398" Type="http://schemas.openxmlformats.org/officeDocument/2006/relationships/customXml" Target="../ink/ink275.xml"/><Relationship Id="rId95" Type="http://schemas.openxmlformats.org/officeDocument/2006/relationships/customXml" Target="../ink/ink123.xml"/><Relationship Id="rId160" Type="http://schemas.openxmlformats.org/officeDocument/2006/relationships/image" Target="../media/image154.png"/><Relationship Id="rId216" Type="http://schemas.openxmlformats.org/officeDocument/2006/relationships/customXml" Target="../ink/ink184.xml"/><Relationship Id="rId423" Type="http://schemas.openxmlformats.org/officeDocument/2006/relationships/image" Target="../media/image284.png"/><Relationship Id="rId258" Type="http://schemas.openxmlformats.org/officeDocument/2006/relationships/customXml" Target="../ink/ink205.xml"/><Relationship Id="rId22" Type="http://schemas.openxmlformats.org/officeDocument/2006/relationships/image" Target="../media/image86.png"/><Relationship Id="rId64" Type="http://schemas.openxmlformats.org/officeDocument/2006/relationships/image" Target="../media/image106.png"/><Relationship Id="rId118" Type="http://schemas.openxmlformats.org/officeDocument/2006/relationships/image" Target="../media/image133.png"/><Relationship Id="rId325" Type="http://schemas.openxmlformats.org/officeDocument/2006/relationships/image" Target="../media/image236.png"/><Relationship Id="rId367" Type="http://schemas.openxmlformats.org/officeDocument/2006/relationships/image" Target="../media/image257.png"/><Relationship Id="rId171" Type="http://schemas.openxmlformats.org/officeDocument/2006/relationships/customXml" Target="../ink/ink161.xml"/><Relationship Id="rId227" Type="http://schemas.openxmlformats.org/officeDocument/2006/relationships/image" Target="../media/image187.png"/><Relationship Id="rId269" Type="http://schemas.openxmlformats.org/officeDocument/2006/relationships/image" Target="../media/image208.png"/><Relationship Id="rId33" Type="http://schemas.openxmlformats.org/officeDocument/2006/relationships/customXml" Target="../ink/ink92.xml"/><Relationship Id="rId129" Type="http://schemas.openxmlformats.org/officeDocument/2006/relationships/customXml" Target="../ink/ink140.xml"/><Relationship Id="rId280" Type="http://schemas.openxmlformats.org/officeDocument/2006/relationships/customXml" Target="../ink/ink216.xml"/><Relationship Id="rId336" Type="http://schemas.openxmlformats.org/officeDocument/2006/relationships/customXml" Target="../ink/ink244.xml"/><Relationship Id="rId75" Type="http://schemas.openxmlformats.org/officeDocument/2006/relationships/customXml" Target="../ink/ink113.xml"/><Relationship Id="rId140" Type="http://schemas.openxmlformats.org/officeDocument/2006/relationships/image" Target="../media/image144.png"/><Relationship Id="rId182" Type="http://schemas.openxmlformats.org/officeDocument/2006/relationships/customXml" Target="../ink/ink167.xml"/><Relationship Id="rId378" Type="http://schemas.openxmlformats.org/officeDocument/2006/relationships/customXml" Target="../ink/ink265.xml"/><Relationship Id="rId403" Type="http://schemas.openxmlformats.org/officeDocument/2006/relationships/image" Target="../media/image274.png"/><Relationship Id="rId6" Type="http://schemas.openxmlformats.org/officeDocument/2006/relationships/image" Target="../media/image78.png"/><Relationship Id="rId238" Type="http://schemas.openxmlformats.org/officeDocument/2006/relationships/customXml" Target="../ink/ink195.xml"/><Relationship Id="rId291" Type="http://schemas.openxmlformats.org/officeDocument/2006/relationships/image" Target="../media/image219.png"/><Relationship Id="rId305" Type="http://schemas.openxmlformats.org/officeDocument/2006/relationships/image" Target="../media/image226.png"/><Relationship Id="rId347" Type="http://schemas.openxmlformats.org/officeDocument/2006/relationships/image" Target="../media/image247.png"/><Relationship Id="rId44" Type="http://schemas.openxmlformats.org/officeDocument/2006/relationships/image" Target="../media/image97.png"/><Relationship Id="rId86" Type="http://schemas.openxmlformats.org/officeDocument/2006/relationships/image" Target="../media/image117.png"/><Relationship Id="rId151" Type="http://schemas.openxmlformats.org/officeDocument/2006/relationships/customXml" Target="../ink/ink151.xml"/><Relationship Id="rId389" Type="http://schemas.openxmlformats.org/officeDocument/2006/relationships/image" Target="../media/image267.png"/><Relationship Id="rId193" Type="http://schemas.openxmlformats.org/officeDocument/2006/relationships/image" Target="../media/image170.png"/><Relationship Id="rId207" Type="http://schemas.openxmlformats.org/officeDocument/2006/relationships/image" Target="../media/image177.png"/><Relationship Id="rId249" Type="http://schemas.openxmlformats.org/officeDocument/2006/relationships/image" Target="../media/image198.png"/><Relationship Id="rId414" Type="http://schemas.openxmlformats.org/officeDocument/2006/relationships/customXml" Target="../ink/ink283.xml"/><Relationship Id="rId13" Type="http://schemas.openxmlformats.org/officeDocument/2006/relationships/customXml" Target="../ink/ink82.xml"/><Relationship Id="rId109" Type="http://schemas.openxmlformats.org/officeDocument/2006/relationships/customXml" Target="../ink/ink130.xml"/><Relationship Id="rId260" Type="http://schemas.openxmlformats.org/officeDocument/2006/relationships/customXml" Target="../ink/ink206.xml"/><Relationship Id="rId316" Type="http://schemas.openxmlformats.org/officeDocument/2006/relationships/customXml" Target="../ink/ink234.xml"/><Relationship Id="rId55" Type="http://schemas.openxmlformats.org/officeDocument/2006/relationships/customXml" Target="../ink/ink103.xml"/><Relationship Id="rId97" Type="http://schemas.openxmlformats.org/officeDocument/2006/relationships/customXml" Target="../ink/ink124.xml"/><Relationship Id="rId120" Type="http://schemas.openxmlformats.org/officeDocument/2006/relationships/image" Target="../media/image134.png"/><Relationship Id="rId358" Type="http://schemas.openxmlformats.org/officeDocument/2006/relationships/customXml" Target="../ink/ink255.xml"/><Relationship Id="rId162" Type="http://schemas.openxmlformats.org/officeDocument/2006/relationships/image" Target="../media/image155.png"/><Relationship Id="rId218" Type="http://schemas.openxmlformats.org/officeDocument/2006/relationships/customXml" Target="../ink/ink185.xml"/><Relationship Id="rId271" Type="http://schemas.openxmlformats.org/officeDocument/2006/relationships/image" Target="../media/image209.png"/><Relationship Id="rId24" Type="http://schemas.openxmlformats.org/officeDocument/2006/relationships/image" Target="../media/image87.png"/><Relationship Id="rId66" Type="http://schemas.openxmlformats.org/officeDocument/2006/relationships/image" Target="../media/image107.png"/><Relationship Id="rId131" Type="http://schemas.openxmlformats.org/officeDocument/2006/relationships/customXml" Target="../ink/ink141.xml"/><Relationship Id="rId327" Type="http://schemas.openxmlformats.org/officeDocument/2006/relationships/image" Target="../media/image237.png"/><Relationship Id="rId369" Type="http://schemas.openxmlformats.org/officeDocument/2006/relationships/image" Target="../media/image258.png"/><Relationship Id="rId173" Type="http://schemas.openxmlformats.org/officeDocument/2006/relationships/customXml" Target="../ink/ink162.xml"/><Relationship Id="rId229" Type="http://schemas.openxmlformats.org/officeDocument/2006/relationships/image" Target="../media/image188.png"/><Relationship Id="rId380" Type="http://schemas.openxmlformats.org/officeDocument/2006/relationships/customXml" Target="../ink/ink266.xml"/><Relationship Id="rId240" Type="http://schemas.openxmlformats.org/officeDocument/2006/relationships/customXml" Target="../ink/ink196.xml"/><Relationship Id="rId35" Type="http://schemas.openxmlformats.org/officeDocument/2006/relationships/customXml" Target="../ink/ink93.xml"/><Relationship Id="rId77" Type="http://schemas.openxmlformats.org/officeDocument/2006/relationships/customXml" Target="../ink/ink114.xml"/><Relationship Id="rId100" Type="http://schemas.openxmlformats.org/officeDocument/2006/relationships/image" Target="../media/image124.png"/><Relationship Id="rId282" Type="http://schemas.openxmlformats.org/officeDocument/2006/relationships/customXml" Target="../ink/ink217.xml"/><Relationship Id="rId338" Type="http://schemas.openxmlformats.org/officeDocument/2006/relationships/customXml" Target="../ink/ink245.xml"/><Relationship Id="rId8" Type="http://schemas.openxmlformats.org/officeDocument/2006/relationships/image" Target="../media/image79.png"/><Relationship Id="rId142" Type="http://schemas.openxmlformats.org/officeDocument/2006/relationships/image" Target="../media/image145.png"/><Relationship Id="rId184" Type="http://schemas.openxmlformats.org/officeDocument/2006/relationships/customXml" Target="../ink/ink168.xml"/><Relationship Id="rId391" Type="http://schemas.openxmlformats.org/officeDocument/2006/relationships/image" Target="../media/image268.png"/><Relationship Id="rId405" Type="http://schemas.openxmlformats.org/officeDocument/2006/relationships/image" Target="../media/image275.png"/><Relationship Id="rId251" Type="http://schemas.openxmlformats.org/officeDocument/2006/relationships/image" Target="../media/image199.png"/><Relationship Id="rId46" Type="http://schemas.openxmlformats.org/officeDocument/2006/relationships/image" Target="../media/image98.png"/><Relationship Id="rId293" Type="http://schemas.openxmlformats.org/officeDocument/2006/relationships/image" Target="../media/image220.png"/><Relationship Id="rId307" Type="http://schemas.openxmlformats.org/officeDocument/2006/relationships/image" Target="../media/image227.png"/><Relationship Id="rId349" Type="http://schemas.openxmlformats.org/officeDocument/2006/relationships/image" Target="../media/image248.png"/><Relationship Id="rId88" Type="http://schemas.openxmlformats.org/officeDocument/2006/relationships/image" Target="../media/image118.png"/><Relationship Id="rId111" Type="http://schemas.openxmlformats.org/officeDocument/2006/relationships/customXml" Target="../ink/ink131.xml"/><Relationship Id="rId153" Type="http://schemas.openxmlformats.org/officeDocument/2006/relationships/customXml" Target="../ink/ink152.xml"/><Relationship Id="rId195" Type="http://schemas.openxmlformats.org/officeDocument/2006/relationships/image" Target="../media/image171.png"/><Relationship Id="rId209" Type="http://schemas.openxmlformats.org/officeDocument/2006/relationships/image" Target="../media/image178.png"/><Relationship Id="rId360" Type="http://schemas.openxmlformats.org/officeDocument/2006/relationships/customXml" Target="../ink/ink256.xml"/><Relationship Id="rId416" Type="http://schemas.openxmlformats.org/officeDocument/2006/relationships/customXml" Target="../ink/ink284.xml"/><Relationship Id="rId220" Type="http://schemas.openxmlformats.org/officeDocument/2006/relationships/customXml" Target="../ink/ink186.xml"/><Relationship Id="rId15" Type="http://schemas.openxmlformats.org/officeDocument/2006/relationships/customXml" Target="../ink/ink83.xml"/><Relationship Id="rId57" Type="http://schemas.openxmlformats.org/officeDocument/2006/relationships/customXml" Target="../ink/ink104.xml"/><Relationship Id="rId262" Type="http://schemas.openxmlformats.org/officeDocument/2006/relationships/customXml" Target="../ink/ink207.xml"/><Relationship Id="rId318" Type="http://schemas.openxmlformats.org/officeDocument/2006/relationships/customXml" Target="../ink/ink235.xml"/><Relationship Id="rId99" Type="http://schemas.openxmlformats.org/officeDocument/2006/relationships/customXml" Target="../ink/ink125.xml"/><Relationship Id="rId122" Type="http://schemas.openxmlformats.org/officeDocument/2006/relationships/image" Target="../media/image135.png"/><Relationship Id="rId164" Type="http://schemas.openxmlformats.org/officeDocument/2006/relationships/image" Target="../media/image156.png"/><Relationship Id="rId371" Type="http://schemas.openxmlformats.org/officeDocument/2006/relationships/image" Target="../media/image54.png"/><Relationship Id="rId26" Type="http://schemas.openxmlformats.org/officeDocument/2006/relationships/image" Target="../media/image88.png"/><Relationship Id="rId231" Type="http://schemas.openxmlformats.org/officeDocument/2006/relationships/image" Target="../media/image189.png"/><Relationship Id="rId273" Type="http://schemas.openxmlformats.org/officeDocument/2006/relationships/image" Target="../media/image210.png"/><Relationship Id="rId329" Type="http://schemas.openxmlformats.org/officeDocument/2006/relationships/image" Target="../media/image238.png"/><Relationship Id="rId68" Type="http://schemas.openxmlformats.org/officeDocument/2006/relationships/image" Target="../media/image108.png"/><Relationship Id="rId133" Type="http://schemas.openxmlformats.org/officeDocument/2006/relationships/customXml" Target="../ink/ink142.xml"/><Relationship Id="rId175" Type="http://schemas.openxmlformats.org/officeDocument/2006/relationships/customXml" Target="../ink/ink163.xml"/><Relationship Id="rId340" Type="http://schemas.openxmlformats.org/officeDocument/2006/relationships/customXml" Target="../ink/ink246.xml"/><Relationship Id="rId200" Type="http://schemas.openxmlformats.org/officeDocument/2006/relationships/customXml" Target="../ink/ink176.xml"/><Relationship Id="rId382" Type="http://schemas.openxmlformats.org/officeDocument/2006/relationships/customXml" Target="../ink/ink267.xml"/><Relationship Id="rId242" Type="http://schemas.openxmlformats.org/officeDocument/2006/relationships/customXml" Target="../ink/ink197.xml"/><Relationship Id="rId284" Type="http://schemas.openxmlformats.org/officeDocument/2006/relationships/customXml" Target="../ink/ink218.xml"/><Relationship Id="rId37" Type="http://schemas.openxmlformats.org/officeDocument/2006/relationships/customXml" Target="../ink/ink94.xml"/><Relationship Id="rId79" Type="http://schemas.openxmlformats.org/officeDocument/2006/relationships/customXml" Target="../ink/ink115.xml"/><Relationship Id="rId102" Type="http://schemas.openxmlformats.org/officeDocument/2006/relationships/image" Target="../media/image125.png"/><Relationship Id="rId144" Type="http://schemas.openxmlformats.org/officeDocument/2006/relationships/image" Target="../media/image146.png"/><Relationship Id="rId90" Type="http://schemas.openxmlformats.org/officeDocument/2006/relationships/image" Target="../media/image119.png"/><Relationship Id="rId186" Type="http://schemas.openxmlformats.org/officeDocument/2006/relationships/customXml" Target="../ink/ink169.xml"/><Relationship Id="rId351" Type="http://schemas.openxmlformats.org/officeDocument/2006/relationships/image" Target="../media/image249.png"/><Relationship Id="rId393" Type="http://schemas.openxmlformats.org/officeDocument/2006/relationships/image" Target="../media/image269.png"/><Relationship Id="rId407" Type="http://schemas.openxmlformats.org/officeDocument/2006/relationships/image" Target="../media/image276.png"/><Relationship Id="rId211" Type="http://schemas.openxmlformats.org/officeDocument/2006/relationships/image" Target="../media/image179.png"/><Relationship Id="rId253" Type="http://schemas.openxmlformats.org/officeDocument/2006/relationships/image" Target="../media/image200.png"/><Relationship Id="rId295" Type="http://schemas.openxmlformats.org/officeDocument/2006/relationships/image" Target="../media/image221.png"/><Relationship Id="rId309" Type="http://schemas.openxmlformats.org/officeDocument/2006/relationships/image" Target="../media/image228.png"/><Relationship Id="rId48" Type="http://schemas.openxmlformats.org/officeDocument/2006/relationships/image" Target="../media/image99.png"/><Relationship Id="rId113" Type="http://schemas.openxmlformats.org/officeDocument/2006/relationships/customXml" Target="../ink/ink132.xml"/><Relationship Id="rId320" Type="http://schemas.openxmlformats.org/officeDocument/2006/relationships/customXml" Target="../ink/ink236.xml"/><Relationship Id="rId155" Type="http://schemas.openxmlformats.org/officeDocument/2006/relationships/customXml" Target="../ink/ink153.xml"/><Relationship Id="rId197" Type="http://schemas.openxmlformats.org/officeDocument/2006/relationships/image" Target="../media/image172.png"/><Relationship Id="rId362" Type="http://schemas.openxmlformats.org/officeDocument/2006/relationships/customXml" Target="../ink/ink257.xml"/><Relationship Id="rId418" Type="http://schemas.openxmlformats.org/officeDocument/2006/relationships/customXml" Target="../ink/ink285.xml"/><Relationship Id="rId222" Type="http://schemas.openxmlformats.org/officeDocument/2006/relationships/customXml" Target="../ink/ink187.xml"/><Relationship Id="rId264" Type="http://schemas.openxmlformats.org/officeDocument/2006/relationships/customXml" Target="../ink/ink208.xml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345.xml"/><Relationship Id="rId21" Type="http://schemas.openxmlformats.org/officeDocument/2006/relationships/customXml" Target="../ink/ink297.xml"/><Relationship Id="rId324" Type="http://schemas.openxmlformats.org/officeDocument/2006/relationships/image" Target="../media/image436.png"/><Relationship Id="rId531" Type="http://schemas.openxmlformats.org/officeDocument/2006/relationships/image" Target="../media/image539.png"/><Relationship Id="rId170" Type="http://schemas.openxmlformats.org/officeDocument/2006/relationships/image" Target="../media/image360.png"/><Relationship Id="rId268" Type="http://schemas.openxmlformats.org/officeDocument/2006/relationships/image" Target="../media/image408.png"/><Relationship Id="rId475" Type="http://schemas.openxmlformats.org/officeDocument/2006/relationships/customXml" Target="../ink/ink524.xml"/><Relationship Id="rId32" Type="http://schemas.openxmlformats.org/officeDocument/2006/relationships/image" Target="../media/image291.png"/><Relationship Id="rId128" Type="http://schemas.openxmlformats.org/officeDocument/2006/relationships/image" Target="../media/image339.png"/><Relationship Id="rId335" Type="http://schemas.openxmlformats.org/officeDocument/2006/relationships/customXml" Target="../ink/ink454.xml"/><Relationship Id="rId542" Type="http://schemas.openxmlformats.org/officeDocument/2006/relationships/customXml" Target="../ink/ink558.xml"/><Relationship Id="rId181" Type="http://schemas.openxmlformats.org/officeDocument/2006/relationships/customXml" Target="../ink/ink377.xml"/><Relationship Id="rId402" Type="http://schemas.openxmlformats.org/officeDocument/2006/relationships/image" Target="../media/image475.png"/><Relationship Id="rId279" Type="http://schemas.openxmlformats.org/officeDocument/2006/relationships/customXml" Target="../ink/ink426.xml"/><Relationship Id="rId486" Type="http://schemas.openxmlformats.org/officeDocument/2006/relationships/image" Target="../media/image517.png"/><Relationship Id="rId43" Type="http://schemas.openxmlformats.org/officeDocument/2006/relationships/customXml" Target="../ink/ink308.xml"/><Relationship Id="rId139" Type="http://schemas.openxmlformats.org/officeDocument/2006/relationships/customXml" Target="../ink/ink356.xml"/><Relationship Id="rId346" Type="http://schemas.openxmlformats.org/officeDocument/2006/relationships/image" Target="../media/image447.png"/><Relationship Id="rId553" Type="http://schemas.openxmlformats.org/officeDocument/2006/relationships/image" Target="../media/image550.png"/><Relationship Id="rId192" Type="http://schemas.openxmlformats.org/officeDocument/2006/relationships/image" Target="../media/image370.png"/><Relationship Id="rId206" Type="http://schemas.openxmlformats.org/officeDocument/2006/relationships/image" Target="../media/image377.png"/><Relationship Id="rId413" Type="http://schemas.openxmlformats.org/officeDocument/2006/relationships/customXml" Target="../ink/ink493.xml"/><Relationship Id="rId497" Type="http://schemas.openxmlformats.org/officeDocument/2006/relationships/customXml" Target="../ink/ink535.xml"/><Relationship Id="rId357" Type="http://schemas.openxmlformats.org/officeDocument/2006/relationships/customXml" Target="../ink/ink465.xml"/><Relationship Id="rId54" Type="http://schemas.openxmlformats.org/officeDocument/2006/relationships/image" Target="../media/image302.png"/><Relationship Id="rId217" Type="http://schemas.openxmlformats.org/officeDocument/2006/relationships/customXml" Target="../ink/ink395.xml"/><Relationship Id="rId564" Type="http://schemas.openxmlformats.org/officeDocument/2006/relationships/customXml" Target="../ink/ink569.xml"/><Relationship Id="rId424" Type="http://schemas.openxmlformats.org/officeDocument/2006/relationships/image" Target="../media/image486.png"/><Relationship Id="rId270" Type="http://schemas.openxmlformats.org/officeDocument/2006/relationships/image" Target="../media/image409.png"/><Relationship Id="rId65" Type="http://schemas.openxmlformats.org/officeDocument/2006/relationships/customXml" Target="../ink/ink319.xml"/><Relationship Id="rId130" Type="http://schemas.openxmlformats.org/officeDocument/2006/relationships/image" Target="../media/image340.png"/><Relationship Id="rId368" Type="http://schemas.openxmlformats.org/officeDocument/2006/relationships/image" Target="../media/image458.png"/><Relationship Id="rId575" Type="http://schemas.openxmlformats.org/officeDocument/2006/relationships/image" Target="../media/image561.png"/><Relationship Id="rId228" Type="http://schemas.openxmlformats.org/officeDocument/2006/relationships/image" Target="../media/image388.png"/><Relationship Id="rId435" Type="http://schemas.openxmlformats.org/officeDocument/2006/relationships/customXml" Target="../ink/ink504.xml"/><Relationship Id="rId281" Type="http://schemas.openxmlformats.org/officeDocument/2006/relationships/customXml" Target="../ink/ink427.xml"/><Relationship Id="rId502" Type="http://schemas.openxmlformats.org/officeDocument/2006/relationships/image" Target="../media/image525.png"/><Relationship Id="rId34" Type="http://schemas.openxmlformats.org/officeDocument/2006/relationships/image" Target="../media/image292.png"/><Relationship Id="rId76" Type="http://schemas.openxmlformats.org/officeDocument/2006/relationships/image" Target="../media/image313.png"/><Relationship Id="rId141" Type="http://schemas.openxmlformats.org/officeDocument/2006/relationships/customXml" Target="../ink/ink357.xml"/><Relationship Id="rId379" Type="http://schemas.openxmlformats.org/officeDocument/2006/relationships/customXml" Target="../ink/ink476.xml"/><Relationship Id="rId544" Type="http://schemas.openxmlformats.org/officeDocument/2006/relationships/customXml" Target="../ink/ink559.xml"/><Relationship Id="rId7" Type="http://schemas.openxmlformats.org/officeDocument/2006/relationships/customXml" Target="../ink/ink290.xml"/><Relationship Id="rId183" Type="http://schemas.openxmlformats.org/officeDocument/2006/relationships/customXml" Target="../ink/ink378.xml"/><Relationship Id="rId239" Type="http://schemas.openxmlformats.org/officeDocument/2006/relationships/customXml" Target="../ink/ink406.xml"/><Relationship Id="rId390" Type="http://schemas.openxmlformats.org/officeDocument/2006/relationships/image" Target="../media/image469.png"/><Relationship Id="rId404" Type="http://schemas.openxmlformats.org/officeDocument/2006/relationships/image" Target="../media/image476.png"/><Relationship Id="rId446" Type="http://schemas.openxmlformats.org/officeDocument/2006/relationships/image" Target="../media/image497.png"/><Relationship Id="rId250" Type="http://schemas.openxmlformats.org/officeDocument/2006/relationships/image" Target="../media/image399.png"/><Relationship Id="rId292" Type="http://schemas.openxmlformats.org/officeDocument/2006/relationships/image" Target="../media/image420.png"/><Relationship Id="rId306" Type="http://schemas.openxmlformats.org/officeDocument/2006/relationships/image" Target="../media/image427.png"/><Relationship Id="rId488" Type="http://schemas.openxmlformats.org/officeDocument/2006/relationships/image" Target="../media/image518.png"/><Relationship Id="rId45" Type="http://schemas.openxmlformats.org/officeDocument/2006/relationships/customXml" Target="../ink/ink309.xml"/><Relationship Id="rId87" Type="http://schemas.openxmlformats.org/officeDocument/2006/relationships/customXml" Target="../ink/ink330.xml"/><Relationship Id="rId110" Type="http://schemas.openxmlformats.org/officeDocument/2006/relationships/image" Target="../media/image330.png"/><Relationship Id="rId348" Type="http://schemas.openxmlformats.org/officeDocument/2006/relationships/image" Target="../media/image448.png"/><Relationship Id="rId513" Type="http://schemas.openxmlformats.org/officeDocument/2006/relationships/customXml" Target="../ink/ink543.xml"/><Relationship Id="rId555" Type="http://schemas.openxmlformats.org/officeDocument/2006/relationships/image" Target="../media/image551.png"/><Relationship Id="rId152" Type="http://schemas.openxmlformats.org/officeDocument/2006/relationships/image" Target="../media/image351.png"/><Relationship Id="rId194" Type="http://schemas.openxmlformats.org/officeDocument/2006/relationships/image" Target="../media/image371.png"/><Relationship Id="rId208" Type="http://schemas.openxmlformats.org/officeDocument/2006/relationships/image" Target="../media/image378.png"/><Relationship Id="rId415" Type="http://schemas.openxmlformats.org/officeDocument/2006/relationships/customXml" Target="../ink/ink494.xml"/><Relationship Id="rId457" Type="http://schemas.openxmlformats.org/officeDocument/2006/relationships/customXml" Target="../ink/ink515.xml"/><Relationship Id="rId261" Type="http://schemas.openxmlformats.org/officeDocument/2006/relationships/customXml" Target="../ink/ink417.xml"/><Relationship Id="rId499" Type="http://schemas.openxmlformats.org/officeDocument/2006/relationships/customXml" Target="../ink/ink536.xml"/><Relationship Id="rId14" Type="http://schemas.openxmlformats.org/officeDocument/2006/relationships/image" Target="../media/image2830.png"/><Relationship Id="rId56" Type="http://schemas.openxmlformats.org/officeDocument/2006/relationships/image" Target="../media/image303.png"/><Relationship Id="rId317" Type="http://schemas.openxmlformats.org/officeDocument/2006/relationships/customXml" Target="../ink/ink445.xml"/><Relationship Id="rId359" Type="http://schemas.openxmlformats.org/officeDocument/2006/relationships/customXml" Target="../ink/ink466.xml"/><Relationship Id="rId524" Type="http://schemas.openxmlformats.org/officeDocument/2006/relationships/customXml" Target="../ink/ink549.xml"/><Relationship Id="rId566" Type="http://schemas.openxmlformats.org/officeDocument/2006/relationships/customXml" Target="../ink/ink570.xml"/><Relationship Id="rId98" Type="http://schemas.openxmlformats.org/officeDocument/2006/relationships/image" Target="../media/image324.png"/><Relationship Id="rId121" Type="http://schemas.openxmlformats.org/officeDocument/2006/relationships/customXml" Target="../ink/ink347.xml"/><Relationship Id="rId163" Type="http://schemas.openxmlformats.org/officeDocument/2006/relationships/customXml" Target="../ink/ink368.xml"/><Relationship Id="rId219" Type="http://schemas.openxmlformats.org/officeDocument/2006/relationships/customXml" Target="../ink/ink396.xml"/><Relationship Id="rId370" Type="http://schemas.openxmlformats.org/officeDocument/2006/relationships/image" Target="../media/image459.png"/><Relationship Id="rId426" Type="http://schemas.openxmlformats.org/officeDocument/2006/relationships/image" Target="../media/image487.png"/><Relationship Id="rId230" Type="http://schemas.openxmlformats.org/officeDocument/2006/relationships/image" Target="../media/image389.png"/><Relationship Id="rId468" Type="http://schemas.openxmlformats.org/officeDocument/2006/relationships/image" Target="../media/image508.png"/><Relationship Id="rId25" Type="http://schemas.openxmlformats.org/officeDocument/2006/relationships/customXml" Target="../ink/ink299.xml"/><Relationship Id="rId67" Type="http://schemas.openxmlformats.org/officeDocument/2006/relationships/customXml" Target="../ink/ink320.xml"/><Relationship Id="rId272" Type="http://schemas.openxmlformats.org/officeDocument/2006/relationships/image" Target="../media/image410.png"/><Relationship Id="rId328" Type="http://schemas.openxmlformats.org/officeDocument/2006/relationships/image" Target="../media/image438.png"/><Relationship Id="rId535" Type="http://schemas.openxmlformats.org/officeDocument/2006/relationships/image" Target="../media/image541.png"/><Relationship Id="rId577" Type="http://schemas.openxmlformats.org/officeDocument/2006/relationships/image" Target="../media/image562.png"/><Relationship Id="rId132" Type="http://schemas.openxmlformats.org/officeDocument/2006/relationships/image" Target="../media/image341.png"/><Relationship Id="rId174" Type="http://schemas.openxmlformats.org/officeDocument/2006/relationships/image" Target="../media/image70.png"/><Relationship Id="rId381" Type="http://schemas.openxmlformats.org/officeDocument/2006/relationships/customXml" Target="../ink/ink477.xml"/><Relationship Id="rId241" Type="http://schemas.openxmlformats.org/officeDocument/2006/relationships/customXml" Target="../ink/ink407.xml"/><Relationship Id="rId437" Type="http://schemas.openxmlformats.org/officeDocument/2006/relationships/customXml" Target="../ink/ink505.xml"/><Relationship Id="rId479" Type="http://schemas.openxmlformats.org/officeDocument/2006/relationships/customXml" Target="../ink/ink526.xml"/><Relationship Id="rId36" Type="http://schemas.openxmlformats.org/officeDocument/2006/relationships/image" Target="../media/image293.png"/><Relationship Id="rId283" Type="http://schemas.openxmlformats.org/officeDocument/2006/relationships/customXml" Target="../ink/ink428.xml"/><Relationship Id="rId339" Type="http://schemas.openxmlformats.org/officeDocument/2006/relationships/customXml" Target="../ink/ink456.xml"/><Relationship Id="rId490" Type="http://schemas.openxmlformats.org/officeDocument/2006/relationships/image" Target="../media/image519.png"/><Relationship Id="rId504" Type="http://schemas.openxmlformats.org/officeDocument/2006/relationships/image" Target="../media/image526.png"/><Relationship Id="rId546" Type="http://schemas.openxmlformats.org/officeDocument/2006/relationships/customXml" Target="../ink/ink560.xml"/><Relationship Id="rId78" Type="http://schemas.openxmlformats.org/officeDocument/2006/relationships/image" Target="../media/image314.png"/><Relationship Id="rId101" Type="http://schemas.openxmlformats.org/officeDocument/2006/relationships/customXml" Target="../ink/ink337.xml"/><Relationship Id="rId143" Type="http://schemas.openxmlformats.org/officeDocument/2006/relationships/customXml" Target="../ink/ink358.xml"/><Relationship Id="rId185" Type="http://schemas.openxmlformats.org/officeDocument/2006/relationships/customXml" Target="../ink/ink379.xml"/><Relationship Id="rId350" Type="http://schemas.openxmlformats.org/officeDocument/2006/relationships/image" Target="../media/image449.png"/><Relationship Id="rId406" Type="http://schemas.openxmlformats.org/officeDocument/2006/relationships/image" Target="../media/image477.png"/><Relationship Id="rId9" Type="http://schemas.openxmlformats.org/officeDocument/2006/relationships/customXml" Target="../ink/ink291.xml"/><Relationship Id="rId210" Type="http://schemas.openxmlformats.org/officeDocument/2006/relationships/image" Target="../media/image379.png"/><Relationship Id="rId392" Type="http://schemas.openxmlformats.org/officeDocument/2006/relationships/image" Target="../media/image470.png"/><Relationship Id="rId448" Type="http://schemas.openxmlformats.org/officeDocument/2006/relationships/image" Target="../media/image498.png"/><Relationship Id="rId252" Type="http://schemas.openxmlformats.org/officeDocument/2006/relationships/image" Target="../media/image400.png"/><Relationship Id="rId294" Type="http://schemas.openxmlformats.org/officeDocument/2006/relationships/image" Target="../media/image421.png"/><Relationship Id="rId308" Type="http://schemas.openxmlformats.org/officeDocument/2006/relationships/image" Target="../media/image428.png"/><Relationship Id="rId515" Type="http://schemas.openxmlformats.org/officeDocument/2006/relationships/customXml" Target="../ink/ink544.xml"/><Relationship Id="rId47" Type="http://schemas.openxmlformats.org/officeDocument/2006/relationships/customXml" Target="../ink/ink310.xml"/><Relationship Id="rId89" Type="http://schemas.openxmlformats.org/officeDocument/2006/relationships/customXml" Target="../ink/ink331.xml"/><Relationship Id="rId112" Type="http://schemas.openxmlformats.org/officeDocument/2006/relationships/image" Target="../media/image331.png"/><Relationship Id="rId154" Type="http://schemas.openxmlformats.org/officeDocument/2006/relationships/image" Target="../media/image352.png"/><Relationship Id="rId361" Type="http://schemas.openxmlformats.org/officeDocument/2006/relationships/customXml" Target="../ink/ink467.xml"/><Relationship Id="rId557" Type="http://schemas.openxmlformats.org/officeDocument/2006/relationships/image" Target="../media/image552.png"/><Relationship Id="rId196" Type="http://schemas.openxmlformats.org/officeDocument/2006/relationships/image" Target="../media/image372.png"/><Relationship Id="rId417" Type="http://schemas.openxmlformats.org/officeDocument/2006/relationships/customXml" Target="../ink/ink495.xml"/><Relationship Id="rId459" Type="http://schemas.openxmlformats.org/officeDocument/2006/relationships/customXml" Target="../ink/ink516.xml"/><Relationship Id="rId16" Type="http://schemas.openxmlformats.org/officeDocument/2006/relationships/image" Target="../media/image2840.png"/><Relationship Id="rId221" Type="http://schemas.openxmlformats.org/officeDocument/2006/relationships/customXml" Target="../ink/ink397.xml"/><Relationship Id="rId263" Type="http://schemas.openxmlformats.org/officeDocument/2006/relationships/customXml" Target="../ink/ink418.xml"/><Relationship Id="rId319" Type="http://schemas.openxmlformats.org/officeDocument/2006/relationships/customXml" Target="../ink/ink446.xml"/><Relationship Id="rId470" Type="http://schemas.openxmlformats.org/officeDocument/2006/relationships/image" Target="../media/image509.png"/><Relationship Id="rId526" Type="http://schemas.openxmlformats.org/officeDocument/2006/relationships/customXml" Target="../ink/ink550.xml"/><Relationship Id="rId58" Type="http://schemas.openxmlformats.org/officeDocument/2006/relationships/image" Target="../media/image304.png"/><Relationship Id="rId123" Type="http://schemas.openxmlformats.org/officeDocument/2006/relationships/customXml" Target="../ink/ink348.xml"/><Relationship Id="rId330" Type="http://schemas.openxmlformats.org/officeDocument/2006/relationships/image" Target="../media/image439.png"/><Relationship Id="rId568" Type="http://schemas.openxmlformats.org/officeDocument/2006/relationships/customXml" Target="../ink/ink571.xml"/><Relationship Id="rId165" Type="http://schemas.openxmlformats.org/officeDocument/2006/relationships/customXml" Target="../ink/ink369.xml"/><Relationship Id="rId372" Type="http://schemas.openxmlformats.org/officeDocument/2006/relationships/image" Target="../media/image460.png"/><Relationship Id="rId428" Type="http://schemas.openxmlformats.org/officeDocument/2006/relationships/image" Target="../media/image488.png"/><Relationship Id="rId232" Type="http://schemas.openxmlformats.org/officeDocument/2006/relationships/image" Target="../media/image390.png"/><Relationship Id="rId274" Type="http://schemas.openxmlformats.org/officeDocument/2006/relationships/image" Target="../media/image411.png"/><Relationship Id="rId481" Type="http://schemas.openxmlformats.org/officeDocument/2006/relationships/customXml" Target="../ink/ink527.xml"/><Relationship Id="rId27" Type="http://schemas.openxmlformats.org/officeDocument/2006/relationships/customXml" Target="../ink/ink300.xml"/><Relationship Id="rId69" Type="http://schemas.openxmlformats.org/officeDocument/2006/relationships/customXml" Target="../ink/ink321.xml"/><Relationship Id="rId134" Type="http://schemas.openxmlformats.org/officeDocument/2006/relationships/image" Target="../media/image342.png"/><Relationship Id="rId537" Type="http://schemas.openxmlformats.org/officeDocument/2006/relationships/image" Target="../media/image542.png"/><Relationship Id="rId80" Type="http://schemas.openxmlformats.org/officeDocument/2006/relationships/image" Target="../media/image315.png"/><Relationship Id="rId176" Type="http://schemas.openxmlformats.org/officeDocument/2006/relationships/image" Target="../media/image362.png"/><Relationship Id="rId341" Type="http://schemas.openxmlformats.org/officeDocument/2006/relationships/customXml" Target="../ink/ink457.xml"/><Relationship Id="rId383" Type="http://schemas.openxmlformats.org/officeDocument/2006/relationships/customXml" Target="../ink/ink478.xml"/><Relationship Id="rId439" Type="http://schemas.openxmlformats.org/officeDocument/2006/relationships/customXml" Target="../ink/ink506.xml"/><Relationship Id="rId201" Type="http://schemas.openxmlformats.org/officeDocument/2006/relationships/customXml" Target="../ink/ink387.xml"/><Relationship Id="rId243" Type="http://schemas.openxmlformats.org/officeDocument/2006/relationships/customXml" Target="../ink/ink408.xml"/><Relationship Id="rId285" Type="http://schemas.openxmlformats.org/officeDocument/2006/relationships/customXml" Target="../ink/ink429.xml"/><Relationship Id="rId450" Type="http://schemas.openxmlformats.org/officeDocument/2006/relationships/image" Target="../media/image499.png"/><Relationship Id="rId506" Type="http://schemas.openxmlformats.org/officeDocument/2006/relationships/image" Target="../media/image527.png"/><Relationship Id="rId38" Type="http://schemas.openxmlformats.org/officeDocument/2006/relationships/image" Target="../media/image294.png"/><Relationship Id="rId103" Type="http://schemas.openxmlformats.org/officeDocument/2006/relationships/customXml" Target="../ink/ink338.xml"/><Relationship Id="rId310" Type="http://schemas.openxmlformats.org/officeDocument/2006/relationships/image" Target="../media/image429.png"/><Relationship Id="rId492" Type="http://schemas.openxmlformats.org/officeDocument/2006/relationships/image" Target="../media/image520.png"/><Relationship Id="rId548" Type="http://schemas.openxmlformats.org/officeDocument/2006/relationships/customXml" Target="../ink/ink561.xml"/><Relationship Id="rId91" Type="http://schemas.openxmlformats.org/officeDocument/2006/relationships/customXml" Target="../ink/ink332.xml"/><Relationship Id="rId145" Type="http://schemas.openxmlformats.org/officeDocument/2006/relationships/customXml" Target="../ink/ink359.xml"/><Relationship Id="rId187" Type="http://schemas.openxmlformats.org/officeDocument/2006/relationships/customXml" Target="../ink/ink380.xml"/><Relationship Id="rId352" Type="http://schemas.openxmlformats.org/officeDocument/2006/relationships/image" Target="../media/image450.png"/><Relationship Id="rId394" Type="http://schemas.openxmlformats.org/officeDocument/2006/relationships/image" Target="../media/image471.png"/><Relationship Id="rId408" Type="http://schemas.openxmlformats.org/officeDocument/2006/relationships/image" Target="../media/image478.png"/><Relationship Id="rId212" Type="http://schemas.openxmlformats.org/officeDocument/2006/relationships/image" Target="../media/image380.png"/><Relationship Id="rId254" Type="http://schemas.openxmlformats.org/officeDocument/2006/relationships/image" Target="../media/image401.png"/><Relationship Id="rId49" Type="http://schemas.openxmlformats.org/officeDocument/2006/relationships/customXml" Target="../ink/ink311.xml"/><Relationship Id="rId114" Type="http://schemas.openxmlformats.org/officeDocument/2006/relationships/image" Target="../media/image332.png"/><Relationship Id="rId296" Type="http://schemas.openxmlformats.org/officeDocument/2006/relationships/image" Target="../media/image422.png"/><Relationship Id="rId461" Type="http://schemas.openxmlformats.org/officeDocument/2006/relationships/customXml" Target="../ink/ink517.xml"/><Relationship Id="rId517" Type="http://schemas.openxmlformats.org/officeDocument/2006/relationships/customXml" Target="../ink/ink545.xml"/><Relationship Id="rId559" Type="http://schemas.openxmlformats.org/officeDocument/2006/relationships/image" Target="../media/image553.png"/><Relationship Id="rId60" Type="http://schemas.openxmlformats.org/officeDocument/2006/relationships/image" Target="../media/image305.png"/><Relationship Id="rId156" Type="http://schemas.openxmlformats.org/officeDocument/2006/relationships/image" Target="../media/image353.png"/><Relationship Id="rId198" Type="http://schemas.openxmlformats.org/officeDocument/2006/relationships/image" Target="../media/image373.png"/><Relationship Id="rId321" Type="http://schemas.openxmlformats.org/officeDocument/2006/relationships/customXml" Target="../ink/ink447.xml"/><Relationship Id="rId363" Type="http://schemas.openxmlformats.org/officeDocument/2006/relationships/customXml" Target="../ink/ink468.xml"/><Relationship Id="rId419" Type="http://schemas.openxmlformats.org/officeDocument/2006/relationships/customXml" Target="../ink/ink496.xml"/><Relationship Id="rId570" Type="http://schemas.openxmlformats.org/officeDocument/2006/relationships/customXml" Target="../ink/ink572.xml"/><Relationship Id="rId223" Type="http://schemas.openxmlformats.org/officeDocument/2006/relationships/customXml" Target="../ink/ink398.xml"/><Relationship Id="rId430" Type="http://schemas.openxmlformats.org/officeDocument/2006/relationships/image" Target="../media/image489.png"/><Relationship Id="rId18" Type="http://schemas.openxmlformats.org/officeDocument/2006/relationships/image" Target="../media/image285.png"/><Relationship Id="rId265" Type="http://schemas.openxmlformats.org/officeDocument/2006/relationships/customXml" Target="../ink/ink419.xml"/><Relationship Id="rId472" Type="http://schemas.openxmlformats.org/officeDocument/2006/relationships/image" Target="../media/image510.png"/><Relationship Id="rId528" Type="http://schemas.openxmlformats.org/officeDocument/2006/relationships/customXml" Target="../ink/ink551.xml"/><Relationship Id="rId125" Type="http://schemas.openxmlformats.org/officeDocument/2006/relationships/customXml" Target="../ink/ink349.xml"/><Relationship Id="rId167" Type="http://schemas.openxmlformats.org/officeDocument/2006/relationships/customXml" Target="../ink/ink370.xml"/><Relationship Id="rId332" Type="http://schemas.openxmlformats.org/officeDocument/2006/relationships/image" Target="../media/image440.png"/><Relationship Id="rId374" Type="http://schemas.openxmlformats.org/officeDocument/2006/relationships/image" Target="../media/image461.png"/><Relationship Id="rId71" Type="http://schemas.openxmlformats.org/officeDocument/2006/relationships/customXml" Target="../ink/ink322.xml"/><Relationship Id="rId234" Type="http://schemas.openxmlformats.org/officeDocument/2006/relationships/image" Target="../media/image391.png"/><Relationship Id="rId2" Type="http://schemas.openxmlformats.org/officeDocument/2006/relationships/notesSlide" Target="../notesSlides/notesSlide4.xml"/><Relationship Id="rId29" Type="http://schemas.openxmlformats.org/officeDocument/2006/relationships/customXml" Target="../ink/ink301.xml"/><Relationship Id="rId276" Type="http://schemas.openxmlformats.org/officeDocument/2006/relationships/image" Target="../media/image412.png"/><Relationship Id="rId441" Type="http://schemas.openxmlformats.org/officeDocument/2006/relationships/customXml" Target="../ink/ink507.xml"/><Relationship Id="rId483" Type="http://schemas.openxmlformats.org/officeDocument/2006/relationships/customXml" Target="../ink/ink528.xml"/><Relationship Id="rId539" Type="http://schemas.openxmlformats.org/officeDocument/2006/relationships/image" Target="../media/image543.png"/><Relationship Id="rId40" Type="http://schemas.openxmlformats.org/officeDocument/2006/relationships/image" Target="../media/image295.png"/><Relationship Id="rId136" Type="http://schemas.openxmlformats.org/officeDocument/2006/relationships/image" Target="../media/image343.png"/><Relationship Id="rId178" Type="http://schemas.openxmlformats.org/officeDocument/2006/relationships/image" Target="../media/image363.png"/><Relationship Id="rId301" Type="http://schemas.openxmlformats.org/officeDocument/2006/relationships/customXml" Target="../ink/ink437.xml"/><Relationship Id="rId343" Type="http://schemas.openxmlformats.org/officeDocument/2006/relationships/customXml" Target="../ink/ink458.xml"/><Relationship Id="rId550" Type="http://schemas.openxmlformats.org/officeDocument/2006/relationships/customXml" Target="../ink/ink562.xml"/><Relationship Id="rId82" Type="http://schemas.openxmlformats.org/officeDocument/2006/relationships/image" Target="../media/image316.png"/><Relationship Id="rId203" Type="http://schemas.openxmlformats.org/officeDocument/2006/relationships/customXml" Target="../ink/ink388.xml"/><Relationship Id="rId385" Type="http://schemas.openxmlformats.org/officeDocument/2006/relationships/customXml" Target="../ink/ink479.xml"/><Relationship Id="rId245" Type="http://schemas.openxmlformats.org/officeDocument/2006/relationships/customXml" Target="../ink/ink409.xml"/><Relationship Id="rId287" Type="http://schemas.openxmlformats.org/officeDocument/2006/relationships/customXml" Target="../ink/ink430.xml"/><Relationship Id="rId410" Type="http://schemas.openxmlformats.org/officeDocument/2006/relationships/image" Target="../media/image479.png"/><Relationship Id="rId452" Type="http://schemas.openxmlformats.org/officeDocument/2006/relationships/image" Target="../media/image500.png"/><Relationship Id="rId494" Type="http://schemas.openxmlformats.org/officeDocument/2006/relationships/image" Target="../media/image521.png"/><Relationship Id="rId508" Type="http://schemas.openxmlformats.org/officeDocument/2006/relationships/image" Target="../media/image528.png"/><Relationship Id="rId105" Type="http://schemas.openxmlformats.org/officeDocument/2006/relationships/customXml" Target="../ink/ink339.xml"/><Relationship Id="rId147" Type="http://schemas.openxmlformats.org/officeDocument/2006/relationships/customXml" Target="../ink/ink360.xml"/><Relationship Id="rId312" Type="http://schemas.openxmlformats.org/officeDocument/2006/relationships/image" Target="../media/image430.png"/><Relationship Id="rId354" Type="http://schemas.openxmlformats.org/officeDocument/2006/relationships/image" Target="../media/image451.png"/><Relationship Id="rId51" Type="http://schemas.openxmlformats.org/officeDocument/2006/relationships/customXml" Target="../ink/ink312.xml"/><Relationship Id="rId93" Type="http://schemas.openxmlformats.org/officeDocument/2006/relationships/customXml" Target="../ink/ink333.xml"/><Relationship Id="rId189" Type="http://schemas.openxmlformats.org/officeDocument/2006/relationships/customXml" Target="../ink/ink381.xml"/><Relationship Id="rId396" Type="http://schemas.openxmlformats.org/officeDocument/2006/relationships/image" Target="../media/image472.png"/><Relationship Id="rId561" Type="http://schemas.openxmlformats.org/officeDocument/2006/relationships/image" Target="../media/image554.png"/><Relationship Id="rId214" Type="http://schemas.openxmlformats.org/officeDocument/2006/relationships/image" Target="../media/image381.png"/><Relationship Id="rId256" Type="http://schemas.openxmlformats.org/officeDocument/2006/relationships/image" Target="../media/image402.png"/><Relationship Id="rId298" Type="http://schemas.openxmlformats.org/officeDocument/2006/relationships/image" Target="../media/image423.png"/><Relationship Id="rId421" Type="http://schemas.openxmlformats.org/officeDocument/2006/relationships/customXml" Target="../ink/ink497.xml"/><Relationship Id="rId463" Type="http://schemas.openxmlformats.org/officeDocument/2006/relationships/customXml" Target="../ink/ink518.xml"/><Relationship Id="rId519" Type="http://schemas.openxmlformats.org/officeDocument/2006/relationships/image" Target="../media/image533.png"/><Relationship Id="rId116" Type="http://schemas.openxmlformats.org/officeDocument/2006/relationships/image" Target="../media/image333.png"/><Relationship Id="rId158" Type="http://schemas.openxmlformats.org/officeDocument/2006/relationships/image" Target="../media/image354.png"/><Relationship Id="rId323" Type="http://schemas.openxmlformats.org/officeDocument/2006/relationships/customXml" Target="../ink/ink448.xml"/><Relationship Id="rId530" Type="http://schemas.openxmlformats.org/officeDocument/2006/relationships/customXml" Target="../ink/ink552.xml"/><Relationship Id="rId20" Type="http://schemas.openxmlformats.org/officeDocument/2006/relationships/image" Target="../media/image286.png"/><Relationship Id="rId62" Type="http://schemas.openxmlformats.org/officeDocument/2006/relationships/image" Target="../media/image306.png"/><Relationship Id="rId365" Type="http://schemas.openxmlformats.org/officeDocument/2006/relationships/customXml" Target="../ink/ink469.xml"/><Relationship Id="rId572" Type="http://schemas.openxmlformats.org/officeDocument/2006/relationships/customXml" Target="../ink/ink573.xml"/><Relationship Id="rId225" Type="http://schemas.openxmlformats.org/officeDocument/2006/relationships/customXml" Target="../ink/ink399.xml"/><Relationship Id="rId267" Type="http://schemas.openxmlformats.org/officeDocument/2006/relationships/customXml" Target="../ink/ink420.xml"/><Relationship Id="rId432" Type="http://schemas.openxmlformats.org/officeDocument/2006/relationships/image" Target="../media/image490.png"/><Relationship Id="rId474" Type="http://schemas.openxmlformats.org/officeDocument/2006/relationships/image" Target="../media/image511.png"/><Relationship Id="rId127" Type="http://schemas.openxmlformats.org/officeDocument/2006/relationships/customXml" Target="../ink/ink350.xml"/><Relationship Id="rId31" Type="http://schemas.openxmlformats.org/officeDocument/2006/relationships/customXml" Target="../ink/ink302.xml"/><Relationship Id="rId73" Type="http://schemas.openxmlformats.org/officeDocument/2006/relationships/customXml" Target="../ink/ink323.xml"/><Relationship Id="rId169" Type="http://schemas.openxmlformats.org/officeDocument/2006/relationships/customXml" Target="../ink/ink371.xml"/><Relationship Id="rId334" Type="http://schemas.openxmlformats.org/officeDocument/2006/relationships/image" Target="../media/image441.png"/><Relationship Id="rId376" Type="http://schemas.openxmlformats.org/officeDocument/2006/relationships/image" Target="../media/image462.png"/><Relationship Id="rId541" Type="http://schemas.openxmlformats.org/officeDocument/2006/relationships/image" Target="../media/image544.png"/><Relationship Id="rId4" Type="http://schemas.openxmlformats.org/officeDocument/2006/relationships/image" Target="../media/image2780.png"/><Relationship Id="rId180" Type="http://schemas.openxmlformats.org/officeDocument/2006/relationships/image" Target="../media/image364.png"/><Relationship Id="rId236" Type="http://schemas.openxmlformats.org/officeDocument/2006/relationships/image" Target="../media/image392.png"/><Relationship Id="rId278" Type="http://schemas.openxmlformats.org/officeDocument/2006/relationships/image" Target="../media/image413.png"/><Relationship Id="rId401" Type="http://schemas.openxmlformats.org/officeDocument/2006/relationships/customXml" Target="../ink/ink487.xml"/><Relationship Id="rId443" Type="http://schemas.openxmlformats.org/officeDocument/2006/relationships/customXml" Target="../ink/ink508.xml"/><Relationship Id="rId303" Type="http://schemas.openxmlformats.org/officeDocument/2006/relationships/customXml" Target="../ink/ink438.xml"/><Relationship Id="rId485" Type="http://schemas.openxmlformats.org/officeDocument/2006/relationships/customXml" Target="../ink/ink529.xml"/><Relationship Id="rId42" Type="http://schemas.openxmlformats.org/officeDocument/2006/relationships/image" Target="../media/image296.png"/><Relationship Id="rId84" Type="http://schemas.openxmlformats.org/officeDocument/2006/relationships/image" Target="../media/image317.png"/><Relationship Id="rId138" Type="http://schemas.openxmlformats.org/officeDocument/2006/relationships/image" Target="../media/image344.png"/><Relationship Id="rId345" Type="http://schemas.openxmlformats.org/officeDocument/2006/relationships/customXml" Target="../ink/ink459.xml"/><Relationship Id="rId387" Type="http://schemas.openxmlformats.org/officeDocument/2006/relationships/customXml" Target="../ink/ink480.xml"/><Relationship Id="rId510" Type="http://schemas.openxmlformats.org/officeDocument/2006/relationships/image" Target="../media/image529.png"/><Relationship Id="rId552" Type="http://schemas.openxmlformats.org/officeDocument/2006/relationships/customXml" Target="../ink/ink563.xml"/><Relationship Id="rId191" Type="http://schemas.openxmlformats.org/officeDocument/2006/relationships/customXml" Target="../ink/ink382.xml"/><Relationship Id="rId205" Type="http://schemas.openxmlformats.org/officeDocument/2006/relationships/customXml" Target="../ink/ink389.xml"/><Relationship Id="rId247" Type="http://schemas.openxmlformats.org/officeDocument/2006/relationships/customXml" Target="../ink/ink410.xml"/><Relationship Id="rId412" Type="http://schemas.openxmlformats.org/officeDocument/2006/relationships/image" Target="../media/image480.png"/><Relationship Id="rId107" Type="http://schemas.openxmlformats.org/officeDocument/2006/relationships/customXml" Target="../ink/ink340.xml"/><Relationship Id="rId289" Type="http://schemas.openxmlformats.org/officeDocument/2006/relationships/customXml" Target="../ink/ink431.xml"/><Relationship Id="rId454" Type="http://schemas.openxmlformats.org/officeDocument/2006/relationships/image" Target="../media/image501.png"/><Relationship Id="rId496" Type="http://schemas.openxmlformats.org/officeDocument/2006/relationships/image" Target="../media/image522.png"/><Relationship Id="rId11" Type="http://schemas.openxmlformats.org/officeDocument/2006/relationships/customXml" Target="../ink/ink292.xml"/><Relationship Id="rId53" Type="http://schemas.openxmlformats.org/officeDocument/2006/relationships/customXml" Target="../ink/ink313.xml"/><Relationship Id="rId149" Type="http://schemas.openxmlformats.org/officeDocument/2006/relationships/customXml" Target="../ink/ink361.xml"/><Relationship Id="rId314" Type="http://schemas.openxmlformats.org/officeDocument/2006/relationships/image" Target="../media/image431.png"/><Relationship Id="rId356" Type="http://schemas.openxmlformats.org/officeDocument/2006/relationships/image" Target="../media/image452.png"/><Relationship Id="rId398" Type="http://schemas.openxmlformats.org/officeDocument/2006/relationships/image" Target="../media/image473.png"/><Relationship Id="rId521" Type="http://schemas.openxmlformats.org/officeDocument/2006/relationships/image" Target="../media/image534.png"/><Relationship Id="rId563" Type="http://schemas.openxmlformats.org/officeDocument/2006/relationships/image" Target="../media/image555.png"/><Relationship Id="rId95" Type="http://schemas.openxmlformats.org/officeDocument/2006/relationships/customXml" Target="../ink/ink334.xml"/><Relationship Id="rId160" Type="http://schemas.openxmlformats.org/officeDocument/2006/relationships/image" Target="../media/image355.png"/><Relationship Id="rId216" Type="http://schemas.openxmlformats.org/officeDocument/2006/relationships/image" Target="../media/image382.png"/><Relationship Id="rId423" Type="http://schemas.openxmlformats.org/officeDocument/2006/relationships/customXml" Target="../ink/ink498.xml"/><Relationship Id="rId258" Type="http://schemas.openxmlformats.org/officeDocument/2006/relationships/image" Target="../media/image403.png"/><Relationship Id="rId465" Type="http://schemas.openxmlformats.org/officeDocument/2006/relationships/customXml" Target="../ink/ink519.xml"/><Relationship Id="rId22" Type="http://schemas.openxmlformats.org/officeDocument/2006/relationships/image" Target="../media/image287.png"/><Relationship Id="rId64" Type="http://schemas.openxmlformats.org/officeDocument/2006/relationships/image" Target="../media/image307.png"/><Relationship Id="rId118" Type="http://schemas.openxmlformats.org/officeDocument/2006/relationships/image" Target="../media/image334.png"/><Relationship Id="rId325" Type="http://schemas.openxmlformats.org/officeDocument/2006/relationships/customXml" Target="../ink/ink449.xml"/><Relationship Id="rId367" Type="http://schemas.openxmlformats.org/officeDocument/2006/relationships/customXml" Target="../ink/ink470.xml"/><Relationship Id="rId532" Type="http://schemas.openxmlformats.org/officeDocument/2006/relationships/customXml" Target="../ink/ink553.xml"/><Relationship Id="rId574" Type="http://schemas.openxmlformats.org/officeDocument/2006/relationships/customXml" Target="../ink/ink574.xml"/><Relationship Id="rId171" Type="http://schemas.openxmlformats.org/officeDocument/2006/relationships/customXml" Target="../ink/ink372.xml"/><Relationship Id="rId227" Type="http://schemas.openxmlformats.org/officeDocument/2006/relationships/customXml" Target="../ink/ink400.xml"/><Relationship Id="rId269" Type="http://schemas.openxmlformats.org/officeDocument/2006/relationships/customXml" Target="../ink/ink421.xml"/><Relationship Id="rId434" Type="http://schemas.openxmlformats.org/officeDocument/2006/relationships/image" Target="../media/image491.png"/><Relationship Id="rId476" Type="http://schemas.openxmlformats.org/officeDocument/2006/relationships/image" Target="../media/image512.png"/><Relationship Id="rId33" Type="http://schemas.openxmlformats.org/officeDocument/2006/relationships/customXml" Target="../ink/ink303.xml"/><Relationship Id="rId129" Type="http://schemas.openxmlformats.org/officeDocument/2006/relationships/customXml" Target="../ink/ink351.xml"/><Relationship Id="rId280" Type="http://schemas.openxmlformats.org/officeDocument/2006/relationships/image" Target="../media/image414.png"/><Relationship Id="rId336" Type="http://schemas.openxmlformats.org/officeDocument/2006/relationships/image" Target="../media/image442.png"/><Relationship Id="rId501" Type="http://schemas.openxmlformats.org/officeDocument/2006/relationships/customXml" Target="../ink/ink537.xml"/><Relationship Id="rId543" Type="http://schemas.openxmlformats.org/officeDocument/2006/relationships/image" Target="../media/image545.png"/><Relationship Id="rId75" Type="http://schemas.openxmlformats.org/officeDocument/2006/relationships/customXml" Target="../ink/ink324.xml"/><Relationship Id="rId140" Type="http://schemas.openxmlformats.org/officeDocument/2006/relationships/image" Target="../media/image345.png"/><Relationship Id="rId182" Type="http://schemas.openxmlformats.org/officeDocument/2006/relationships/image" Target="../media/image365.png"/><Relationship Id="rId378" Type="http://schemas.openxmlformats.org/officeDocument/2006/relationships/image" Target="../media/image463.png"/><Relationship Id="rId403" Type="http://schemas.openxmlformats.org/officeDocument/2006/relationships/customXml" Target="../ink/ink488.xml"/><Relationship Id="rId6" Type="http://schemas.openxmlformats.org/officeDocument/2006/relationships/image" Target="../media/image2790.png"/><Relationship Id="rId238" Type="http://schemas.openxmlformats.org/officeDocument/2006/relationships/image" Target="../media/image393.png"/><Relationship Id="rId445" Type="http://schemas.openxmlformats.org/officeDocument/2006/relationships/customXml" Target="../ink/ink509.xml"/><Relationship Id="rId487" Type="http://schemas.openxmlformats.org/officeDocument/2006/relationships/customXml" Target="../ink/ink530.xml"/><Relationship Id="rId291" Type="http://schemas.openxmlformats.org/officeDocument/2006/relationships/customXml" Target="../ink/ink432.xml"/><Relationship Id="rId305" Type="http://schemas.openxmlformats.org/officeDocument/2006/relationships/customXml" Target="../ink/ink439.xml"/><Relationship Id="rId347" Type="http://schemas.openxmlformats.org/officeDocument/2006/relationships/customXml" Target="../ink/ink460.xml"/><Relationship Id="rId512" Type="http://schemas.openxmlformats.org/officeDocument/2006/relationships/image" Target="../media/image530.png"/><Relationship Id="rId44" Type="http://schemas.openxmlformats.org/officeDocument/2006/relationships/image" Target="../media/image297.png"/><Relationship Id="rId86" Type="http://schemas.openxmlformats.org/officeDocument/2006/relationships/image" Target="../media/image318.png"/><Relationship Id="rId151" Type="http://schemas.openxmlformats.org/officeDocument/2006/relationships/customXml" Target="../ink/ink362.xml"/><Relationship Id="rId389" Type="http://schemas.openxmlformats.org/officeDocument/2006/relationships/customXml" Target="../ink/ink481.xml"/><Relationship Id="rId554" Type="http://schemas.openxmlformats.org/officeDocument/2006/relationships/customXml" Target="../ink/ink564.xml"/><Relationship Id="rId193" Type="http://schemas.openxmlformats.org/officeDocument/2006/relationships/customXml" Target="../ink/ink383.xml"/><Relationship Id="rId207" Type="http://schemas.openxmlformats.org/officeDocument/2006/relationships/customXml" Target="../ink/ink390.xml"/><Relationship Id="rId249" Type="http://schemas.openxmlformats.org/officeDocument/2006/relationships/customXml" Target="../ink/ink411.xml"/><Relationship Id="rId414" Type="http://schemas.openxmlformats.org/officeDocument/2006/relationships/image" Target="../media/image481.png"/><Relationship Id="rId456" Type="http://schemas.openxmlformats.org/officeDocument/2006/relationships/image" Target="../media/image502.png"/><Relationship Id="rId498" Type="http://schemas.openxmlformats.org/officeDocument/2006/relationships/image" Target="../media/image523.png"/><Relationship Id="rId13" Type="http://schemas.openxmlformats.org/officeDocument/2006/relationships/customXml" Target="../ink/ink293.xml"/><Relationship Id="rId109" Type="http://schemas.openxmlformats.org/officeDocument/2006/relationships/customXml" Target="../ink/ink341.xml"/><Relationship Id="rId260" Type="http://schemas.openxmlformats.org/officeDocument/2006/relationships/image" Target="../media/image404.png"/><Relationship Id="rId316" Type="http://schemas.openxmlformats.org/officeDocument/2006/relationships/image" Target="../media/image432.png"/><Relationship Id="rId523" Type="http://schemas.openxmlformats.org/officeDocument/2006/relationships/image" Target="../media/image535.png"/><Relationship Id="rId55" Type="http://schemas.openxmlformats.org/officeDocument/2006/relationships/customXml" Target="../ink/ink314.xml"/><Relationship Id="rId97" Type="http://schemas.openxmlformats.org/officeDocument/2006/relationships/customXml" Target="../ink/ink335.xml"/><Relationship Id="rId120" Type="http://schemas.openxmlformats.org/officeDocument/2006/relationships/image" Target="../media/image335.png"/><Relationship Id="rId358" Type="http://schemas.openxmlformats.org/officeDocument/2006/relationships/image" Target="../media/image453.png"/><Relationship Id="rId565" Type="http://schemas.openxmlformats.org/officeDocument/2006/relationships/image" Target="../media/image556.png"/><Relationship Id="rId162" Type="http://schemas.openxmlformats.org/officeDocument/2006/relationships/image" Target="../media/image356.png"/><Relationship Id="rId218" Type="http://schemas.openxmlformats.org/officeDocument/2006/relationships/image" Target="../media/image383.png"/><Relationship Id="rId425" Type="http://schemas.openxmlformats.org/officeDocument/2006/relationships/customXml" Target="../ink/ink499.xml"/><Relationship Id="rId467" Type="http://schemas.openxmlformats.org/officeDocument/2006/relationships/customXml" Target="../ink/ink520.xml"/><Relationship Id="rId271" Type="http://schemas.openxmlformats.org/officeDocument/2006/relationships/customXml" Target="../ink/ink422.xml"/><Relationship Id="rId24" Type="http://schemas.openxmlformats.org/officeDocument/2006/relationships/image" Target="../media/image288.png"/><Relationship Id="rId66" Type="http://schemas.openxmlformats.org/officeDocument/2006/relationships/image" Target="../media/image308.png"/><Relationship Id="rId131" Type="http://schemas.openxmlformats.org/officeDocument/2006/relationships/customXml" Target="../ink/ink352.xml"/><Relationship Id="rId327" Type="http://schemas.openxmlformats.org/officeDocument/2006/relationships/customXml" Target="../ink/ink450.xml"/><Relationship Id="rId369" Type="http://schemas.openxmlformats.org/officeDocument/2006/relationships/customXml" Target="../ink/ink471.xml"/><Relationship Id="rId534" Type="http://schemas.openxmlformats.org/officeDocument/2006/relationships/customXml" Target="../ink/ink554.xml"/><Relationship Id="rId576" Type="http://schemas.openxmlformats.org/officeDocument/2006/relationships/customXml" Target="../ink/ink575.xml"/><Relationship Id="rId173" Type="http://schemas.openxmlformats.org/officeDocument/2006/relationships/customXml" Target="../ink/ink373.xml"/><Relationship Id="rId229" Type="http://schemas.openxmlformats.org/officeDocument/2006/relationships/customXml" Target="../ink/ink401.xml"/><Relationship Id="rId380" Type="http://schemas.openxmlformats.org/officeDocument/2006/relationships/image" Target="../media/image464.png"/><Relationship Id="rId436" Type="http://schemas.openxmlformats.org/officeDocument/2006/relationships/image" Target="../media/image492.png"/><Relationship Id="rId240" Type="http://schemas.openxmlformats.org/officeDocument/2006/relationships/image" Target="../media/image394.png"/><Relationship Id="rId478" Type="http://schemas.openxmlformats.org/officeDocument/2006/relationships/image" Target="../media/image513.png"/><Relationship Id="rId35" Type="http://schemas.openxmlformats.org/officeDocument/2006/relationships/customXml" Target="../ink/ink304.xml"/><Relationship Id="rId77" Type="http://schemas.openxmlformats.org/officeDocument/2006/relationships/customXml" Target="../ink/ink325.xml"/><Relationship Id="rId100" Type="http://schemas.openxmlformats.org/officeDocument/2006/relationships/image" Target="../media/image325.png"/><Relationship Id="rId282" Type="http://schemas.openxmlformats.org/officeDocument/2006/relationships/image" Target="../media/image415.png"/><Relationship Id="rId338" Type="http://schemas.openxmlformats.org/officeDocument/2006/relationships/image" Target="../media/image443.png"/><Relationship Id="rId503" Type="http://schemas.openxmlformats.org/officeDocument/2006/relationships/customXml" Target="../ink/ink538.xml"/><Relationship Id="rId545" Type="http://schemas.openxmlformats.org/officeDocument/2006/relationships/image" Target="../media/image546.png"/><Relationship Id="rId8" Type="http://schemas.openxmlformats.org/officeDocument/2006/relationships/image" Target="../media/image2800.png"/><Relationship Id="rId142" Type="http://schemas.openxmlformats.org/officeDocument/2006/relationships/image" Target="../media/image346.png"/><Relationship Id="rId184" Type="http://schemas.openxmlformats.org/officeDocument/2006/relationships/image" Target="../media/image366.png"/><Relationship Id="rId391" Type="http://schemas.openxmlformats.org/officeDocument/2006/relationships/customXml" Target="../ink/ink482.xml"/><Relationship Id="rId405" Type="http://schemas.openxmlformats.org/officeDocument/2006/relationships/customXml" Target="../ink/ink489.xml"/><Relationship Id="rId447" Type="http://schemas.openxmlformats.org/officeDocument/2006/relationships/customXml" Target="../ink/ink510.xml"/><Relationship Id="rId251" Type="http://schemas.openxmlformats.org/officeDocument/2006/relationships/customXml" Target="../ink/ink412.xml"/><Relationship Id="rId489" Type="http://schemas.openxmlformats.org/officeDocument/2006/relationships/customXml" Target="../ink/ink531.xml"/><Relationship Id="rId46" Type="http://schemas.openxmlformats.org/officeDocument/2006/relationships/image" Target="../media/image298.png"/><Relationship Id="rId293" Type="http://schemas.openxmlformats.org/officeDocument/2006/relationships/customXml" Target="../ink/ink433.xml"/><Relationship Id="rId307" Type="http://schemas.openxmlformats.org/officeDocument/2006/relationships/customXml" Target="../ink/ink440.xml"/><Relationship Id="rId349" Type="http://schemas.openxmlformats.org/officeDocument/2006/relationships/customXml" Target="../ink/ink461.xml"/><Relationship Id="rId514" Type="http://schemas.openxmlformats.org/officeDocument/2006/relationships/image" Target="../media/image531.png"/><Relationship Id="rId556" Type="http://schemas.openxmlformats.org/officeDocument/2006/relationships/customXml" Target="../ink/ink565.xml"/><Relationship Id="rId88" Type="http://schemas.openxmlformats.org/officeDocument/2006/relationships/image" Target="../media/image319.png"/><Relationship Id="rId111" Type="http://schemas.openxmlformats.org/officeDocument/2006/relationships/customXml" Target="../ink/ink342.xml"/><Relationship Id="rId153" Type="http://schemas.openxmlformats.org/officeDocument/2006/relationships/customXml" Target="../ink/ink363.xml"/><Relationship Id="rId195" Type="http://schemas.openxmlformats.org/officeDocument/2006/relationships/customXml" Target="../ink/ink384.xml"/><Relationship Id="rId209" Type="http://schemas.openxmlformats.org/officeDocument/2006/relationships/customXml" Target="../ink/ink391.xml"/><Relationship Id="rId360" Type="http://schemas.openxmlformats.org/officeDocument/2006/relationships/image" Target="../media/image454.png"/><Relationship Id="rId416" Type="http://schemas.openxmlformats.org/officeDocument/2006/relationships/image" Target="../media/image482.png"/><Relationship Id="rId220" Type="http://schemas.openxmlformats.org/officeDocument/2006/relationships/image" Target="../media/image384.png"/><Relationship Id="rId458" Type="http://schemas.openxmlformats.org/officeDocument/2006/relationships/image" Target="../media/image503.png"/><Relationship Id="rId15" Type="http://schemas.openxmlformats.org/officeDocument/2006/relationships/customXml" Target="../ink/ink294.xml"/><Relationship Id="rId57" Type="http://schemas.openxmlformats.org/officeDocument/2006/relationships/customXml" Target="../ink/ink315.xml"/><Relationship Id="rId262" Type="http://schemas.openxmlformats.org/officeDocument/2006/relationships/image" Target="../media/image405.png"/><Relationship Id="rId318" Type="http://schemas.openxmlformats.org/officeDocument/2006/relationships/image" Target="../media/image433.png"/><Relationship Id="rId525" Type="http://schemas.openxmlformats.org/officeDocument/2006/relationships/image" Target="../media/image536.png"/><Relationship Id="rId567" Type="http://schemas.openxmlformats.org/officeDocument/2006/relationships/image" Target="../media/image557.png"/><Relationship Id="rId99" Type="http://schemas.openxmlformats.org/officeDocument/2006/relationships/customXml" Target="../ink/ink336.xml"/><Relationship Id="rId122" Type="http://schemas.openxmlformats.org/officeDocument/2006/relationships/image" Target="../media/image336.png"/><Relationship Id="rId164" Type="http://schemas.openxmlformats.org/officeDocument/2006/relationships/image" Target="../media/image357.png"/><Relationship Id="rId371" Type="http://schemas.openxmlformats.org/officeDocument/2006/relationships/customXml" Target="../ink/ink472.xml"/><Relationship Id="rId427" Type="http://schemas.openxmlformats.org/officeDocument/2006/relationships/customXml" Target="../ink/ink500.xml"/><Relationship Id="rId469" Type="http://schemas.openxmlformats.org/officeDocument/2006/relationships/customXml" Target="../ink/ink521.xml"/><Relationship Id="rId26" Type="http://schemas.openxmlformats.org/officeDocument/2006/relationships/image" Target="../media/image289.png"/><Relationship Id="rId231" Type="http://schemas.openxmlformats.org/officeDocument/2006/relationships/customXml" Target="../ink/ink402.xml"/><Relationship Id="rId273" Type="http://schemas.openxmlformats.org/officeDocument/2006/relationships/customXml" Target="../ink/ink423.xml"/><Relationship Id="rId329" Type="http://schemas.openxmlformats.org/officeDocument/2006/relationships/customXml" Target="../ink/ink451.xml"/><Relationship Id="rId480" Type="http://schemas.openxmlformats.org/officeDocument/2006/relationships/image" Target="../media/image514.png"/><Relationship Id="rId536" Type="http://schemas.openxmlformats.org/officeDocument/2006/relationships/customXml" Target="../ink/ink555.xml"/><Relationship Id="rId68" Type="http://schemas.openxmlformats.org/officeDocument/2006/relationships/image" Target="../media/image309.png"/><Relationship Id="rId133" Type="http://schemas.openxmlformats.org/officeDocument/2006/relationships/customXml" Target="../ink/ink353.xml"/><Relationship Id="rId175" Type="http://schemas.openxmlformats.org/officeDocument/2006/relationships/customXml" Target="../ink/ink374.xml"/><Relationship Id="rId340" Type="http://schemas.openxmlformats.org/officeDocument/2006/relationships/image" Target="../media/image444.png"/><Relationship Id="rId200" Type="http://schemas.openxmlformats.org/officeDocument/2006/relationships/image" Target="../media/image374.png"/><Relationship Id="rId382" Type="http://schemas.openxmlformats.org/officeDocument/2006/relationships/image" Target="../media/image465.png"/><Relationship Id="rId438" Type="http://schemas.openxmlformats.org/officeDocument/2006/relationships/image" Target="../media/image493.png"/><Relationship Id="rId242" Type="http://schemas.openxmlformats.org/officeDocument/2006/relationships/image" Target="../media/image395.png"/><Relationship Id="rId284" Type="http://schemas.openxmlformats.org/officeDocument/2006/relationships/image" Target="../media/image416.png"/><Relationship Id="rId491" Type="http://schemas.openxmlformats.org/officeDocument/2006/relationships/customXml" Target="../ink/ink532.xml"/><Relationship Id="rId505" Type="http://schemas.openxmlformats.org/officeDocument/2006/relationships/customXml" Target="../ink/ink539.xml"/><Relationship Id="rId37" Type="http://schemas.openxmlformats.org/officeDocument/2006/relationships/customXml" Target="../ink/ink305.xml"/><Relationship Id="rId79" Type="http://schemas.openxmlformats.org/officeDocument/2006/relationships/customXml" Target="../ink/ink326.xml"/><Relationship Id="rId102" Type="http://schemas.openxmlformats.org/officeDocument/2006/relationships/image" Target="../media/image326.png"/><Relationship Id="rId144" Type="http://schemas.openxmlformats.org/officeDocument/2006/relationships/image" Target="../media/image347.png"/><Relationship Id="rId547" Type="http://schemas.openxmlformats.org/officeDocument/2006/relationships/image" Target="../media/image547.png"/><Relationship Id="rId90" Type="http://schemas.openxmlformats.org/officeDocument/2006/relationships/image" Target="../media/image320.png"/><Relationship Id="rId186" Type="http://schemas.openxmlformats.org/officeDocument/2006/relationships/image" Target="../media/image367.png"/><Relationship Id="rId351" Type="http://schemas.openxmlformats.org/officeDocument/2006/relationships/customXml" Target="../ink/ink462.xml"/><Relationship Id="rId393" Type="http://schemas.openxmlformats.org/officeDocument/2006/relationships/customXml" Target="../ink/ink483.xml"/><Relationship Id="rId407" Type="http://schemas.openxmlformats.org/officeDocument/2006/relationships/customXml" Target="../ink/ink490.xml"/><Relationship Id="rId449" Type="http://schemas.openxmlformats.org/officeDocument/2006/relationships/customXml" Target="../ink/ink511.xml"/><Relationship Id="rId211" Type="http://schemas.openxmlformats.org/officeDocument/2006/relationships/customXml" Target="../ink/ink392.xml"/><Relationship Id="rId253" Type="http://schemas.openxmlformats.org/officeDocument/2006/relationships/customXml" Target="../ink/ink413.xml"/><Relationship Id="rId295" Type="http://schemas.openxmlformats.org/officeDocument/2006/relationships/customXml" Target="../ink/ink434.xml"/><Relationship Id="rId309" Type="http://schemas.openxmlformats.org/officeDocument/2006/relationships/customXml" Target="../ink/ink441.xml"/><Relationship Id="rId460" Type="http://schemas.openxmlformats.org/officeDocument/2006/relationships/image" Target="../media/image504.png"/><Relationship Id="rId516" Type="http://schemas.openxmlformats.org/officeDocument/2006/relationships/image" Target="../media/image532.png"/><Relationship Id="rId48" Type="http://schemas.openxmlformats.org/officeDocument/2006/relationships/image" Target="../media/image299.png"/><Relationship Id="rId113" Type="http://schemas.openxmlformats.org/officeDocument/2006/relationships/customXml" Target="../ink/ink343.xml"/><Relationship Id="rId320" Type="http://schemas.openxmlformats.org/officeDocument/2006/relationships/image" Target="../media/image434.png"/><Relationship Id="rId558" Type="http://schemas.openxmlformats.org/officeDocument/2006/relationships/customXml" Target="../ink/ink566.xml"/><Relationship Id="rId155" Type="http://schemas.openxmlformats.org/officeDocument/2006/relationships/customXml" Target="../ink/ink364.xml"/><Relationship Id="rId197" Type="http://schemas.openxmlformats.org/officeDocument/2006/relationships/customXml" Target="../ink/ink385.xml"/><Relationship Id="rId362" Type="http://schemas.openxmlformats.org/officeDocument/2006/relationships/image" Target="../media/image455.png"/><Relationship Id="rId418" Type="http://schemas.openxmlformats.org/officeDocument/2006/relationships/image" Target="../media/image483.png"/><Relationship Id="rId222" Type="http://schemas.openxmlformats.org/officeDocument/2006/relationships/image" Target="../media/image385.png"/><Relationship Id="rId264" Type="http://schemas.openxmlformats.org/officeDocument/2006/relationships/image" Target="../media/image406.png"/><Relationship Id="rId471" Type="http://schemas.openxmlformats.org/officeDocument/2006/relationships/customXml" Target="../ink/ink522.xml"/><Relationship Id="rId17" Type="http://schemas.openxmlformats.org/officeDocument/2006/relationships/customXml" Target="../ink/ink295.xml"/><Relationship Id="rId59" Type="http://schemas.openxmlformats.org/officeDocument/2006/relationships/customXml" Target="../ink/ink316.xml"/><Relationship Id="rId124" Type="http://schemas.openxmlformats.org/officeDocument/2006/relationships/image" Target="../media/image337.png"/><Relationship Id="rId527" Type="http://schemas.openxmlformats.org/officeDocument/2006/relationships/image" Target="../media/image537.png"/><Relationship Id="rId569" Type="http://schemas.openxmlformats.org/officeDocument/2006/relationships/image" Target="../media/image558.png"/><Relationship Id="rId70" Type="http://schemas.openxmlformats.org/officeDocument/2006/relationships/image" Target="../media/image310.png"/><Relationship Id="rId166" Type="http://schemas.openxmlformats.org/officeDocument/2006/relationships/image" Target="../media/image358.png"/><Relationship Id="rId331" Type="http://schemas.openxmlformats.org/officeDocument/2006/relationships/customXml" Target="../ink/ink452.xml"/><Relationship Id="rId373" Type="http://schemas.openxmlformats.org/officeDocument/2006/relationships/customXml" Target="../ink/ink473.xml"/><Relationship Id="rId429" Type="http://schemas.openxmlformats.org/officeDocument/2006/relationships/customXml" Target="../ink/ink501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403.xml"/><Relationship Id="rId440" Type="http://schemas.openxmlformats.org/officeDocument/2006/relationships/image" Target="../media/image494.png"/><Relationship Id="rId28" Type="http://schemas.openxmlformats.org/officeDocument/2006/relationships/image" Target="../media/image54.png"/><Relationship Id="rId275" Type="http://schemas.openxmlformats.org/officeDocument/2006/relationships/customXml" Target="../ink/ink424.xml"/><Relationship Id="rId300" Type="http://schemas.openxmlformats.org/officeDocument/2006/relationships/image" Target="../media/image424.png"/><Relationship Id="rId482" Type="http://schemas.openxmlformats.org/officeDocument/2006/relationships/image" Target="../media/image515.png"/><Relationship Id="rId538" Type="http://schemas.openxmlformats.org/officeDocument/2006/relationships/customXml" Target="../ink/ink556.xml"/><Relationship Id="rId81" Type="http://schemas.openxmlformats.org/officeDocument/2006/relationships/customXml" Target="../ink/ink327.xml"/><Relationship Id="rId135" Type="http://schemas.openxmlformats.org/officeDocument/2006/relationships/customXml" Target="../ink/ink354.xml"/><Relationship Id="rId177" Type="http://schemas.openxmlformats.org/officeDocument/2006/relationships/customXml" Target="../ink/ink375.xml"/><Relationship Id="rId342" Type="http://schemas.openxmlformats.org/officeDocument/2006/relationships/image" Target="../media/image445.png"/><Relationship Id="rId384" Type="http://schemas.openxmlformats.org/officeDocument/2006/relationships/image" Target="../media/image466.png"/><Relationship Id="rId202" Type="http://schemas.openxmlformats.org/officeDocument/2006/relationships/image" Target="../media/image375.png"/><Relationship Id="rId244" Type="http://schemas.openxmlformats.org/officeDocument/2006/relationships/image" Target="../media/image396.png"/><Relationship Id="rId39" Type="http://schemas.openxmlformats.org/officeDocument/2006/relationships/customXml" Target="../ink/ink306.xml"/><Relationship Id="rId286" Type="http://schemas.openxmlformats.org/officeDocument/2006/relationships/image" Target="../media/image417.png"/><Relationship Id="rId451" Type="http://schemas.openxmlformats.org/officeDocument/2006/relationships/customXml" Target="../ink/ink512.xml"/><Relationship Id="rId493" Type="http://schemas.openxmlformats.org/officeDocument/2006/relationships/customXml" Target="../ink/ink533.xml"/><Relationship Id="rId507" Type="http://schemas.openxmlformats.org/officeDocument/2006/relationships/customXml" Target="../ink/ink540.xml"/><Relationship Id="rId549" Type="http://schemas.openxmlformats.org/officeDocument/2006/relationships/image" Target="../media/image548.png"/><Relationship Id="rId50" Type="http://schemas.openxmlformats.org/officeDocument/2006/relationships/image" Target="../media/image300.png"/><Relationship Id="rId104" Type="http://schemas.openxmlformats.org/officeDocument/2006/relationships/image" Target="../media/image327.png"/><Relationship Id="rId146" Type="http://schemas.openxmlformats.org/officeDocument/2006/relationships/image" Target="../media/image348.png"/><Relationship Id="rId188" Type="http://schemas.openxmlformats.org/officeDocument/2006/relationships/image" Target="../media/image368.png"/><Relationship Id="rId311" Type="http://schemas.openxmlformats.org/officeDocument/2006/relationships/customXml" Target="../ink/ink442.xml"/><Relationship Id="rId353" Type="http://schemas.openxmlformats.org/officeDocument/2006/relationships/customXml" Target="../ink/ink463.xml"/><Relationship Id="rId395" Type="http://schemas.openxmlformats.org/officeDocument/2006/relationships/customXml" Target="../ink/ink484.xml"/><Relationship Id="rId409" Type="http://schemas.openxmlformats.org/officeDocument/2006/relationships/customXml" Target="../ink/ink491.xml"/><Relationship Id="rId560" Type="http://schemas.openxmlformats.org/officeDocument/2006/relationships/customXml" Target="../ink/ink567.xml"/><Relationship Id="rId92" Type="http://schemas.openxmlformats.org/officeDocument/2006/relationships/image" Target="../media/image321.png"/><Relationship Id="rId213" Type="http://schemas.openxmlformats.org/officeDocument/2006/relationships/customXml" Target="../ink/ink393.xml"/><Relationship Id="rId420" Type="http://schemas.openxmlformats.org/officeDocument/2006/relationships/image" Target="../media/image484.png"/><Relationship Id="rId255" Type="http://schemas.openxmlformats.org/officeDocument/2006/relationships/customXml" Target="../ink/ink414.xml"/><Relationship Id="rId297" Type="http://schemas.openxmlformats.org/officeDocument/2006/relationships/customXml" Target="../ink/ink435.xml"/><Relationship Id="rId462" Type="http://schemas.openxmlformats.org/officeDocument/2006/relationships/image" Target="../media/image505.png"/><Relationship Id="rId518" Type="http://schemas.openxmlformats.org/officeDocument/2006/relationships/customXml" Target="../ink/ink546.xml"/><Relationship Id="rId115" Type="http://schemas.openxmlformats.org/officeDocument/2006/relationships/customXml" Target="../ink/ink344.xml"/><Relationship Id="rId157" Type="http://schemas.openxmlformats.org/officeDocument/2006/relationships/customXml" Target="../ink/ink365.xml"/><Relationship Id="rId322" Type="http://schemas.openxmlformats.org/officeDocument/2006/relationships/image" Target="../media/image435.png"/><Relationship Id="rId364" Type="http://schemas.openxmlformats.org/officeDocument/2006/relationships/image" Target="../media/image456.png"/><Relationship Id="rId61" Type="http://schemas.openxmlformats.org/officeDocument/2006/relationships/customXml" Target="../ink/ink317.xml"/><Relationship Id="rId199" Type="http://schemas.openxmlformats.org/officeDocument/2006/relationships/customXml" Target="../ink/ink386.xml"/><Relationship Id="rId571" Type="http://schemas.openxmlformats.org/officeDocument/2006/relationships/image" Target="../media/image559.png"/><Relationship Id="rId19" Type="http://schemas.openxmlformats.org/officeDocument/2006/relationships/customXml" Target="../ink/ink296.xml"/><Relationship Id="rId224" Type="http://schemas.openxmlformats.org/officeDocument/2006/relationships/image" Target="../media/image386.png"/><Relationship Id="rId266" Type="http://schemas.openxmlformats.org/officeDocument/2006/relationships/image" Target="../media/image407.png"/><Relationship Id="rId431" Type="http://schemas.openxmlformats.org/officeDocument/2006/relationships/customXml" Target="../ink/ink502.xml"/><Relationship Id="rId473" Type="http://schemas.openxmlformats.org/officeDocument/2006/relationships/customXml" Target="../ink/ink523.xml"/><Relationship Id="rId529" Type="http://schemas.openxmlformats.org/officeDocument/2006/relationships/image" Target="../media/image538.png"/><Relationship Id="rId30" Type="http://schemas.openxmlformats.org/officeDocument/2006/relationships/image" Target="../media/image290.png"/><Relationship Id="rId126" Type="http://schemas.openxmlformats.org/officeDocument/2006/relationships/image" Target="../media/image338.png"/><Relationship Id="rId168" Type="http://schemas.openxmlformats.org/officeDocument/2006/relationships/image" Target="../media/image359.png"/><Relationship Id="rId333" Type="http://schemas.openxmlformats.org/officeDocument/2006/relationships/customXml" Target="../ink/ink453.xml"/><Relationship Id="rId540" Type="http://schemas.openxmlformats.org/officeDocument/2006/relationships/customXml" Target="../ink/ink557.xml"/><Relationship Id="rId72" Type="http://schemas.openxmlformats.org/officeDocument/2006/relationships/image" Target="../media/image311.png"/><Relationship Id="rId375" Type="http://schemas.openxmlformats.org/officeDocument/2006/relationships/customXml" Target="../ink/ink474.xml"/><Relationship Id="rId3" Type="http://schemas.openxmlformats.org/officeDocument/2006/relationships/customXml" Target="../ink/ink288.xml"/><Relationship Id="rId235" Type="http://schemas.openxmlformats.org/officeDocument/2006/relationships/customXml" Target="../ink/ink404.xml"/><Relationship Id="rId277" Type="http://schemas.openxmlformats.org/officeDocument/2006/relationships/customXml" Target="../ink/ink425.xml"/><Relationship Id="rId400" Type="http://schemas.openxmlformats.org/officeDocument/2006/relationships/image" Target="../media/image474.png"/><Relationship Id="rId442" Type="http://schemas.openxmlformats.org/officeDocument/2006/relationships/image" Target="../media/image495.png"/><Relationship Id="rId484" Type="http://schemas.openxmlformats.org/officeDocument/2006/relationships/image" Target="../media/image516.png"/><Relationship Id="rId137" Type="http://schemas.openxmlformats.org/officeDocument/2006/relationships/customXml" Target="../ink/ink355.xml"/><Relationship Id="rId302" Type="http://schemas.openxmlformats.org/officeDocument/2006/relationships/image" Target="../media/image425.png"/><Relationship Id="rId344" Type="http://schemas.openxmlformats.org/officeDocument/2006/relationships/image" Target="../media/image446.png"/><Relationship Id="rId41" Type="http://schemas.openxmlformats.org/officeDocument/2006/relationships/customXml" Target="../ink/ink307.xml"/><Relationship Id="rId83" Type="http://schemas.openxmlformats.org/officeDocument/2006/relationships/customXml" Target="../ink/ink328.xml"/><Relationship Id="rId179" Type="http://schemas.openxmlformats.org/officeDocument/2006/relationships/customXml" Target="../ink/ink376.xml"/><Relationship Id="rId386" Type="http://schemas.openxmlformats.org/officeDocument/2006/relationships/image" Target="../media/image467.png"/><Relationship Id="rId551" Type="http://schemas.openxmlformats.org/officeDocument/2006/relationships/image" Target="../media/image549.png"/><Relationship Id="rId190" Type="http://schemas.openxmlformats.org/officeDocument/2006/relationships/image" Target="../media/image369.png"/><Relationship Id="rId204" Type="http://schemas.openxmlformats.org/officeDocument/2006/relationships/image" Target="../media/image376.png"/><Relationship Id="rId246" Type="http://schemas.openxmlformats.org/officeDocument/2006/relationships/image" Target="../media/image397.png"/><Relationship Id="rId288" Type="http://schemas.openxmlformats.org/officeDocument/2006/relationships/image" Target="../media/image418.png"/><Relationship Id="rId411" Type="http://schemas.openxmlformats.org/officeDocument/2006/relationships/customXml" Target="../ink/ink492.xml"/><Relationship Id="rId453" Type="http://schemas.openxmlformats.org/officeDocument/2006/relationships/customXml" Target="../ink/ink513.xml"/><Relationship Id="rId509" Type="http://schemas.openxmlformats.org/officeDocument/2006/relationships/customXml" Target="../ink/ink541.xml"/><Relationship Id="rId106" Type="http://schemas.openxmlformats.org/officeDocument/2006/relationships/image" Target="../media/image328.png"/><Relationship Id="rId313" Type="http://schemas.openxmlformats.org/officeDocument/2006/relationships/customXml" Target="../ink/ink443.xml"/><Relationship Id="rId495" Type="http://schemas.openxmlformats.org/officeDocument/2006/relationships/customXml" Target="../ink/ink534.xml"/><Relationship Id="rId10" Type="http://schemas.openxmlformats.org/officeDocument/2006/relationships/image" Target="../media/image2810.png"/><Relationship Id="rId52" Type="http://schemas.openxmlformats.org/officeDocument/2006/relationships/image" Target="../media/image301.png"/><Relationship Id="rId94" Type="http://schemas.openxmlformats.org/officeDocument/2006/relationships/image" Target="../media/image322.png"/><Relationship Id="rId148" Type="http://schemas.openxmlformats.org/officeDocument/2006/relationships/image" Target="../media/image349.png"/><Relationship Id="rId355" Type="http://schemas.openxmlformats.org/officeDocument/2006/relationships/customXml" Target="../ink/ink464.xml"/><Relationship Id="rId397" Type="http://schemas.openxmlformats.org/officeDocument/2006/relationships/customXml" Target="../ink/ink485.xml"/><Relationship Id="rId520" Type="http://schemas.openxmlformats.org/officeDocument/2006/relationships/customXml" Target="../ink/ink547.xml"/><Relationship Id="rId562" Type="http://schemas.openxmlformats.org/officeDocument/2006/relationships/customXml" Target="../ink/ink568.xml"/><Relationship Id="rId215" Type="http://schemas.openxmlformats.org/officeDocument/2006/relationships/customXml" Target="../ink/ink394.xml"/><Relationship Id="rId257" Type="http://schemas.openxmlformats.org/officeDocument/2006/relationships/customXml" Target="../ink/ink415.xml"/><Relationship Id="rId422" Type="http://schemas.openxmlformats.org/officeDocument/2006/relationships/image" Target="../media/image485.png"/><Relationship Id="rId464" Type="http://schemas.openxmlformats.org/officeDocument/2006/relationships/image" Target="../media/image506.png"/><Relationship Id="rId299" Type="http://schemas.openxmlformats.org/officeDocument/2006/relationships/customXml" Target="../ink/ink436.xml"/><Relationship Id="rId63" Type="http://schemas.openxmlformats.org/officeDocument/2006/relationships/customXml" Target="../ink/ink318.xml"/><Relationship Id="rId159" Type="http://schemas.openxmlformats.org/officeDocument/2006/relationships/customXml" Target="../ink/ink366.xml"/><Relationship Id="rId366" Type="http://schemas.openxmlformats.org/officeDocument/2006/relationships/image" Target="../media/image457.png"/><Relationship Id="rId573" Type="http://schemas.openxmlformats.org/officeDocument/2006/relationships/image" Target="../media/image560.png"/><Relationship Id="rId226" Type="http://schemas.openxmlformats.org/officeDocument/2006/relationships/image" Target="../media/image387.png"/><Relationship Id="rId433" Type="http://schemas.openxmlformats.org/officeDocument/2006/relationships/customXml" Target="../ink/ink503.xml"/><Relationship Id="rId74" Type="http://schemas.openxmlformats.org/officeDocument/2006/relationships/image" Target="../media/image312.png"/><Relationship Id="rId377" Type="http://schemas.openxmlformats.org/officeDocument/2006/relationships/customXml" Target="../ink/ink475.xml"/><Relationship Id="rId500" Type="http://schemas.openxmlformats.org/officeDocument/2006/relationships/image" Target="../media/image524.png"/><Relationship Id="rId5" Type="http://schemas.openxmlformats.org/officeDocument/2006/relationships/customXml" Target="../ink/ink289.xml"/><Relationship Id="rId237" Type="http://schemas.openxmlformats.org/officeDocument/2006/relationships/customXml" Target="../ink/ink405.xml"/><Relationship Id="rId444" Type="http://schemas.openxmlformats.org/officeDocument/2006/relationships/image" Target="../media/image496.png"/><Relationship Id="rId290" Type="http://schemas.openxmlformats.org/officeDocument/2006/relationships/image" Target="../media/image419.png"/><Relationship Id="rId304" Type="http://schemas.openxmlformats.org/officeDocument/2006/relationships/image" Target="../media/image426.png"/><Relationship Id="rId388" Type="http://schemas.openxmlformats.org/officeDocument/2006/relationships/image" Target="../media/image468.png"/><Relationship Id="rId511" Type="http://schemas.openxmlformats.org/officeDocument/2006/relationships/customXml" Target="../ink/ink542.xml"/><Relationship Id="rId85" Type="http://schemas.openxmlformats.org/officeDocument/2006/relationships/customXml" Target="../ink/ink329.xml"/><Relationship Id="rId150" Type="http://schemas.openxmlformats.org/officeDocument/2006/relationships/image" Target="../media/image350.png"/><Relationship Id="rId248" Type="http://schemas.openxmlformats.org/officeDocument/2006/relationships/image" Target="../media/image398.png"/><Relationship Id="rId455" Type="http://schemas.openxmlformats.org/officeDocument/2006/relationships/customXml" Target="../ink/ink514.xml"/><Relationship Id="rId12" Type="http://schemas.openxmlformats.org/officeDocument/2006/relationships/image" Target="../media/image2820.png"/><Relationship Id="rId108" Type="http://schemas.openxmlformats.org/officeDocument/2006/relationships/image" Target="../media/image329.png"/><Relationship Id="rId315" Type="http://schemas.openxmlformats.org/officeDocument/2006/relationships/customXml" Target="../ink/ink444.xml"/><Relationship Id="rId522" Type="http://schemas.openxmlformats.org/officeDocument/2006/relationships/customXml" Target="../ink/ink548.xml"/><Relationship Id="rId96" Type="http://schemas.openxmlformats.org/officeDocument/2006/relationships/image" Target="../media/image323.png"/><Relationship Id="rId161" Type="http://schemas.openxmlformats.org/officeDocument/2006/relationships/customXml" Target="../ink/ink367.xml"/><Relationship Id="rId399" Type="http://schemas.openxmlformats.org/officeDocument/2006/relationships/customXml" Target="../ink/ink486.xml"/><Relationship Id="rId259" Type="http://schemas.openxmlformats.org/officeDocument/2006/relationships/customXml" Target="../ink/ink416.xml"/><Relationship Id="rId466" Type="http://schemas.openxmlformats.org/officeDocument/2006/relationships/image" Target="../media/image507.png"/><Relationship Id="rId23" Type="http://schemas.openxmlformats.org/officeDocument/2006/relationships/customXml" Target="../ink/ink298.xml"/><Relationship Id="rId119" Type="http://schemas.openxmlformats.org/officeDocument/2006/relationships/customXml" Target="../ink/ink346.xml"/><Relationship Id="rId326" Type="http://schemas.openxmlformats.org/officeDocument/2006/relationships/image" Target="../media/image437.png"/><Relationship Id="rId533" Type="http://schemas.openxmlformats.org/officeDocument/2006/relationships/image" Target="../media/image540.png"/><Relationship Id="rId172" Type="http://schemas.openxmlformats.org/officeDocument/2006/relationships/image" Target="../media/image361.png"/><Relationship Id="rId477" Type="http://schemas.openxmlformats.org/officeDocument/2006/relationships/customXml" Target="../ink/ink525.xml"/><Relationship Id="rId337" Type="http://schemas.openxmlformats.org/officeDocument/2006/relationships/customXml" Target="../ink/ink45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94.png"/><Relationship Id="rId671" Type="http://schemas.openxmlformats.org/officeDocument/2006/relationships/customXml" Target="../ink/ink911.xml"/><Relationship Id="rId21" Type="http://schemas.openxmlformats.org/officeDocument/2006/relationships/customXml" Target="../ink/ink585.xml"/><Relationship Id="rId324" Type="http://schemas.openxmlformats.org/officeDocument/2006/relationships/customXml" Target="../ink/ink737.xml"/><Relationship Id="rId531" Type="http://schemas.openxmlformats.org/officeDocument/2006/relationships/image" Target="../media/image801.png"/><Relationship Id="rId629" Type="http://schemas.openxmlformats.org/officeDocument/2006/relationships/customXml" Target="../ink/ink890.xml"/><Relationship Id="rId170" Type="http://schemas.openxmlformats.org/officeDocument/2006/relationships/customXml" Target="../ink/ink660.xml"/><Relationship Id="rId268" Type="http://schemas.openxmlformats.org/officeDocument/2006/relationships/customXml" Target="../ink/ink709.xml"/><Relationship Id="rId475" Type="http://schemas.openxmlformats.org/officeDocument/2006/relationships/image" Target="../media/image773.png"/><Relationship Id="rId682" Type="http://schemas.openxmlformats.org/officeDocument/2006/relationships/image" Target="../media/image876.png"/><Relationship Id="rId32" Type="http://schemas.openxmlformats.org/officeDocument/2006/relationships/image" Target="../media/image5530.png"/><Relationship Id="rId128" Type="http://schemas.openxmlformats.org/officeDocument/2006/relationships/customXml" Target="../ink/ink639.xml"/><Relationship Id="rId335" Type="http://schemas.openxmlformats.org/officeDocument/2006/relationships/image" Target="../media/image703.png"/><Relationship Id="rId542" Type="http://schemas.openxmlformats.org/officeDocument/2006/relationships/customXml" Target="../ink/ink846.xml"/><Relationship Id="rId181" Type="http://schemas.openxmlformats.org/officeDocument/2006/relationships/image" Target="../media/image626.png"/><Relationship Id="rId402" Type="http://schemas.openxmlformats.org/officeDocument/2006/relationships/customXml" Target="../ink/ink776.xml"/><Relationship Id="rId279" Type="http://schemas.openxmlformats.org/officeDocument/2006/relationships/image" Target="../media/image675.png"/><Relationship Id="rId486" Type="http://schemas.openxmlformats.org/officeDocument/2006/relationships/customXml" Target="../ink/ink818.xml"/><Relationship Id="rId43" Type="http://schemas.openxmlformats.org/officeDocument/2006/relationships/customXml" Target="../ink/ink596.xml"/><Relationship Id="rId139" Type="http://schemas.openxmlformats.org/officeDocument/2006/relationships/image" Target="../media/image605.png"/><Relationship Id="rId346" Type="http://schemas.openxmlformats.org/officeDocument/2006/relationships/customXml" Target="../ink/ink748.xml"/><Relationship Id="rId553" Type="http://schemas.openxmlformats.org/officeDocument/2006/relationships/image" Target="../media/image812.png"/><Relationship Id="rId192" Type="http://schemas.openxmlformats.org/officeDocument/2006/relationships/customXml" Target="../ink/ink671.xml"/><Relationship Id="rId206" Type="http://schemas.openxmlformats.org/officeDocument/2006/relationships/customXml" Target="../ink/ink678.xml"/><Relationship Id="rId413" Type="http://schemas.openxmlformats.org/officeDocument/2006/relationships/image" Target="../media/image742.png"/><Relationship Id="rId497" Type="http://schemas.openxmlformats.org/officeDocument/2006/relationships/image" Target="../media/image784.png"/><Relationship Id="rId620" Type="http://schemas.openxmlformats.org/officeDocument/2006/relationships/image" Target="../media/image845.png"/><Relationship Id="rId357" Type="http://schemas.openxmlformats.org/officeDocument/2006/relationships/image" Target="../media/image714.png"/><Relationship Id="rId54" Type="http://schemas.openxmlformats.org/officeDocument/2006/relationships/image" Target="../media/image564.png"/><Relationship Id="rId217" Type="http://schemas.openxmlformats.org/officeDocument/2006/relationships/image" Target="../media/image644.png"/><Relationship Id="rId564" Type="http://schemas.openxmlformats.org/officeDocument/2006/relationships/customXml" Target="../ink/ink857.xml"/><Relationship Id="rId424" Type="http://schemas.openxmlformats.org/officeDocument/2006/relationships/customXml" Target="../ink/ink787.xml"/><Relationship Id="rId631" Type="http://schemas.openxmlformats.org/officeDocument/2006/relationships/customXml" Target="../ink/ink891.xml"/><Relationship Id="rId270" Type="http://schemas.openxmlformats.org/officeDocument/2006/relationships/customXml" Target="../ink/ink710.xml"/><Relationship Id="rId65" Type="http://schemas.openxmlformats.org/officeDocument/2006/relationships/customXml" Target="../ink/ink607.xml"/><Relationship Id="rId130" Type="http://schemas.openxmlformats.org/officeDocument/2006/relationships/customXml" Target="../ink/ink640.xml"/><Relationship Id="rId368" Type="http://schemas.openxmlformats.org/officeDocument/2006/relationships/customXml" Target="../ink/ink759.xml"/><Relationship Id="rId575" Type="http://schemas.openxmlformats.org/officeDocument/2006/relationships/customXml" Target="../ink/ink863.xml"/><Relationship Id="rId228" Type="http://schemas.openxmlformats.org/officeDocument/2006/relationships/customXml" Target="../ink/ink689.xml"/><Relationship Id="rId435" Type="http://schemas.openxmlformats.org/officeDocument/2006/relationships/image" Target="../media/image753.png"/><Relationship Id="rId642" Type="http://schemas.openxmlformats.org/officeDocument/2006/relationships/image" Target="../media/image856.png"/><Relationship Id="rId281" Type="http://schemas.openxmlformats.org/officeDocument/2006/relationships/image" Target="../media/image676.png"/><Relationship Id="rId502" Type="http://schemas.openxmlformats.org/officeDocument/2006/relationships/customXml" Target="../ink/ink826.xml"/><Relationship Id="rId76" Type="http://schemas.openxmlformats.org/officeDocument/2006/relationships/image" Target="../media/image575.png"/><Relationship Id="rId141" Type="http://schemas.openxmlformats.org/officeDocument/2006/relationships/image" Target="../media/image606.png"/><Relationship Id="rId379" Type="http://schemas.openxmlformats.org/officeDocument/2006/relationships/image" Target="../media/image725.png"/><Relationship Id="rId586" Type="http://schemas.openxmlformats.org/officeDocument/2006/relationships/image" Target="../media/image828.png"/><Relationship Id="rId7" Type="http://schemas.openxmlformats.org/officeDocument/2006/relationships/customXml" Target="../ink/ink578.xml"/><Relationship Id="rId239" Type="http://schemas.openxmlformats.org/officeDocument/2006/relationships/image" Target="../media/image655.png"/><Relationship Id="rId446" Type="http://schemas.openxmlformats.org/officeDocument/2006/relationships/customXml" Target="../ink/ink798.xml"/><Relationship Id="rId653" Type="http://schemas.openxmlformats.org/officeDocument/2006/relationships/customXml" Target="../ink/ink902.xml"/><Relationship Id="rId292" Type="http://schemas.openxmlformats.org/officeDocument/2006/relationships/customXml" Target="../ink/ink721.xml"/><Relationship Id="rId306" Type="http://schemas.openxmlformats.org/officeDocument/2006/relationships/customXml" Target="../ink/ink728.xml"/><Relationship Id="rId87" Type="http://schemas.openxmlformats.org/officeDocument/2006/relationships/customXml" Target="../ink/ink618.xml"/><Relationship Id="rId513" Type="http://schemas.openxmlformats.org/officeDocument/2006/relationships/image" Target="../media/image792.png"/><Relationship Id="rId597" Type="http://schemas.openxmlformats.org/officeDocument/2006/relationships/customXml" Target="../ink/ink874.xml"/><Relationship Id="rId152" Type="http://schemas.openxmlformats.org/officeDocument/2006/relationships/customXml" Target="../ink/ink651.xml"/><Relationship Id="rId457" Type="http://schemas.openxmlformats.org/officeDocument/2006/relationships/image" Target="../media/image764.png"/><Relationship Id="rId664" Type="http://schemas.openxmlformats.org/officeDocument/2006/relationships/image" Target="../media/image867.png"/><Relationship Id="rId14" Type="http://schemas.openxmlformats.org/officeDocument/2006/relationships/image" Target="../media/image5440.png"/><Relationship Id="rId317" Type="http://schemas.openxmlformats.org/officeDocument/2006/relationships/image" Target="../media/image694.png"/><Relationship Id="rId524" Type="http://schemas.openxmlformats.org/officeDocument/2006/relationships/customXml" Target="../ink/ink837.xml"/><Relationship Id="rId98" Type="http://schemas.openxmlformats.org/officeDocument/2006/relationships/customXml" Target="../ink/ink624.xml"/><Relationship Id="rId163" Type="http://schemas.openxmlformats.org/officeDocument/2006/relationships/image" Target="../media/image617.png"/><Relationship Id="rId370" Type="http://schemas.openxmlformats.org/officeDocument/2006/relationships/customXml" Target="../ink/ink760.xml"/><Relationship Id="rId230" Type="http://schemas.openxmlformats.org/officeDocument/2006/relationships/customXml" Target="../ink/ink690.xml"/><Relationship Id="rId468" Type="http://schemas.openxmlformats.org/officeDocument/2006/relationships/customXml" Target="../ink/ink809.xml"/><Relationship Id="rId675" Type="http://schemas.openxmlformats.org/officeDocument/2006/relationships/customXml" Target="../ink/ink913.xml"/><Relationship Id="rId25" Type="http://schemas.openxmlformats.org/officeDocument/2006/relationships/customXml" Target="../ink/ink587.xml"/><Relationship Id="rId328" Type="http://schemas.openxmlformats.org/officeDocument/2006/relationships/customXml" Target="../ink/ink739.xml"/><Relationship Id="rId535" Type="http://schemas.openxmlformats.org/officeDocument/2006/relationships/image" Target="../media/image803.png"/><Relationship Id="rId174" Type="http://schemas.openxmlformats.org/officeDocument/2006/relationships/customXml" Target="../ink/ink662.xml"/><Relationship Id="rId381" Type="http://schemas.openxmlformats.org/officeDocument/2006/relationships/image" Target="../media/image726.png"/><Relationship Id="rId602" Type="http://schemas.openxmlformats.org/officeDocument/2006/relationships/image" Target="../media/image836.png"/><Relationship Id="rId241" Type="http://schemas.openxmlformats.org/officeDocument/2006/relationships/image" Target="../media/image656.png"/><Relationship Id="rId479" Type="http://schemas.openxmlformats.org/officeDocument/2006/relationships/image" Target="../media/image775.png"/><Relationship Id="rId36" Type="http://schemas.openxmlformats.org/officeDocument/2006/relationships/image" Target="../media/image5550.png"/><Relationship Id="rId339" Type="http://schemas.openxmlformats.org/officeDocument/2006/relationships/image" Target="../media/image705.png"/><Relationship Id="rId546" Type="http://schemas.openxmlformats.org/officeDocument/2006/relationships/customXml" Target="../ink/ink848.xml"/><Relationship Id="rId101" Type="http://schemas.openxmlformats.org/officeDocument/2006/relationships/image" Target="../media/image586.png"/><Relationship Id="rId185" Type="http://schemas.openxmlformats.org/officeDocument/2006/relationships/image" Target="../media/image628.png"/><Relationship Id="rId406" Type="http://schemas.openxmlformats.org/officeDocument/2006/relationships/customXml" Target="../ink/ink778.xml"/><Relationship Id="rId392" Type="http://schemas.openxmlformats.org/officeDocument/2006/relationships/customXml" Target="../ink/ink771.xml"/><Relationship Id="rId613" Type="http://schemas.openxmlformats.org/officeDocument/2006/relationships/customXml" Target="../ink/ink882.xml"/><Relationship Id="rId252" Type="http://schemas.openxmlformats.org/officeDocument/2006/relationships/customXml" Target="../ink/ink701.xml"/><Relationship Id="rId47" Type="http://schemas.openxmlformats.org/officeDocument/2006/relationships/customXml" Target="../ink/ink598.xml"/><Relationship Id="rId112" Type="http://schemas.openxmlformats.org/officeDocument/2006/relationships/customXml" Target="../ink/ink631.xml"/><Relationship Id="rId557" Type="http://schemas.openxmlformats.org/officeDocument/2006/relationships/image" Target="../media/image814.png"/><Relationship Id="rId196" Type="http://schemas.openxmlformats.org/officeDocument/2006/relationships/customXml" Target="../ink/ink673.xml"/><Relationship Id="rId417" Type="http://schemas.openxmlformats.org/officeDocument/2006/relationships/image" Target="../media/image744.png"/><Relationship Id="rId624" Type="http://schemas.openxmlformats.org/officeDocument/2006/relationships/image" Target="../media/image847.png"/><Relationship Id="rId263" Type="http://schemas.openxmlformats.org/officeDocument/2006/relationships/image" Target="../media/image667.png"/><Relationship Id="rId470" Type="http://schemas.openxmlformats.org/officeDocument/2006/relationships/customXml" Target="../ink/ink810.xml"/><Relationship Id="rId58" Type="http://schemas.openxmlformats.org/officeDocument/2006/relationships/image" Target="../media/image566.png"/><Relationship Id="rId123" Type="http://schemas.openxmlformats.org/officeDocument/2006/relationships/image" Target="../media/image597.png"/><Relationship Id="rId330" Type="http://schemas.openxmlformats.org/officeDocument/2006/relationships/customXml" Target="../ink/ink740.xml"/><Relationship Id="rId568" Type="http://schemas.openxmlformats.org/officeDocument/2006/relationships/customXml" Target="../ink/ink859.xml"/><Relationship Id="rId428" Type="http://schemas.openxmlformats.org/officeDocument/2006/relationships/customXml" Target="../ink/ink789.xml"/><Relationship Id="rId635" Type="http://schemas.openxmlformats.org/officeDocument/2006/relationships/customXml" Target="../ink/ink893.xml"/><Relationship Id="rId274" Type="http://schemas.openxmlformats.org/officeDocument/2006/relationships/customXml" Target="../ink/ink712.xml"/><Relationship Id="rId481" Type="http://schemas.openxmlformats.org/officeDocument/2006/relationships/image" Target="../media/image776.png"/><Relationship Id="rId69" Type="http://schemas.openxmlformats.org/officeDocument/2006/relationships/customXml" Target="../ink/ink609.xml"/><Relationship Id="rId134" Type="http://schemas.openxmlformats.org/officeDocument/2006/relationships/customXml" Target="../ink/ink642.xml"/><Relationship Id="rId579" Type="http://schemas.openxmlformats.org/officeDocument/2006/relationships/customXml" Target="../ink/ink865.xml"/><Relationship Id="rId341" Type="http://schemas.openxmlformats.org/officeDocument/2006/relationships/image" Target="../media/image706.png"/><Relationship Id="rId439" Type="http://schemas.openxmlformats.org/officeDocument/2006/relationships/image" Target="../media/image755.png"/><Relationship Id="rId646" Type="http://schemas.openxmlformats.org/officeDocument/2006/relationships/image" Target="../media/image858.png"/><Relationship Id="rId201" Type="http://schemas.openxmlformats.org/officeDocument/2006/relationships/image" Target="../media/image636.png"/><Relationship Id="rId285" Type="http://schemas.openxmlformats.org/officeDocument/2006/relationships/image" Target="../media/image678.png"/><Relationship Id="rId506" Type="http://schemas.openxmlformats.org/officeDocument/2006/relationships/customXml" Target="../ink/ink828.xml"/><Relationship Id="rId492" Type="http://schemas.openxmlformats.org/officeDocument/2006/relationships/customXml" Target="../ink/ink821.xml"/><Relationship Id="rId91" Type="http://schemas.openxmlformats.org/officeDocument/2006/relationships/customXml" Target="../ink/ink620.xml"/><Relationship Id="rId145" Type="http://schemas.openxmlformats.org/officeDocument/2006/relationships/image" Target="../media/image608.png"/><Relationship Id="rId187" Type="http://schemas.openxmlformats.org/officeDocument/2006/relationships/image" Target="../media/image629.png"/><Relationship Id="rId352" Type="http://schemas.openxmlformats.org/officeDocument/2006/relationships/customXml" Target="../ink/ink751.xml"/><Relationship Id="rId394" Type="http://schemas.openxmlformats.org/officeDocument/2006/relationships/customXml" Target="../ink/ink772.xml"/><Relationship Id="rId408" Type="http://schemas.openxmlformats.org/officeDocument/2006/relationships/customXml" Target="../ink/ink779.xml"/><Relationship Id="rId615" Type="http://schemas.openxmlformats.org/officeDocument/2006/relationships/customXml" Target="../ink/ink883.xml"/><Relationship Id="rId212" Type="http://schemas.openxmlformats.org/officeDocument/2006/relationships/customXml" Target="../ink/ink681.xml"/><Relationship Id="rId254" Type="http://schemas.openxmlformats.org/officeDocument/2006/relationships/customXml" Target="../ink/ink702.xml"/><Relationship Id="rId657" Type="http://schemas.openxmlformats.org/officeDocument/2006/relationships/customXml" Target="../ink/ink904.xml"/><Relationship Id="rId49" Type="http://schemas.openxmlformats.org/officeDocument/2006/relationships/customXml" Target="../ink/ink599.xml"/><Relationship Id="rId114" Type="http://schemas.openxmlformats.org/officeDocument/2006/relationships/customXml" Target="../ink/ink632.xml"/><Relationship Id="rId296" Type="http://schemas.openxmlformats.org/officeDocument/2006/relationships/customXml" Target="../ink/ink723.xml"/><Relationship Id="rId461" Type="http://schemas.openxmlformats.org/officeDocument/2006/relationships/image" Target="../media/image766.png"/><Relationship Id="rId517" Type="http://schemas.openxmlformats.org/officeDocument/2006/relationships/image" Target="../media/image794.png"/><Relationship Id="rId559" Type="http://schemas.openxmlformats.org/officeDocument/2006/relationships/image" Target="../media/image815.png"/><Relationship Id="rId60" Type="http://schemas.openxmlformats.org/officeDocument/2006/relationships/image" Target="../media/image567.png"/><Relationship Id="rId156" Type="http://schemas.openxmlformats.org/officeDocument/2006/relationships/customXml" Target="../ink/ink653.xml"/><Relationship Id="rId198" Type="http://schemas.openxmlformats.org/officeDocument/2006/relationships/customXml" Target="../ink/ink674.xml"/><Relationship Id="rId321" Type="http://schemas.openxmlformats.org/officeDocument/2006/relationships/image" Target="../media/image696.png"/><Relationship Id="rId363" Type="http://schemas.openxmlformats.org/officeDocument/2006/relationships/image" Target="../media/image717.png"/><Relationship Id="rId419" Type="http://schemas.openxmlformats.org/officeDocument/2006/relationships/image" Target="../media/image745.png"/><Relationship Id="rId570" Type="http://schemas.openxmlformats.org/officeDocument/2006/relationships/customXml" Target="../ink/ink860.xml"/><Relationship Id="rId626" Type="http://schemas.openxmlformats.org/officeDocument/2006/relationships/image" Target="../media/image848.png"/><Relationship Id="rId223" Type="http://schemas.openxmlformats.org/officeDocument/2006/relationships/image" Target="../media/image647.png"/><Relationship Id="rId430" Type="http://schemas.openxmlformats.org/officeDocument/2006/relationships/customXml" Target="../ink/ink790.xml"/><Relationship Id="rId668" Type="http://schemas.openxmlformats.org/officeDocument/2006/relationships/image" Target="../media/image869.png"/><Relationship Id="rId18" Type="http://schemas.openxmlformats.org/officeDocument/2006/relationships/image" Target="../media/image5460.png"/><Relationship Id="rId265" Type="http://schemas.openxmlformats.org/officeDocument/2006/relationships/image" Target="../media/image668.png"/><Relationship Id="rId472" Type="http://schemas.openxmlformats.org/officeDocument/2006/relationships/customXml" Target="../ink/ink811.xml"/><Relationship Id="rId528" Type="http://schemas.openxmlformats.org/officeDocument/2006/relationships/customXml" Target="../ink/ink839.xml"/><Relationship Id="rId125" Type="http://schemas.openxmlformats.org/officeDocument/2006/relationships/image" Target="../media/image598.png"/><Relationship Id="rId167" Type="http://schemas.openxmlformats.org/officeDocument/2006/relationships/image" Target="../media/image619.png"/><Relationship Id="rId332" Type="http://schemas.openxmlformats.org/officeDocument/2006/relationships/customXml" Target="../ink/ink741.xml"/><Relationship Id="rId374" Type="http://schemas.openxmlformats.org/officeDocument/2006/relationships/customXml" Target="../ink/ink762.xml"/><Relationship Id="rId581" Type="http://schemas.openxmlformats.org/officeDocument/2006/relationships/customXml" Target="../ink/ink866.xml"/><Relationship Id="rId71" Type="http://schemas.openxmlformats.org/officeDocument/2006/relationships/customXml" Target="../ink/ink610.xml"/><Relationship Id="rId234" Type="http://schemas.openxmlformats.org/officeDocument/2006/relationships/customXml" Target="../ink/ink692.xml"/><Relationship Id="rId637" Type="http://schemas.openxmlformats.org/officeDocument/2006/relationships/customXml" Target="../ink/ink894.xml"/><Relationship Id="rId679" Type="http://schemas.openxmlformats.org/officeDocument/2006/relationships/customXml" Target="../ink/ink915.xml"/><Relationship Id="rId2" Type="http://schemas.openxmlformats.org/officeDocument/2006/relationships/notesSlide" Target="../notesSlides/notesSlide6.xml"/><Relationship Id="rId29" Type="http://schemas.openxmlformats.org/officeDocument/2006/relationships/customXml" Target="../ink/ink589.xml"/><Relationship Id="rId276" Type="http://schemas.openxmlformats.org/officeDocument/2006/relationships/customXml" Target="../ink/ink713.xml"/><Relationship Id="rId441" Type="http://schemas.openxmlformats.org/officeDocument/2006/relationships/image" Target="../media/image756.png"/><Relationship Id="rId483" Type="http://schemas.openxmlformats.org/officeDocument/2006/relationships/image" Target="../media/image777.png"/><Relationship Id="rId539" Type="http://schemas.openxmlformats.org/officeDocument/2006/relationships/image" Target="../media/image805.png"/><Relationship Id="rId40" Type="http://schemas.openxmlformats.org/officeDocument/2006/relationships/image" Target="../media/image5570.png"/><Relationship Id="rId136" Type="http://schemas.openxmlformats.org/officeDocument/2006/relationships/customXml" Target="../ink/ink643.xml"/><Relationship Id="rId178" Type="http://schemas.openxmlformats.org/officeDocument/2006/relationships/customXml" Target="../ink/ink664.xml"/><Relationship Id="rId301" Type="http://schemas.openxmlformats.org/officeDocument/2006/relationships/image" Target="../media/image686.png"/><Relationship Id="rId343" Type="http://schemas.openxmlformats.org/officeDocument/2006/relationships/image" Target="../media/image707.png"/><Relationship Id="rId550" Type="http://schemas.openxmlformats.org/officeDocument/2006/relationships/customXml" Target="../ink/ink850.xml"/><Relationship Id="rId82" Type="http://schemas.openxmlformats.org/officeDocument/2006/relationships/image" Target="../media/image578.png"/><Relationship Id="rId203" Type="http://schemas.openxmlformats.org/officeDocument/2006/relationships/image" Target="../media/image637.png"/><Relationship Id="rId385" Type="http://schemas.openxmlformats.org/officeDocument/2006/relationships/image" Target="../media/image728.png"/><Relationship Id="rId592" Type="http://schemas.openxmlformats.org/officeDocument/2006/relationships/image" Target="../media/image831.png"/><Relationship Id="rId606" Type="http://schemas.openxmlformats.org/officeDocument/2006/relationships/image" Target="../media/image838.png"/><Relationship Id="rId648" Type="http://schemas.openxmlformats.org/officeDocument/2006/relationships/image" Target="../media/image859.png"/><Relationship Id="rId245" Type="http://schemas.openxmlformats.org/officeDocument/2006/relationships/image" Target="../media/image658.png"/><Relationship Id="rId287" Type="http://schemas.openxmlformats.org/officeDocument/2006/relationships/image" Target="../media/image679.png"/><Relationship Id="rId410" Type="http://schemas.openxmlformats.org/officeDocument/2006/relationships/customXml" Target="../ink/ink780.xml"/><Relationship Id="rId452" Type="http://schemas.openxmlformats.org/officeDocument/2006/relationships/customXml" Target="../ink/ink801.xml"/><Relationship Id="rId494" Type="http://schemas.openxmlformats.org/officeDocument/2006/relationships/customXml" Target="../ink/ink822.xml"/><Relationship Id="rId508" Type="http://schemas.openxmlformats.org/officeDocument/2006/relationships/customXml" Target="../ink/ink829.xml"/><Relationship Id="rId105" Type="http://schemas.openxmlformats.org/officeDocument/2006/relationships/image" Target="../media/image588.png"/><Relationship Id="rId147" Type="http://schemas.openxmlformats.org/officeDocument/2006/relationships/image" Target="../media/image609.png"/><Relationship Id="rId312" Type="http://schemas.openxmlformats.org/officeDocument/2006/relationships/customXml" Target="../ink/ink731.xml"/><Relationship Id="rId354" Type="http://schemas.openxmlformats.org/officeDocument/2006/relationships/customXml" Target="../ink/ink752.xml"/><Relationship Id="rId51" Type="http://schemas.openxmlformats.org/officeDocument/2006/relationships/customXml" Target="../ink/ink600.xml"/><Relationship Id="rId93" Type="http://schemas.openxmlformats.org/officeDocument/2006/relationships/customXml" Target="../ink/ink621.xml"/><Relationship Id="rId189" Type="http://schemas.openxmlformats.org/officeDocument/2006/relationships/image" Target="../media/image630.png"/><Relationship Id="rId396" Type="http://schemas.openxmlformats.org/officeDocument/2006/relationships/customXml" Target="../ink/ink773.xml"/><Relationship Id="rId561" Type="http://schemas.openxmlformats.org/officeDocument/2006/relationships/image" Target="../media/image816.png"/><Relationship Id="rId617" Type="http://schemas.openxmlformats.org/officeDocument/2006/relationships/customXml" Target="../ink/ink884.xml"/><Relationship Id="rId659" Type="http://schemas.openxmlformats.org/officeDocument/2006/relationships/customXml" Target="../ink/ink905.xml"/><Relationship Id="rId214" Type="http://schemas.openxmlformats.org/officeDocument/2006/relationships/customXml" Target="../ink/ink682.xml"/><Relationship Id="rId256" Type="http://schemas.openxmlformats.org/officeDocument/2006/relationships/customXml" Target="../ink/ink703.xml"/><Relationship Id="rId298" Type="http://schemas.openxmlformats.org/officeDocument/2006/relationships/customXml" Target="../ink/ink724.xml"/><Relationship Id="rId421" Type="http://schemas.openxmlformats.org/officeDocument/2006/relationships/image" Target="../media/image746.png"/><Relationship Id="rId463" Type="http://schemas.openxmlformats.org/officeDocument/2006/relationships/image" Target="../media/image767.png"/><Relationship Id="rId519" Type="http://schemas.openxmlformats.org/officeDocument/2006/relationships/image" Target="../media/image795.png"/><Relationship Id="rId670" Type="http://schemas.openxmlformats.org/officeDocument/2006/relationships/image" Target="../media/image870.png"/><Relationship Id="rId116" Type="http://schemas.openxmlformats.org/officeDocument/2006/relationships/customXml" Target="../ink/ink633.xml"/><Relationship Id="rId158" Type="http://schemas.openxmlformats.org/officeDocument/2006/relationships/customXml" Target="../ink/ink654.xml"/><Relationship Id="rId323" Type="http://schemas.openxmlformats.org/officeDocument/2006/relationships/image" Target="../media/image697.png"/><Relationship Id="rId530" Type="http://schemas.openxmlformats.org/officeDocument/2006/relationships/customXml" Target="../ink/ink840.xml"/><Relationship Id="rId20" Type="http://schemas.openxmlformats.org/officeDocument/2006/relationships/image" Target="../media/image5470.png"/><Relationship Id="rId62" Type="http://schemas.openxmlformats.org/officeDocument/2006/relationships/image" Target="../media/image568.png"/><Relationship Id="rId365" Type="http://schemas.openxmlformats.org/officeDocument/2006/relationships/image" Target="../media/image718.png"/><Relationship Id="rId572" Type="http://schemas.openxmlformats.org/officeDocument/2006/relationships/customXml" Target="../ink/ink861.xml"/><Relationship Id="rId628" Type="http://schemas.openxmlformats.org/officeDocument/2006/relationships/image" Target="../media/image849.png"/><Relationship Id="rId225" Type="http://schemas.openxmlformats.org/officeDocument/2006/relationships/image" Target="../media/image648.png"/><Relationship Id="rId267" Type="http://schemas.openxmlformats.org/officeDocument/2006/relationships/image" Target="../media/image669.png"/><Relationship Id="rId432" Type="http://schemas.openxmlformats.org/officeDocument/2006/relationships/customXml" Target="../ink/ink791.xml"/><Relationship Id="rId474" Type="http://schemas.openxmlformats.org/officeDocument/2006/relationships/customXml" Target="../ink/ink812.xml"/><Relationship Id="rId127" Type="http://schemas.openxmlformats.org/officeDocument/2006/relationships/image" Target="../media/image599.png"/><Relationship Id="rId681" Type="http://schemas.openxmlformats.org/officeDocument/2006/relationships/customXml" Target="../ink/ink916.xml"/><Relationship Id="rId31" Type="http://schemas.openxmlformats.org/officeDocument/2006/relationships/customXml" Target="../ink/ink590.xml"/><Relationship Id="rId73" Type="http://schemas.openxmlformats.org/officeDocument/2006/relationships/customXml" Target="../ink/ink611.xml"/><Relationship Id="rId169" Type="http://schemas.openxmlformats.org/officeDocument/2006/relationships/image" Target="../media/image620.png"/><Relationship Id="rId334" Type="http://schemas.openxmlformats.org/officeDocument/2006/relationships/customXml" Target="../ink/ink742.xml"/><Relationship Id="rId376" Type="http://schemas.openxmlformats.org/officeDocument/2006/relationships/customXml" Target="../ink/ink763.xml"/><Relationship Id="rId541" Type="http://schemas.openxmlformats.org/officeDocument/2006/relationships/image" Target="../media/image806.png"/><Relationship Id="rId583" Type="http://schemas.openxmlformats.org/officeDocument/2006/relationships/customXml" Target="../ink/ink867.xml"/><Relationship Id="rId639" Type="http://schemas.openxmlformats.org/officeDocument/2006/relationships/customXml" Target="../ink/ink895.xml"/><Relationship Id="rId4" Type="http://schemas.openxmlformats.org/officeDocument/2006/relationships/image" Target="../media/image5390.png"/><Relationship Id="rId180" Type="http://schemas.openxmlformats.org/officeDocument/2006/relationships/customXml" Target="../ink/ink665.xml"/><Relationship Id="rId236" Type="http://schemas.openxmlformats.org/officeDocument/2006/relationships/customXml" Target="../ink/ink693.xml"/><Relationship Id="rId278" Type="http://schemas.openxmlformats.org/officeDocument/2006/relationships/customXml" Target="../ink/ink714.xml"/><Relationship Id="rId401" Type="http://schemas.openxmlformats.org/officeDocument/2006/relationships/image" Target="../media/image736.png"/><Relationship Id="rId443" Type="http://schemas.openxmlformats.org/officeDocument/2006/relationships/image" Target="../media/image757.png"/><Relationship Id="rId650" Type="http://schemas.openxmlformats.org/officeDocument/2006/relationships/image" Target="../media/image860.png"/><Relationship Id="rId303" Type="http://schemas.openxmlformats.org/officeDocument/2006/relationships/image" Target="../media/image687.png"/><Relationship Id="rId485" Type="http://schemas.openxmlformats.org/officeDocument/2006/relationships/image" Target="../media/image778.png"/><Relationship Id="rId42" Type="http://schemas.openxmlformats.org/officeDocument/2006/relationships/image" Target="../media/image5580.png"/><Relationship Id="rId84" Type="http://schemas.openxmlformats.org/officeDocument/2006/relationships/image" Target="../media/image579.png"/><Relationship Id="rId138" Type="http://schemas.openxmlformats.org/officeDocument/2006/relationships/customXml" Target="../ink/ink644.xml"/><Relationship Id="rId345" Type="http://schemas.openxmlformats.org/officeDocument/2006/relationships/image" Target="../media/image708.png"/><Relationship Id="rId387" Type="http://schemas.openxmlformats.org/officeDocument/2006/relationships/image" Target="../media/image729.png"/><Relationship Id="rId510" Type="http://schemas.openxmlformats.org/officeDocument/2006/relationships/customXml" Target="../ink/ink830.xml"/><Relationship Id="rId552" Type="http://schemas.openxmlformats.org/officeDocument/2006/relationships/customXml" Target="../ink/ink851.xml"/><Relationship Id="rId594" Type="http://schemas.openxmlformats.org/officeDocument/2006/relationships/image" Target="../media/image832.png"/><Relationship Id="rId608" Type="http://schemas.openxmlformats.org/officeDocument/2006/relationships/image" Target="../media/image839.png"/><Relationship Id="rId191" Type="http://schemas.openxmlformats.org/officeDocument/2006/relationships/image" Target="../media/image631.png"/><Relationship Id="rId205" Type="http://schemas.openxmlformats.org/officeDocument/2006/relationships/image" Target="../media/image638.png"/><Relationship Id="rId247" Type="http://schemas.openxmlformats.org/officeDocument/2006/relationships/image" Target="../media/image659.png"/><Relationship Id="rId412" Type="http://schemas.openxmlformats.org/officeDocument/2006/relationships/customXml" Target="../ink/ink781.xml"/><Relationship Id="rId107" Type="http://schemas.openxmlformats.org/officeDocument/2006/relationships/image" Target="../media/image589.png"/><Relationship Id="rId289" Type="http://schemas.openxmlformats.org/officeDocument/2006/relationships/image" Target="../media/image680.png"/><Relationship Id="rId454" Type="http://schemas.openxmlformats.org/officeDocument/2006/relationships/customXml" Target="../ink/ink802.xml"/><Relationship Id="rId496" Type="http://schemas.openxmlformats.org/officeDocument/2006/relationships/customXml" Target="../ink/ink823.xml"/><Relationship Id="rId661" Type="http://schemas.openxmlformats.org/officeDocument/2006/relationships/customXml" Target="../ink/ink906.xml"/><Relationship Id="rId11" Type="http://schemas.openxmlformats.org/officeDocument/2006/relationships/customXml" Target="../ink/ink580.xml"/><Relationship Id="rId53" Type="http://schemas.openxmlformats.org/officeDocument/2006/relationships/customXml" Target="../ink/ink601.xml"/><Relationship Id="rId149" Type="http://schemas.openxmlformats.org/officeDocument/2006/relationships/image" Target="../media/image610.png"/><Relationship Id="rId314" Type="http://schemas.openxmlformats.org/officeDocument/2006/relationships/customXml" Target="../ink/ink732.xml"/><Relationship Id="rId356" Type="http://schemas.openxmlformats.org/officeDocument/2006/relationships/customXml" Target="../ink/ink753.xml"/><Relationship Id="rId398" Type="http://schemas.openxmlformats.org/officeDocument/2006/relationships/customXml" Target="../ink/ink774.xml"/><Relationship Id="rId521" Type="http://schemas.openxmlformats.org/officeDocument/2006/relationships/image" Target="../media/image796.png"/><Relationship Id="rId563" Type="http://schemas.openxmlformats.org/officeDocument/2006/relationships/image" Target="../media/image817.png"/><Relationship Id="rId619" Type="http://schemas.openxmlformats.org/officeDocument/2006/relationships/customXml" Target="../ink/ink885.xml"/><Relationship Id="rId95" Type="http://schemas.openxmlformats.org/officeDocument/2006/relationships/customXml" Target="../ink/ink622.xml"/><Relationship Id="rId160" Type="http://schemas.openxmlformats.org/officeDocument/2006/relationships/customXml" Target="../ink/ink655.xml"/><Relationship Id="rId216" Type="http://schemas.openxmlformats.org/officeDocument/2006/relationships/customXml" Target="../ink/ink683.xml"/><Relationship Id="rId423" Type="http://schemas.openxmlformats.org/officeDocument/2006/relationships/image" Target="../media/image747.png"/><Relationship Id="rId258" Type="http://schemas.openxmlformats.org/officeDocument/2006/relationships/customXml" Target="../ink/ink704.xml"/><Relationship Id="rId465" Type="http://schemas.openxmlformats.org/officeDocument/2006/relationships/image" Target="../media/image768.png"/><Relationship Id="rId630" Type="http://schemas.openxmlformats.org/officeDocument/2006/relationships/image" Target="../media/image850.png"/><Relationship Id="rId672" Type="http://schemas.openxmlformats.org/officeDocument/2006/relationships/image" Target="../media/image871.png"/><Relationship Id="rId22" Type="http://schemas.openxmlformats.org/officeDocument/2006/relationships/image" Target="../media/image5480.png"/><Relationship Id="rId64" Type="http://schemas.openxmlformats.org/officeDocument/2006/relationships/image" Target="../media/image569.png"/><Relationship Id="rId118" Type="http://schemas.openxmlformats.org/officeDocument/2006/relationships/customXml" Target="../ink/ink634.xml"/><Relationship Id="rId325" Type="http://schemas.openxmlformats.org/officeDocument/2006/relationships/image" Target="../media/image698.png"/><Relationship Id="rId367" Type="http://schemas.openxmlformats.org/officeDocument/2006/relationships/image" Target="../media/image719.png"/><Relationship Id="rId532" Type="http://schemas.openxmlformats.org/officeDocument/2006/relationships/customXml" Target="../ink/ink841.xml"/><Relationship Id="rId574" Type="http://schemas.openxmlformats.org/officeDocument/2006/relationships/customXml" Target="../ink/ink862.xml"/><Relationship Id="rId171" Type="http://schemas.openxmlformats.org/officeDocument/2006/relationships/image" Target="../media/image621.png"/><Relationship Id="rId227" Type="http://schemas.openxmlformats.org/officeDocument/2006/relationships/image" Target="../media/image649.png"/><Relationship Id="rId269" Type="http://schemas.openxmlformats.org/officeDocument/2006/relationships/image" Target="../media/image670.png"/><Relationship Id="rId434" Type="http://schemas.openxmlformats.org/officeDocument/2006/relationships/customXml" Target="../ink/ink792.xml"/><Relationship Id="rId476" Type="http://schemas.openxmlformats.org/officeDocument/2006/relationships/customXml" Target="../ink/ink813.xml"/><Relationship Id="rId641" Type="http://schemas.openxmlformats.org/officeDocument/2006/relationships/customXml" Target="../ink/ink896.xml"/><Relationship Id="rId683" Type="http://schemas.openxmlformats.org/officeDocument/2006/relationships/customXml" Target="../ink/ink917.xml"/><Relationship Id="rId33" Type="http://schemas.openxmlformats.org/officeDocument/2006/relationships/customXml" Target="../ink/ink591.xml"/><Relationship Id="rId129" Type="http://schemas.openxmlformats.org/officeDocument/2006/relationships/image" Target="../media/image600.png"/><Relationship Id="rId280" Type="http://schemas.openxmlformats.org/officeDocument/2006/relationships/customXml" Target="../ink/ink715.xml"/><Relationship Id="rId336" Type="http://schemas.openxmlformats.org/officeDocument/2006/relationships/customXml" Target="../ink/ink743.xml"/><Relationship Id="rId501" Type="http://schemas.openxmlformats.org/officeDocument/2006/relationships/image" Target="../media/image786.png"/><Relationship Id="rId543" Type="http://schemas.openxmlformats.org/officeDocument/2006/relationships/image" Target="../media/image807.png"/><Relationship Id="rId75" Type="http://schemas.openxmlformats.org/officeDocument/2006/relationships/customXml" Target="../ink/ink612.xml"/><Relationship Id="rId140" Type="http://schemas.openxmlformats.org/officeDocument/2006/relationships/customXml" Target="../ink/ink645.xml"/><Relationship Id="rId182" Type="http://schemas.openxmlformats.org/officeDocument/2006/relationships/customXml" Target="../ink/ink666.xml"/><Relationship Id="rId378" Type="http://schemas.openxmlformats.org/officeDocument/2006/relationships/customXml" Target="../ink/ink764.xml"/><Relationship Id="rId403" Type="http://schemas.openxmlformats.org/officeDocument/2006/relationships/image" Target="../media/image737.png"/><Relationship Id="rId585" Type="http://schemas.openxmlformats.org/officeDocument/2006/relationships/customXml" Target="../ink/ink868.xml"/><Relationship Id="rId6" Type="http://schemas.openxmlformats.org/officeDocument/2006/relationships/image" Target="../media/image5400.png"/><Relationship Id="rId238" Type="http://schemas.openxmlformats.org/officeDocument/2006/relationships/customXml" Target="../ink/ink694.xml"/><Relationship Id="rId445" Type="http://schemas.openxmlformats.org/officeDocument/2006/relationships/image" Target="../media/image758.png"/><Relationship Id="rId487" Type="http://schemas.openxmlformats.org/officeDocument/2006/relationships/image" Target="../media/image779.png"/><Relationship Id="rId610" Type="http://schemas.openxmlformats.org/officeDocument/2006/relationships/image" Target="../media/image840.png"/><Relationship Id="rId652" Type="http://schemas.openxmlformats.org/officeDocument/2006/relationships/image" Target="../media/image861.png"/><Relationship Id="rId291" Type="http://schemas.openxmlformats.org/officeDocument/2006/relationships/image" Target="../media/image681.png"/><Relationship Id="rId305" Type="http://schemas.openxmlformats.org/officeDocument/2006/relationships/image" Target="../media/image688.png"/><Relationship Id="rId347" Type="http://schemas.openxmlformats.org/officeDocument/2006/relationships/image" Target="../media/image709.png"/><Relationship Id="rId512" Type="http://schemas.openxmlformats.org/officeDocument/2006/relationships/customXml" Target="../ink/ink831.xml"/><Relationship Id="rId44" Type="http://schemas.openxmlformats.org/officeDocument/2006/relationships/image" Target="../media/image5590.png"/><Relationship Id="rId86" Type="http://schemas.openxmlformats.org/officeDocument/2006/relationships/image" Target="../media/image580.png"/><Relationship Id="rId151" Type="http://schemas.openxmlformats.org/officeDocument/2006/relationships/image" Target="../media/image611.png"/><Relationship Id="rId389" Type="http://schemas.openxmlformats.org/officeDocument/2006/relationships/image" Target="../media/image730.png"/><Relationship Id="rId554" Type="http://schemas.openxmlformats.org/officeDocument/2006/relationships/customXml" Target="../ink/ink852.xml"/><Relationship Id="rId596" Type="http://schemas.openxmlformats.org/officeDocument/2006/relationships/image" Target="../media/image833.png"/><Relationship Id="rId193" Type="http://schemas.openxmlformats.org/officeDocument/2006/relationships/image" Target="../media/image632.png"/><Relationship Id="rId207" Type="http://schemas.openxmlformats.org/officeDocument/2006/relationships/image" Target="../media/image639.png"/><Relationship Id="rId249" Type="http://schemas.openxmlformats.org/officeDocument/2006/relationships/image" Target="../media/image660.png"/><Relationship Id="rId414" Type="http://schemas.openxmlformats.org/officeDocument/2006/relationships/customXml" Target="../ink/ink782.xml"/><Relationship Id="rId456" Type="http://schemas.openxmlformats.org/officeDocument/2006/relationships/customXml" Target="../ink/ink803.xml"/><Relationship Id="rId498" Type="http://schemas.openxmlformats.org/officeDocument/2006/relationships/customXml" Target="../ink/ink824.xml"/><Relationship Id="rId621" Type="http://schemas.openxmlformats.org/officeDocument/2006/relationships/customXml" Target="../ink/ink886.xml"/><Relationship Id="rId663" Type="http://schemas.openxmlformats.org/officeDocument/2006/relationships/customXml" Target="../ink/ink907.xml"/><Relationship Id="rId13" Type="http://schemas.openxmlformats.org/officeDocument/2006/relationships/customXml" Target="../ink/ink581.xml"/><Relationship Id="rId109" Type="http://schemas.openxmlformats.org/officeDocument/2006/relationships/image" Target="../media/image590.png"/><Relationship Id="rId260" Type="http://schemas.openxmlformats.org/officeDocument/2006/relationships/customXml" Target="../ink/ink705.xml"/><Relationship Id="rId316" Type="http://schemas.openxmlformats.org/officeDocument/2006/relationships/customXml" Target="../ink/ink733.xml"/><Relationship Id="rId523" Type="http://schemas.openxmlformats.org/officeDocument/2006/relationships/image" Target="../media/image797.png"/><Relationship Id="rId55" Type="http://schemas.openxmlformats.org/officeDocument/2006/relationships/customXml" Target="../ink/ink602.xml"/><Relationship Id="rId97" Type="http://schemas.openxmlformats.org/officeDocument/2006/relationships/image" Target="../media/image584.png"/><Relationship Id="rId120" Type="http://schemas.openxmlformats.org/officeDocument/2006/relationships/customXml" Target="../ink/ink635.xml"/><Relationship Id="rId358" Type="http://schemas.openxmlformats.org/officeDocument/2006/relationships/customXml" Target="../ink/ink754.xml"/><Relationship Id="rId565" Type="http://schemas.openxmlformats.org/officeDocument/2006/relationships/image" Target="../media/image818.png"/><Relationship Id="rId162" Type="http://schemas.openxmlformats.org/officeDocument/2006/relationships/customXml" Target="../ink/ink656.xml"/><Relationship Id="rId218" Type="http://schemas.openxmlformats.org/officeDocument/2006/relationships/customXml" Target="../ink/ink684.xml"/><Relationship Id="rId425" Type="http://schemas.openxmlformats.org/officeDocument/2006/relationships/image" Target="../media/image748.png"/><Relationship Id="rId467" Type="http://schemas.openxmlformats.org/officeDocument/2006/relationships/image" Target="../media/image769.png"/><Relationship Id="rId632" Type="http://schemas.openxmlformats.org/officeDocument/2006/relationships/image" Target="../media/image851.png"/><Relationship Id="rId271" Type="http://schemas.openxmlformats.org/officeDocument/2006/relationships/image" Target="../media/image671.png"/><Relationship Id="rId674" Type="http://schemas.openxmlformats.org/officeDocument/2006/relationships/image" Target="../media/image872.png"/><Relationship Id="rId24" Type="http://schemas.openxmlformats.org/officeDocument/2006/relationships/image" Target="../media/image5490.png"/><Relationship Id="rId66" Type="http://schemas.openxmlformats.org/officeDocument/2006/relationships/image" Target="../media/image570.png"/><Relationship Id="rId131" Type="http://schemas.openxmlformats.org/officeDocument/2006/relationships/image" Target="../media/image601.png"/><Relationship Id="rId327" Type="http://schemas.openxmlformats.org/officeDocument/2006/relationships/image" Target="../media/image699.png"/><Relationship Id="rId369" Type="http://schemas.openxmlformats.org/officeDocument/2006/relationships/image" Target="../media/image720.png"/><Relationship Id="rId534" Type="http://schemas.openxmlformats.org/officeDocument/2006/relationships/customXml" Target="../ink/ink842.xml"/><Relationship Id="rId576" Type="http://schemas.openxmlformats.org/officeDocument/2006/relationships/image" Target="../media/image823.png"/><Relationship Id="rId173" Type="http://schemas.openxmlformats.org/officeDocument/2006/relationships/image" Target="../media/image622.png"/><Relationship Id="rId229" Type="http://schemas.openxmlformats.org/officeDocument/2006/relationships/image" Target="../media/image650.png"/><Relationship Id="rId380" Type="http://schemas.openxmlformats.org/officeDocument/2006/relationships/customXml" Target="../ink/ink765.xml"/><Relationship Id="rId436" Type="http://schemas.openxmlformats.org/officeDocument/2006/relationships/customXml" Target="../ink/ink793.xml"/><Relationship Id="rId601" Type="http://schemas.openxmlformats.org/officeDocument/2006/relationships/customXml" Target="../ink/ink876.xml"/><Relationship Id="rId643" Type="http://schemas.openxmlformats.org/officeDocument/2006/relationships/customXml" Target="../ink/ink897.xml"/><Relationship Id="rId240" Type="http://schemas.openxmlformats.org/officeDocument/2006/relationships/customXml" Target="../ink/ink695.xml"/><Relationship Id="rId478" Type="http://schemas.openxmlformats.org/officeDocument/2006/relationships/customXml" Target="../ink/ink814.xml"/><Relationship Id="rId35" Type="http://schemas.openxmlformats.org/officeDocument/2006/relationships/customXml" Target="../ink/ink592.xml"/><Relationship Id="rId77" Type="http://schemas.openxmlformats.org/officeDocument/2006/relationships/customXml" Target="../ink/ink613.xml"/><Relationship Id="rId100" Type="http://schemas.openxmlformats.org/officeDocument/2006/relationships/customXml" Target="../ink/ink625.xml"/><Relationship Id="rId282" Type="http://schemas.openxmlformats.org/officeDocument/2006/relationships/customXml" Target="../ink/ink716.xml"/><Relationship Id="rId338" Type="http://schemas.openxmlformats.org/officeDocument/2006/relationships/customXml" Target="../ink/ink744.xml"/><Relationship Id="rId503" Type="http://schemas.openxmlformats.org/officeDocument/2006/relationships/image" Target="../media/image787.png"/><Relationship Id="rId545" Type="http://schemas.openxmlformats.org/officeDocument/2006/relationships/image" Target="../media/image808.png"/><Relationship Id="rId587" Type="http://schemas.openxmlformats.org/officeDocument/2006/relationships/customXml" Target="../ink/ink869.xml"/><Relationship Id="rId8" Type="http://schemas.openxmlformats.org/officeDocument/2006/relationships/image" Target="../media/image5410.png"/><Relationship Id="rId142" Type="http://schemas.openxmlformats.org/officeDocument/2006/relationships/customXml" Target="../ink/ink646.xml"/><Relationship Id="rId184" Type="http://schemas.openxmlformats.org/officeDocument/2006/relationships/customXml" Target="../ink/ink667.xml"/><Relationship Id="rId391" Type="http://schemas.openxmlformats.org/officeDocument/2006/relationships/image" Target="../media/image731.png"/><Relationship Id="rId405" Type="http://schemas.openxmlformats.org/officeDocument/2006/relationships/image" Target="../media/image738.png"/><Relationship Id="rId447" Type="http://schemas.openxmlformats.org/officeDocument/2006/relationships/image" Target="../media/image759.png"/><Relationship Id="rId612" Type="http://schemas.openxmlformats.org/officeDocument/2006/relationships/image" Target="../media/image841.png"/><Relationship Id="rId251" Type="http://schemas.openxmlformats.org/officeDocument/2006/relationships/image" Target="../media/image661.png"/><Relationship Id="rId489" Type="http://schemas.openxmlformats.org/officeDocument/2006/relationships/image" Target="../media/image780.png"/><Relationship Id="rId654" Type="http://schemas.openxmlformats.org/officeDocument/2006/relationships/image" Target="../media/image862.png"/><Relationship Id="rId46" Type="http://schemas.openxmlformats.org/officeDocument/2006/relationships/image" Target="../media/image5600.png"/><Relationship Id="rId293" Type="http://schemas.openxmlformats.org/officeDocument/2006/relationships/image" Target="../media/image682.png"/><Relationship Id="rId307" Type="http://schemas.openxmlformats.org/officeDocument/2006/relationships/image" Target="../media/image689.png"/><Relationship Id="rId349" Type="http://schemas.openxmlformats.org/officeDocument/2006/relationships/image" Target="../media/image710.png"/><Relationship Id="rId514" Type="http://schemas.openxmlformats.org/officeDocument/2006/relationships/customXml" Target="../ink/ink832.xml"/><Relationship Id="rId556" Type="http://schemas.openxmlformats.org/officeDocument/2006/relationships/customXml" Target="../ink/ink853.xml"/><Relationship Id="rId88" Type="http://schemas.openxmlformats.org/officeDocument/2006/relationships/image" Target="../media/image581.png"/><Relationship Id="rId111" Type="http://schemas.openxmlformats.org/officeDocument/2006/relationships/image" Target="../media/image591.png"/><Relationship Id="rId153" Type="http://schemas.openxmlformats.org/officeDocument/2006/relationships/image" Target="../media/image612.png"/><Relationship Id="rId195" Type="http://schemas.openxmlformats.org/officeDocument/2006/relationships/image" Target="../media/image633.png"/><Relationship Id="rId209" Type="http://schemas.openxmlformats.org/officeDocument/2006/relationships/image" Target="../media/image640.png"/><Relationship Id="rId360" Type="http://schemas.openxmlformats.org/officeDocument/2006/relationships/customXml" Target="../ink/ink755.xml"/><Relationship Id="rId416" Type="http://schemas.openxmlformats.org/officeDocument/2006/relationships/customXml" Target="../ink/ink783.xml"/><Relationship Id="rId598" Type="http://schemas.openxmlformats.org/officeDocument/2006/relationships/image" Target="../media/image834.png"/><Relationship Id="rId220" Type="http://schemas.openxmlformats.org/officeDocument/2006/relationships/customXml" Target="../ink/ink685.xml"/><Relationship Id="rId458" Type="http://schemas.openxmlformats.org/officeDocument/2006/relationships/customXml" Target="../ink/ink804.xml"/><Relationship Id="rId623" Type="http://schemas.openxmlformats.org/officeDocument/2006/relationships/customXml" Target="../ink/ink887.xml"/><Relationship Id="rId665" Type="http://schemas.openxmlformats.org/officeDocument/2006/relationships/customXml" Target="../ink/ink908.xml"/><Relationship Id="rId15" Type="http://schemas.openxmlformats.org/officeDocument/2006/relationships/customXml" Target="../ink/ink582.xml"/><Relationship Id="rId57" Type="http://schemas.openxmlformats.org/officeDocument/2006/relationships/customXml" Target="../ink/ink603.xml"/><Relationship Id="rId262" Type="http://schemas.openxmlformats.org/officeDocument/2006/relationships/customXml" Target="../ink/ink706.xml"/><Relationship Id="rId318" Type="http://schemas.openxmlformats.org/officeDocument/2006/relationships/customXml" Target="../ink/ink734.xml"/><Relationship Id="rId525" Type="http://schemas.openxmlformats.org/officeDocument/2006/relationships/image" Target="../media/image798.png"/><Relationship Id="rId567" Type="http://schemas.openxmlformats.org/officeDocument/2006/relationships/image" Target="../media/image819.png"/><Relationship Id="rId99" Type="http://schemas.openxmlformats.org/officeDocument/2006/relationships/image" Target="../media/image585.png"/><Relationship Id="rId122" Type="http://schemas.openxmlformats.org/officeDocument/2006/relationships/customXml" Target="../ink/ink636.xml"/><Relationship Id="rId164" Type="http://schemas.openxmlformats.org/officeDocument/2006/relationships/customXml" Target="../ink/ink657.xml"/><Relationship Id="rId371" Type="http://schemas.openxmlformats.org/officeDocument/2006/relationships/image" Target="../media/image721.png"/><Relationship Id="rId427" Type="http://schemas.openxmlformats.org/officeDocument/2006/relationships/image" Target="../media/image749.png"/><Relationship Id="rId469" Type="http://schemas.openxmlformats.org/officeDocument/2006/relationships/image" Target="../media/image770.png"/><Relationship Id="rId634" Type="http://schemas.openxmlformats.org/officeDocument/2006/relationships/image" Target="../media/image852.png"/><Relationship Id="rId676" Type="http://schemas.openxmlformats.org/officeDocument/2006/relationships/image" Target="../media/image873.png"/><Relationship Id="rId26" Type="http://schemas.openxmlformats.org/officeDocument/2006/relationships/image" Target="../media/image5500.png"/><Relationship Id="rId231" Type="http://schemas.openxmlformats.org/officeDocument/2006/relationships/image" Target="../media/image651.png"/><Relationship Id="rId273" Type="http://schemas.openxmlformats.org/officeDocument/2006/relationships/image" Target="../media/image672.png"/><Relationship Id="rId329" Type="http://schemas.openxmlformats.org/officeDocument/2006/relationships/image" Target="../media/image700.png"/><Relationship Id="rId480" Type="http://schemas.openxmlformats.org/officeDocument/2006/relationships/customXml" Target="../ink/ink815.xml"/><Relationship Id="rId536" Type="http://schemas.openxmlformats.org/officeDocument/2006/relationships/customXml" Target="../ink/ink843.xml"/><Relationship Id="rId68" Type="http://schemas.openxmlformats.org/officeDocument/2006/relationships/image" Target="../media/image571.png"/><Relationship Id="rId133" Type="http://schemas.openxmlformats.org/officeDocument/2006/relationships/image" Target="../media/image602.png"/><Relationship Id="rId175" Type="http://schemas.openxmlformats.org/officeDocument/2006/relationships/image" Target="../media/image623.png"/><Relationship Id="rId340" Type="http://schemas.openxmlformats.org/officeDocument/2006/relationships/customXml" Target="../ink/ink745.xml"/><Relationship Id="rId578" Type="http://schemas.openxmlformats.org/officeDocument/2006/relationships/image" Target="../media/image824.png"/><Relationship Id="rId200" Type="http://schemas.openxmlformats.org/officeDocument/2006/relationships/customXml" Target="../ink/ink675.xml"/><Relationship Id="rId382" Type="http://schemas.openxmlformats.org/officeDocument/2006/relationships/customXml" Target="../ink/ink766.xml"/><Relationship Id="rId438" Type="http://schemas.openxmlformats.org/officeDocument/2006/relationships/customXml" Target="../ink/ink794.xml"/><Relationship Id="rId603" Type="http://schemas.openxmlformats.org/officeDocument/2006/relationships/customXml" Target="../ink/ink877.xml"/><Relationship Id="rId645" Type="http://schemas.openxmlformats.org/officeDocument/2006/relationships/customXml" Target="../ink/ink898.xml"/><Relationship Id="rId242" Type="http://schemas.openxmlformats.org/officeDocument/2006/relationships/customXml" Target="../ink/ink696.xml"/><Relationship Id="rId284" Type="http://schemas.openxmlformats.org/officeDocument/2006/relationships/customXml" Target="../ink/ink717.xml"/><Relationship Id="rId491" Type="http://schemas.openxmlformats.org/officeDocument/2006/relationships/image" Target="../media/image781.png"/><Relationship Id="rId505" Type="http://schemas.openxmlformats.org/officeDocument/2006/relationships/image" Target="../media/image788.png"/><Relationship Id="rId37" Type="http://schemas.openxmlformats.org/officeDocument/2006/relationships/customXml" Target="../ink/ink593.xml"/><Relationship Id="rId79" Type="http://schemas.openxmlformats.org/officeDocument/2006/relationships/customXml" Target="../ink/ink614.xml"/><Relationship Id="rId102" Type="http://schemas.openxmlformats.org/officeDocument/2006/relationships/customXml" Target="../ink/ink626.xml"/><Relationship Id="rId144" Type="http://schemas.openxmlformats.org/officeDocument/2006/relationships/customXml" Target="../ink/ink647.xml"/><Relationship Id="rId547" Type="http://schemas.openxmlformats.org/officeDocument/2006/relationships/image" Target="../media/image809.png"/><Relationship Id="rId589" Type="http://schemas.openxmlformats.org/officeDocument/2006/relationships/customXml" Target="../ink/ink870.xml"/><Relationship Id="rId90" Type="http://schemas.openxmlformats.org/officeDocument/2006/relationships/image" Target="../media/image70.png"/><Relationship Id="rId186" Type="http://schemas.openxmlformats.org/officeDocument/2006/relationships/customXml" Target="../ink/ink668.xml"/><Relationship Id="rId351" Type="http://schemas.openxmlformats.org/officeDocument/2006/relationships/image" Target="../media/image711.png"/><Relationship Id="rId393" Type="http://schemas.openxmlformats.org/officeDocument/2006/relationships/image" Target="../media/image732.png"/><Relationship Id="rId407" Type="http://schemas.openxmlformats.org/officeDocument/2006/relationships/image" Target="../media/image739.png"/><Relationship Id="rId449" Type="http://schemas.openxmlformats.org/officeDocument/2006/relationships/image" Target="../media/image760.png"/><Relationship Id="rId614" Type="http://schemas.openxmlformats.org/officeDocument/2006/relationships/image" Target="../media/image842.png"/><Relationship Id="rId656" Type="http://schemas.openxmlformats.org/officeDocument/2006/relationships/image" Target="../media/image863.png"/><Relationship Id="rId211" Type="http://schemas.openxmlformats.org/officeDocument/2006/relationships/image" Target="../media/image641.png"/><Relationship Id="rId253" Type="http://schemas.openxmlformats.org/officeDocument/2006/relationships/image" Target="../media/image662.png"/><Relationship Id="rId295" Type="http://schemas.openxmlformats.org/officeDocument/2006/relationships/image" Target="../media/image683.png"/><Relationship Id="rId309" Type="http://schemas.openxmlformats.org/officeDocument/2006/relationships/image" Target="../media/image690.png"/><Relationship Id="rId460" Type="http://schemas.openxmlformats.org/officeDocument/2006/relationships/customXml" Target="../ink/ink805.xml"/><Relationship Id="rId516" Type="http://schemas.openxmlformats.org/officeDocument/2006/relationships/customXml" Target="../ink/ink833.xml"/><Relationship Id="rId48" Type="http://schemas.openxmlformats.org/officeDocument/2006/relationships/image" Target="../media/image5610.png"/><Relationship Id="rId113" Type="http://schemas.openxmlformats.org/officeDocument/2006/relationships/image" Target="../media/image592.png"/><Relationship Id="rId320" Type="http://schemas.openxmlformats.org/officeDocument/2006/relationships/customXml" Target="../ink/ink735.xml"/><Relationship Id="rId558" Type="http://schemas.openxmlformats.org/officeDocument/2006/relationships/customXml" Target="../ink/ink854.xml"/><Relationship Id="rId155" Type="http://schemas.openxmlformats.org/officeDocument/2006/relationships/image" Target="../media/image613.png"/><Relationship Id="rId197" Type="http://schemas.openxmlformats.org/officeDocument/2006/relationships/image" Target="../media/image634.png"/><Relationship Id="rId362" Type="http://schemas.openxmlformats.org/officeDocument/2006/relationships/customXml" Target="../ink/ink756.xml"/><Relationship Id="rId418" Type="http://schemas.openxmlformats.org/officeDocument/2006/relationships/customXml" Target="../ink/ink784.xml"/><Relationship Id="rId625" Type="http://schemas.openxmlformats.org/officeDocument/2006/relationships/customXml" Target="../ink/ink888.xml"/><Relationship Id="rId222" Type="http://schemas.openxmlformats.org/officeDocument/2006/relationships/customXml" Target="../ink/ink686.xml"/><Relationship Id="rId264" Type="http://schemas.openxmlformats.org/officeDocument/2006/relationships/customXml" Target="../ink/ink707.xml"/><Relationship Id="rId471" Type="http://schemas.openxmlformats.org/officeDocument/2006/relationships/image" Target="../media/image771.png"/><Relationship Id="rId667" Type="http://schemas.openxmlformats.org/officeDocument/2006/relationships/customXml" Target="../ink/ink909.xml"/><Relationship Id="rId17" Type="http://schemas.openxmlformats.org/officeDocument/2006/relationships/customXml" Target="../ink/ink583.xml"/><Relationship Id="rId59" Type="http://schemas.openxmlformats.org/officeDocument/2006/relationships/customXml" Target="../ink/ink604.xml"/><Relationship Id="rId124" Type="http://schemas.openxmlformats.org/officeDocument/2006/relationships/customXml" Target="../ink/ink637.xml"/><Relationship Id="rId527" Type="http://schemas.openxmlformats.org/officeDocument/2006/relationships/image" Target="../media/image799.png"/><Relationship Id="rId569" Type="http://schemas.openxmlformats.org/officeDocument/2006/relationships/image" Target="../media/image820.png"/><Relationship Id="rId70" Type="http://schemas.openxmlformats.org/officeDocument/2006/relationships/image" Target="../media/image572.png"/><Relationship Id="rId166" Type="http://schemas.openxmlformats.org/officeDocument/2006/relationships/customXml" Target="../ink/ink658.xml"/><Relationship Id="rId331" Type="http://schemas.openxmlformats.org/officeDocument/2006/relationships/image" Target="../media/image701.png"/><Relationship Id="rId373" Type="http://schemas.openxmlformats.org/officeDocument/2006/relationships/image" Target="../media/image722.png"/><Relationship Id="rId429" Type="http://schemas.openxmlformats.org/officeDocument/2006/relationships/image" Target="../media/image750.png"/><Relationship Id="rId580" Type="http://schemas.openxmlformats.org/officeDocument/2006/relationships/image" Target="../media/image825.png"/><Relationship Id="rId636" Type="http://schemas.openxmlformats.org/officeDocument/2006/relationships/image" Target="../media/image853.png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652.png"/><Relationship Id="rId440" Type="http://schemas.openxmlformats.org/officeDocument/2006/relationships/customXml" Target="../ink/ink795.xml"/><Relationship Id="rId678" Type="http://schemas.openxmlformats.org/officeDocument/2006/relationships/image" Target="../media/image874.png"/><Relationship Id="rId28" Type="http://schemas.openxmlformats.org/officeDocument/2006/relationships/image" Target="../media/image5510.png"/><Relationship Id="rId275" Type="http://schemas.openxmlformats.org/officeDocument/2006/relationships/image" Target="../media/image673.png"/><Relationship Id="rId300" Type="http://schemas.openxmlformats.org/officeDocument/2006/relationships/customXml" Target="../ink/ink725.xml"/><Relationship Id="rId482" Type="http://schemas.openxmlformats.org/officeDocument/2006/relationships/customXml" Target="../ink/ink816.xml"/><Relationship Id="rId538" Type="http://schemas.openxmlformats.org/officeDocument/2006/relationships/customXml" Target="../ink/ink844.xml"/><Relationship Id="rId81" Type="http://schemas.openxmlformats.org/officeDocument/2006/relationships/customXml" Target="../ink/ink615.xml"/><Relationship Id="rId135" Type="http://schemas.openxmlformats.org/officeDocument/2006/relationships/image" Target="../media/image603.png"/><Relationship Id="rId177" Type="http://schemas.openxmlformats.org/officeDocument/2006/relationships/image" Target="../media/image624.png"/><Relationship Id="rId342" Type="http://schemas.openxmlformats.org/officeDocument/2006/relationships/customXml" Target="../ink/ink746.xml"/><Relationship Id="rId384" Type="http://schemas.openxmlformats.org/officeDocument/2006/relationships/customXml" Target="../ink/ink767.xml"/><Relationship Id="rId591" Type="http://schemas.openxmlformats.org/officeDocument/2006/relationships/customXml" Target="../ink/ink871.xml"/><Relationship Id="rId605" Type="http://schemas.openxmlformats.org/officeDocument/2006/relationships/customXml" Target="../ink/ink878.xml"/><Relationship Id="rId202" Type="http://schemas.openxmlformats.org/officeDocument/2006/relationships/customXml" Target="../ink/ink676.xml"/><Relationship Id="rId244" Type="http://schemas.openxmlformats.org/officeDocument/2006/relationships/customXml" Target="../ink/ink697.xml"/><Relationship Id="rId647" Type="http://schemas.openxmlformats.org/officeDocument/2006/relationships/customXml" Target="../ink/ink899.xml"/><Relationship Id="rId39" Type="http://schemas.openxmlformats.org/officeDocument/2006/relationships/customXml" Target="../ink/ink594.xml"/><Relationship Id="rId286" Type="http://schemas.openxmlformats.org/officeDocument/2006/relationships/customXml" Target="../ink/ink718.xml"/><Relationship Id="rId451" Type="http://schemas.openxmlformats.org/officeDocument/2006/relationships/image" Target="../media/image761.png"/><Relationship Id="rId493" Type="http://schemas.openxmlformats.org/officeDocument/2006/relationships/image" Target="../media/image782.png"/><Relationship Id="rId507" Type="http://schemas.openxmlformats.org/officeDocument/2006/relationships/image" Target="../media/image789.png"/><Relationship Id="rId549" Type="http://schemas.openxmlformats.org/officeDocument/2006/relationships/image" Target="../media/image810.png"/><Relationship Id="rId50" Type="http://schemas.openxmlformats.org/officeDocument/2006/relationships/image" Target="../media/image5620.png"/><Relationship Id="rId104" Type="http://schemas.openxmlformats.org/officeDocument/2006/relationships/customXml" Target="../ink/ink627.xml"/><Relationship Id="rId146" Type="http://schemas.openxmlformats.org/officeDocument/2006/relationships/customXml" Target="../ink/ink648.xml"/><Relationship Id="rId188" Type="http://schemas.openxmlformats.org/officeDocument/2006/relationships/customXml" Target="../ink/ink669.xml"/><Relationship Id="rId311" Type="http://schemas.openxmlformats.org/officeDocument/2006/relationships/image" Target="../media/image691.png"/><Relationship Id="rId353" Type="http://schemas.openxmlformats.org/officeDocument/2006/relationships/image" Target="../media/image712.png"/><Relationship Id="rId395" Type="http://schemas.openxmlformats.org/officeDocument/2006/relationships/image" Target="../media/image733.png"/><Relationship Id="rId409" Type="http://schemas.openxmlformats.org/officeDocument/2006/relationships/image" Target="../media/image740.png"/><Relationship Id="rId560" Type="http://schemas.openxmlformats.org/officeDocument/2006/relationships/customXml" Target="../ink/ink855.xml"/><Relationship Id="rId92" Type="http://schemas.openxmlformats.org/officeDocument/2006/relationships/image" Target="../media/image582.png"/><Relationship Id="rId213" Type="http://schemas.openxmlformats.org/officeDocument/2006/relationships/image" Target="../media/image642.png"/><Relationship Id="rId420" Type="http://schemas.openxmlformats.org/officeDocument/2006/relationships/customXml" Target="../ink/ink785.xml"/><Relationship Id="rId616" Type="http://schemas.openxmlformats.org/officeDocument/2006/relationships/image" Target="../media/image843.png"/><Relationship Id="rId658" Type="http://schemas.openxmlformats.org/officeDocument/2006/relationships/image" Target="../media/image864.png"/><Relationship Id="rId255" Type="http://schemas.openxmlformats.org/officeDocument/2006/relationships/image" Target="../media/image663.png"/><Relationship Id="rId297" Type="http://schemas.openxmlformats.org/officeDocument/2006/relationships/image" Target="../media/image684.png"/><Relationship Id="rId462" Type="http://schemas.openxmlformats.org/officeDocument/2006/relationships/customXml" Target="../ink/ink806.xml"/><Relationship Id="rId518" Type="http://schemas.openxmlformats.org/officeDocument/2006/relationships/customXml" Target="../ink/ink834.xml"/><Relationship Id="rId115" Type="http://schemas.openxmlformats.org/officeDocument/2006/relationships/image" Target="../media/image593.png"/><Relationship Id="rId157" Type="http://schemas.openxmlformats.org/officeDocument/2006/relationships/image" Target="../media/image614.png"/><Relationship Id="rId322" Type="http://schemas.openxmlformats.org/officeDocument/2006/relationships/customXml" Target="../ink/ink736.xml"/><Relationship Id="rId364" Type="http://schemas.openxmlformats.org/officeDocument/2006/relationships/customXml" Target="../ink/ink757.xml"/><Relationship Id="rId61" Type="http://schemas.openxmlformats.org/officeDocument/2006/relationships/customXml" Target="../ink/ink605.xml"/><Relationship Id="rId199" Type="http://schemas.openxmlformats.org/officeDocument/2006/relationships/image" Target="../media/image635.png"/><Relationship Id="rId571" Type="http://schemas.openxmlformats.org/officeDocument/2006/relationships/image" Target="../media/image821.png"/><Relationship Id="rId627" Type="http://schemas.openxmlformats.org/officeDocument/2006/relationships/customXml" Target="../ink/ink889.xml"/><Relationship Id="rId669" Type="http://schemas.openxmlformats.org/officeDocument/2006/relationships/customXml" Target="../ink/ink910.xml"/><Relationship Id="rId19" Type="http://schemas.openxmlformats.org/officeDocument/2006/relationships/customXml" Target="../ink/ink584.xml"/><Relationship Id="rId224" Type="http://schemas.openxmlformats.org/officeDocument/2006/relationships/customXml" Target="../ink/ink687.xml"/><Relationship Id="rId266" Type="http://schemas.openxmlformats.org/officeDocument/2006/relationships/customXml" Target="../ink/ink708.xml"/><Relationship Id="rId431" Type="http://schemas.openxmlformats.org/officeDocument/2006/relationships/image" Target="../media/image751.png"/><Relationship Id="rId473" Type="http://schemas.openxmlformats.org/officeDocument/2006/relationships/image" Target="../media/image772.png"/><Relationship Id="rId529" Type="http://schemas.openxmlformats.org/officeDocument/2006/relationships/image" Target="../media/image800.png"/><Relationship Id="rId680" Type="http://schemas.openxmlformats.org/officeDocument/2006/relationships/image" Target="../media/image875.png"/><Relationship Id="rId30" Type="http://schemas.openxmlformats.org/officeDocument/2006/relationships/image" Target="../media/image5520.png"/><Relationship Id="rId126" Type="http://schemas.openxmlformats.org/officeDocument/2006/relationships/customXml" Target="../ink/ink638.xml"/><Relationship Id="rId168" Type="http://schemas.openxmlformats.org/officeDocument/2006/relationships/customXml" Target="../ink/ink659.xml"/><Relationship Id="rId333" Type="http://schemas.openxmlformats.org/officeDocument/2006/relationships/image" Target="../media/image702.png"/><Relationship Id="rId540" Type="http://schemas.openxmlformats.org/officeDocument/2006/relationships/customXml" Target="../ink/ink845.xml"/><Relationship Id="rId72" Type="http://schemas.openxmlformats.org/officeDocument/2006/relationships/image" Target="../media/image573.png"/><Relationship Id="rId375" Type="http://schemas.openxmlformats.org/officeDocument/2006/relationships/image" Target="../media/image723.png"/><Relationship Id="rId582" Type="http://schemas.openxmlformats.org/officeDocument/2006/relationships/image" Target="../media/image826.png"/><Relationship Id="rId638" Type="http://schemas.openxmlformats.org/officeDocument/2006/relationships/image" Target="../media/image854.png"/><Relationship Id="rId3" Type="http://schemas.openxmlformats.org/officeDocument/2006/relationships/customXml" Target="../ink/ink576.xml"/><Relationship Id="rId235" Type="http://schemas.openxmlformats.org/officeDocument/2006/relationships/image" Target="../media/image653.png"/><Relationship Id="rId277" Type="http://schemas.openxmlformats.org/officeDocument/2006/relationships/image" Target="../media/image674.png"/><Relationship Id="rId400" Type="http://schemas.openxmlformats.org/officeDocument/2006/relationships/customXml" Target="../ink/ink775.xml"/><Relationship Id="rId442" Type="http://schemas.openxmlformats.org/officeDocument/2006/relationships/customXml" Target="../ink/ink796.xml"/><Relationship Id="rId484" Type="http://schemas.openxmlformats.org/officeDocument/2006/relationships/customXml" Target="../ink/ink817.xml"/><Relationship Id="rId137" Type="http://schemas.openxmlformats.org/officeDocument/2006/relationships/image" Target="../media/image604.png"/><Relationship Id="rId302" Type="http://schemas.openxmlformats.org/officeDocument/2006/relationships/customXml" Target="../ink/ink726.xml"/><Relationship Id="rId344" Type="http://schemas.openxmlformats.org/officeDocument/2006/relationships/customXml" Target="../ink/ink747.xml"/><Relationship Id="rId41" Type="http://schemas.openxmlformats.org/officeDocument/2006/relationships/customXml" Target="../ink/ink595.xml"/><Relationship Id="rId83" Type="http://schemas.openxmlformats.org/officeDocument/2006/relationships/customXml" Target="../ink/ink616.xml"/><Relationship Id="rId179" Type="http://schemas.openxmlformats.org/officeDocument/2006/relationships/image" Target="../media/image625.png"/><Relationship Id="rId386" Type="http://schemas.openxmlformats.org/officeDocument/2006/relationships/customXml" Target="../ink/ink768.xml"/><Relationship Id="rId551" Type="http://schemas.openxmlformats.org/officeDocument/2006/relationships/image" Target="../media/image811.png"/><Relationship Id="rId593" Type="http://schemas.openxmlformats.org/officeDocument/2006/relationships/customXml" Target="../ink/ink872.xml"/><Relationship Id="rId607" Type="http://schemas.openxmlformats.org/officeDocument/2006/relationships/customXml" Target="../ink/ink879.xml"/><Relationship Id="rId649" Type="http://schemas.openxmlformats.org/officeDocument/2006/relationships/customXml" Target="../ink/ink900.xml"/><Relationship Id="rId190" Type="http://schemas.openxmlformats.org/officeDocument/2006/relationships/customXml" Target="../ink/ink670.xml"/><Relationship Id="rId204" Type="http://schemas.openxmlformats.org/officeDocument/2006/relationships/customXml" Target="../ink/ink677.xml"/><Relationship Id="rId246" Type="http://schemas.openxmlformats.org/officeDocument/2006/relationships/customXml" Target="../ink/ink698.xml"/><Relationship Id="rId288" Type="http://schemas.openxmlformats.org/officeDocument/2006/relationships/customXml" Target="../ink/ink719.xml"/><Relationship Id="rId411" Type="http://schemas.openxmlformats.org/officeDocument/2006/relationships/image" Target="../media/image741.png"/><Relationship Id="rId453" Type="http://schemas.openxmlformats.org/officeDocument/2006/relationships/image" Target="../media/image762.png"/><Relationship Id="rId509" Type="http://schemas.openxmlformats.org/officeDocument/2006/relationships/image" Target="../media/image790.png"/><Relationship Id="rId660" Type="http://schemas.openxmlformats.org/officeDocument/2006/relationships/image" Target="../media/image865.png"/><Relationship Id="rId106" Type="http://schemas.openxmlformats.org/officeDocument/2006/relationships/customXml" Target="../ink/ink628.xml"/><Relationship Id="rId313" Type="http://schemas.openxmlformats.org/officeDocument/2006/relationships/image" Target="../media/image692.png"/><Relationship Id="rId495" Type="http://schemas.openxmlformats.org/officeDocument/2006/relationships/image" Target="../media/image783.png"/><Relationship Id="rId10" Type="http://schemas.openxmlformats.org/officeDocument/2006/relationships/image" Target="../media/image5420.png"/><Relationship Id="rId52" Type="http://schemas.openxmlformats.org/officeDocument/2006/relationships/image" Target="../media/image563.png"/><Relationship Id="rId94" Type="http://schemas.openxmlformats.org/officeDocument/2006/relationships/image" Target="../media/image583.png"/><Relationship Id="rId148" Type="http://schemas.openxmlformats.org/officeDocument/2006/relationships/customXml" Target="../ink/ink649.xml"/><Relationship Id="rId355" Type="http://schemas.openxmlformats.org/officeDocument/2006/relationships/image" Target="../media/image713.png"/><Relationship Id="rId397" Type="http://schemas.openxmlformats.org/officeDocument/2006/relationships/image" Target="../media/image734.png"/><Relationship Id="rId520" Type="http://schemas.openxmlformats.org/officeDocument/2006/relationships/customXml" Target="../ink/ink835.xml"/><Relationship Id="rId562" Type="http://schemas.openxmlformats.org/officeDocument/2006/relationships/customXml" Target="../ink/ink856.xml"/><Relationship Id="rId618" Type="http://schemas.openxmlformats.org/officeDocument/2006/relationships/image" Target="../media/image844.png"/><Relationship Id="rId215" Type="http://schemas.openxmlformats.org/officeDocument/2006/relationships/image" Target="../media/image643.png"/><Relationship Id="rId257" Type="http://schemas.openxmlformats.org/officeDocument/2006/relationships/image" Target="../media/image664.png"/><Relationship Id="rId422" Type="http://schemas.openxmlformats.org/officeDocument/2006/relationships/customXml" Target="../ink/ink786.xml"/><Relationship Id="rId464" Type="http://schemas.openxmlformats.org/officeDocument/2006/relationships/customXml" Target="../ink/ink807.xml"/><Relationship Id="rId299" Type="http://schemas.openxmlformats.org/officeDocument/2006/relationships/image" Target="../media/image685.png"/><Relationship Id="rId63" Type="http://schemas.openxmlformats.org/officeDocument/2006/relationships/customXml" Target="../ink/ink606.xml"/><Relationship Id="rId159" Type="http://schemas.openxmlformats.org/officeDocument/2006/relationships/image" Target="../media/image615.png"/><Relationship Id="rId366" Type="http://schemas.openxmlformats.org/officeDocument/2006/relationships/customXml" Target="../ink/ink758.xml"/><Relationship Id="rId573" Type="http://schemas.openxmlformats.org/officeDocument/2006/relationships/image" Target="../media/image822.png"/><Relationship Id="rId226" Type="http://schemas.openxmlformats.org/officeDocument/2006/relationships/customXml" Target="../ink/ink688.xml"/><Relationship Id="rId433" Type="http://schemas.openxmlformats.org/officeDocument/2006/relationships/image" Target="../media/image752.png"/><Relationship Id="rId640" Type="http://schemas.openxmlformats.org/officeDocument/2006/relationships/image" Target="../media/image855.png"/><Relationship Id="rId74" Type="http://schemas.openxmlformats.org/officeDocument/2006/relationships/image" Target="../media/image574.png"/><Relationship Id="rId377" Type="http://schemas.openxmlformats.org/officeDocument/2006/relationships/image" Target="../media/image724.png"/><Relationship Id="rId500" Type="http://schemas.openxmlformats.org/officeDocument/2006/relationships/customXml" Target="../ink/ink825.xml"/><Relationship Id="rId584" Type="http://schemas.openxmlformats.org/officeDocument/2006/relationships/image" Target="../media/image827.png"/><Relationship Id="rId5" Type="http://schemas.openxmlformats.org/officeDocument/2006/relationships/customXml" Target="../ink/ink577.xml"/><Relationship Id="rId237" Type="http://schemas.openxmlformats.org/officeDocument/2006/relationships/image" Target="../media/image654.png"/><Relationship Id="rId444" Type="http://schemas.openxmlformats.org/officeDocument/2006/relationships/customXml" Target="../ink/ink797.xml"/><Relationship Id="rId651" Type="http://schemas.openxmlformats.org/officeDocument/2006/relationships/customXml" Target="../ink/ink901.xml"/><Relationship Id="rId290" Type="http://schemas.openxmlformats.org/officeDocument/2006/relationships/customXml" Target="../ink/ink720.xml"/><Relationship Id="rId304" Type="http://schemas.openxmlformats.org/officeDocument/2006/relationships/customXml" Target="../ink/ink727.xml"/><Relationship Id="rId388" Type="http://schemas.openxmlformats.org/officeDocument/2006/relationships/customXml" Target="../ink/ink769.xml"/><Relationship Id="rId511" Type="http://schemas.openxmlformats.org/officeDocument/2006/relationships/image" Target="../media/image791.png"/><Relationship Id="rId609" Type="http://schemas.openxmlformats.org/officeDocument/2006/relationships/customXml" Target="../ink/ink880.xml"/><Relationship Id="rId85" Type="http://schemas.openxmlformats.org/officeDocument/2006/relationships/customXml" Target="../ink/ink617.xml"/><Relationship Id="rId150" Type="http://schemas.openxmlformats.org/officeDocument/2006/relationships/customXml" Target="../ink/ink650.xml"/><Relationship Id="rId595" Type="http://schemas.openxmlformats.org/officeDocument/2006/relationships/customXml" Target="../ink/ink873.xml"/><Relationship Id="rId248" Type="http://schemas.openxmlformats.org/officeDocument/2006/relationships/customXml" Target="../ink/ink699.xml"/><Relationship Id="rId455" Type="http://schemas.openxmlformats.org/officeDocument/2006/relationships/image" Target="../media/image763.png"/><Relationship Id="rId662" Type="http://schemas.openxmlformats.org/officeDocument/2006/relationships/image" Target="../media/image866.png"/><Relationship Id="rId12" Type="http://schemas.openxmlformats.org/officeDocument/2006/relationships/image" Target="../media/image5430.png"/><Relationship Id="rId108" Type="http://schemas.openxmlformats.org/officeDocument/2006/relationships/customXml" Target="../ink/ink629.xml"/><Relationship Id="rId315" Type="http://schemas.openxmlformats.org/officeDocument/2006/relationships/image" Target="../media/image693.png"/><Relationship Id="rId522" Type="http://schemas.openxmlformats.org/officeDocument/2006/relationships/customXml" Target="../ink/ink836.xml"/><Relationship Id="rId96" Type="http://schemas.openxmlformats.org/officeDocument/2006/relationships/customXml" Target="../ink/ink623.xml"/><Relationship Id="rId161" Type="http://schemas.openxmlformats.org/officeDocument/2006/relationships/image" Target="../media/image616.png"/><Relationship Id="rId399" Type="http://schemas.openxmlformats.org/officeDocument/2006/relationships/image" Target="../media/image735.png"/><Relationship Id="rId259" Type="http://schemas.openxmlformats.org/officeDocument/2006/relationships/image" Target="../media/image665.png"/><Relationship Id="rId466" Type="http://schemas.openxmlformats.org/officeDocument/2006/relationships/customXml" Target="../ink/ink808.xml"/><Relationship Id="rId673" Type="http://schemas.openxmlformats.org/officeDocument/2006/relationships/customXml" Target="../ink/ink912.xml"/><Relationship Id="rId23" Type="http://schemas.openxmlformats.org/officeDocument/2006/relationships/customXml" Target="../ink/ink586.xml"/><Relationship Id="rId119" Type="http://schemas.openxmlformats.org/officeDocument/2006/relationships/image" Target="../media/image595.png"/><Relationship Id="rId326" Type="http://schemas.openxmlformats.org/officeDocument/2006/relationships/customXml" Target="../ink/ink738.xml"/><Relationship Id="rId533" Type="http://schemas.openxmlformats.org/officeDocument/2006/relationships/image" Target="../media/image802.png"/><Relationship Id="rId172" Type="http://schemas.openxmlformats.org/officeDocument/2006/relationships/customXml" Target="../ink/ink661.xml"/><Relationship Id="rId477" Type="http://schemas.openxmlformats.org/officeDocument/2006/relationships/image" Target="../media/image774.png"/><Relationship Id="rId600" Type="http://schemas.openxmlformats.org/officeDocument/2006/relationships/image" Target="../media/image835.png"/><Relationship Id="rId684" Type="http://schemas.openxmlformats.org/officeDocument/2006/relationships/image" Target="../media/image877.png"/><Relationship Id="rId337" Type="http://schemas.openxmlformats.org/officeDocument/2006/relationships/image" Target="../media/image704.png"/><Relationship Id="rId34" Type="http://schemas.openxmlformats.org/officeDocument/2006/relationships/image" Target="../media/image5540.png"/><Relationship Id="rId544" Type="http://schemas.openxmlformats.org/officeDocument/2006/relationships/customXml" Target="../ink/ink847.xml"/><Relationship Id="rId183" Type="http://schemas.openxmlformats.org/officeDocument/2006/relationships/image" Target="../media/image627.png"/><Relationship Id="rId390" Type="http://schemas.openxmlformats.org/officeDocument/2006/relationships/customXml" Target="../ink/ink770.xml"/><Relationship Id="rId404" Type="http://schemas.openxmlformats.org/officeDocument/2006/relationships/customXml" Target="../ink/ink777.xml"/><Relationship Id="rId611" Type="http://schemas.openxmlformats.org/officeDocument/2006/relationships/customXml" Target="../ink/ink881.xml"/><Relationship Id="rId250" Type="http://schemas.openxmlformats.org/officeDocument/2006/relationships/customXml" Target="../ink/ink700.xml"/><Relationship Id="rId488" Type="http://schemas.openxmlformats.org/officeDocument/2006/relationships/customXml" Target="../ink/ink819.xml"/><Relationship Id="rId45" Type="http://schemas.openxmlformats.org/officeDocument/2006/relationships/customXml" Target="../ink/ink597.xml"/><Relationship Id="rId110" Type="http://schemas.openxmlformats.org/officeDocument/2006/relationships/customXml" Target="../ink/ink630.xml"/><Relationship Id="rId348" Type="http://schemas.openxmlformats.org/officeDocument/2006/relationships/customXml" Target="../ink/ink749.xml"/><Relationship Id="rId555" Type="http://schemas.openxmlformats.org/officeDocument/2006/relationships/image" Target="../media/image813.png"/><Relationship Id="rId194" Type="http://schemas.openxmlformats.org/officeDocument/2006/relationships/customXml" Target="../ink/ink672.xml"/><Relationship Id="rId208" Type="http://schemas.openxmlformats.org/officeDocument/2006/relationships/customXml" Target="../ink/ink679.xml"/><Relationship Id="rId415" Type="http://schemas.openxmlformats.org/officeDocument/2006/relationships/image" Target="../media/image743.png"/><Relationship Id="rId622" Type="http://schemas.openxmlformats.org/officeDocument/2006/relationships/image" Target="../media/image846.png"/><Relationship Id="rId261" Type="http://schemas.openxmlformats.org/officeDocument/2006/relationships/image" Target="../media/image666.png"/><Relationship Id="rId499" Type="http://schemas.openxmlformats.org/officeDocument/2006/relationships/image" Target="../media/image785.png"/><Relationship Id="rId56" Type="http://schemas.openxmlformats.org/officeDocument/2006/relationships/image" Target="../media/image565.png"/><Relationship Id="rId359" Type="http://schemas.openxmlformats.org/officeDocument/2006/relationships/image" Target="../media/image715.png"/><Relationship Id="rId566" Type="http://schemas.openxmlformats.org/officeDocument/2006/relationships/customXml" Target="../ink/ink858.xml"/><Relationship Id="rId121" Type="http://schemas.openxmlformats.org/officeDocument/2006/relationships/image" Target="../media/image596.png"/><Relationship Id="rId219" Type="http://schemas.openxmlformats.org/officeDocument/2006/relationships/image" Target="../media/image645.png"/><Relationship Id="rId426" Type="http://schemas.openxmlformats.org/officeDocument/2006/relationships/customXml" Target="../ink/ink788.xml"/><Relationship Id="rId633" Type="http://schemas.openxmlformats.org/officeDocument/2006/relationships/customXml" Target="../ink/ink892.xml"/><Relationship Id="rId67" Type="http://schemas.openxmlformats.org/officeDocument/2006/relationships/customXml" Target="../ink/ink608.xml"/><Relationship Id="rId272" Type="http://schemas.openxmlformats.org/officeDocument/2006/relationships/customXml" Target="../ink/ink711.xml"/><Relationship Id="rId577" Type="http://schemas.openxmlformats.org/officeDocument/2006/relationships/customXml" Target="../ink/ink864.xml"/><Relationship Id="rId132" Type="http://schemas.openxmlformats.org/officeDocument/2006/relationships/customXml" Target="../ink/ink641.xml"/><Relationship Id="rId437" Type="http://schemas.openxmlformats.org/officeDocument/2006/relationships/image" Target="../media/image754.png"/><Relationship Id="rId644" Type="http://schemas.openxmlformats.org/officeDocument/2006/relationships/image" Target="../media/image857.png"/><Relationship Id="rId283" Type="http://schemas.openxmlformats.org/officeDocument/2006/relationships/image" Target="../media/image677.png"/><Relationship Id="rId490" Type="http://schemas.openxmlformats.org/officeDocument/2006/relationships/customXml" Target="../ink/ink820.xml"/><Relationship Id="rId504" Type="http://schemas.openxmlformats.org/officeDocument/2006/relationships/customXml" Target="../ink/ink827.xml"/><Relationship Id="rId78" Type="http://schemas.openxmlformats.org/officeDocument/2006/relationships/image" Target="../media/image576.png"/><Relationship Id="rId143" Type="http://schemas.openxmlformats.org/officeDocument/2006/relationships/image" Target="../media/image607.png"/><Relationship Id="rId350" Type="http://schemas.openxmlformats.org/officeDocument/2006/relationships/customXml" Target="../ink/ink750.xml"/><Relationship Id="rId588" Type="http://schemas.openxmlformats.org/officeDocument/2006/relationships/image" Target="../media/image829.png"/><Relationship Id="rId9" Type="http://schemas.openxmlformats.org/officeDocument/2006/relationships/customXml" Target="../ink/ink579.xml"/><Relationship Id="rId210" Type="http://schemas.openxmlformats.org/officeDocument/2006/relationships/customXml" Target="../ink/ink680.xml"/><Relationship Id="rId448" Type="http://schemas.openxmlformats.org/officeDocument/2006/relationships/customXml" Target="../ink/ink799.xml"/><Relationship Id="rId655" Type="http://schemas.openxmlformats.org/officeDocument/2006/relationships/customXml" Target="../ink/ink903.xml"/><Relationship Id="rId294" Type="http://schemas.openxmlformats.org/officeDocument/2006/relationships/customXml" Target="../ink/ink722.xml"/><Relationship Id="rId308" Type="http://schemas.openxmlformats.org/officeDocument/2006/relationships/customXml" Target="../ink/ink729.xml"/><Relationship Id="rId515" Type="http://schemas.openxmlformats.org/officeDocument/2006/relationships/image" Target="../media/image793.png"/><Relationship Id="rId89" Type="http://schemas.openxmlformats.org/officeDocument/2006/relationships/customXml" Target="../ink/ink619.xml"/><Relationship Id="rId154" Type="http://schemas.openxmlformats.org/officeDocument/2006/relationships/customXml" Target="../ink/ink652.xml"/><Relationship Id="rId361" Type="http://schemas.openxmlformats.org/officeDocument/2006/relationships/image" Target="../media/image716.png"/><Relationship Id="rId599" Type="http://schemas.openxmlformats.org/officeDocument/2006/relationships/customXml" Target="../ink/ink875.xml"/><Relationship Id="rId459" Type="http://schemas.openxmlformats.org/officeDocument/2006/relationships/image" Target="../media/image765.png"/><Relationship Id="rId666" Type="http://schemas.openxmlformats.org/officeDocument/2006/relationships/image" Target="../media/image868.png"/><Relationship Id="rId16" Type="http://schemas.openxmlformats.org/officeDocument/2006/relationships/image" Target="../media/image5450.png"/><Relationship Id="rId221" Type="http://schemas.openxmlformats.org/officeDocument/2006/relationships/image" Target="../media/image646.png"/><Relationship Id="rId319" Type="http://schemas.openxmlformats.org/officeDocument/2006/relationships/image" Target="../media/image695.png"/><Relationship Id="rId526" Type="http://schemas.openxmlformats.org/officeDocument/2006/relationships/customXml" Target="../ink/ink838.xml"/><Relationship Id="rId165" Type="http://schemas.openxmlformats.org/officeDocument/2006/relationships/image" Target="../media/image618.png"/><Relationship Id="rId372" Type="http://schemas.openxmlformats.org/officeDocument/2006/relationships/customXml" Target="../ink/ink761.xml"/><Relationship Id="rId677" Type="http://schemas.openxmlformats.org/officeDocument/2006/relationships/customXml" Target="../ink/ink914.xml"/><Relationship Id="rId232" Type="http://schemas.openxmlformats.org/officeDocument/2006/relationships/customXml" Target="../ink/ink691.xml"/><Relationship Id="rId27" Type="http://schemas.openxmlformats.org/officeDocument/2006/relationships/customXml" Target="../ink/ink588.xml"/><Relationship Id="rId537" Type="http://schemas.openxmlformats.org/officeDocument/2006/relationships/image" Target="../media/image804.png"/><Relationship Id="rId80" Type="http://schemas.openxmlformats.org/officeDocument/2006/relationships/image" Target="../media/image577.png"/><Relationship Id="rId176" Type="http://schemas.openxmlformats.org/officeDocument/2006/relationships/customXml" Target="../ink/ink663.xml"/><Relationship Id="rId383" Type="http://schemas.openxmlformats.org/officeDocument/2006/relationships/image" Target="../media/image727.png"/><Relationship Id="rId590" Type="http://schemas.openxmlformats.org/officeDocument/2006/relationships/image" Target="../media/image830.png"/><Relationship Id="rId604" Type="http://schemas.openxmlformats.org/officeDocument/2006/relationships/image" Target="../media/image837.png"/><Relationship Id="rId243" Type="http://schemas.openxmlformats.org/officeDocument/2006/relationships/image" Target="../media/image657.png"/><Relationship Id="rId450" Type="http://schemas.openxmlformats.org/officeDocument/2006/relationships/customXml" Target="../ink/ink800.xml"/><Relationship Id="rId38" Type="http://schemas.openxmlformats.org/officeDocument/2006/relationships/image" Target="../media/image5560.png"/><Relationship Id="rId103" Type="http://schemas.openxmlformats.org/officeDocument/2006/relationships/image" Target="../media/image587.png"/><Relationship Id="rId310" Type="http://schemas.openxmlformats.org/officeDocument/2006/relationships/customXml" Target="../ink/ink730.xml"/><Relationship Id="rId548" Type="http://schemas.openxmlformats.org/officeDocument/2006/relationships/customXml" Target="../ink/ink84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00.png"/><Relationship Id="rId13" Type="http://schemas.openxmlformats.org/officeDocument/2006/relationships/customXml" Target="../ink/ink923.xml"/><Relationship Id="rId3" Type="http://schemas.openxmlformats.org/officeDocument/2006/relationships/customXml" Target="../ink/ink918.xml"/><Relationship Id="rId7" Type="http://schemas.openxmlformats.org/officeDocument/2006/relationships/customXml" Target="../ink/ink920.xml"/><Relationship Id="rId12" Type="http://schemas.openxmlformats.org/officeDocument/2006/relationships/image" Target="../media/image82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90.png"/><Relationship Id="rId11" Type="http://schemas.openxmlformats.org/officeDocument/2006/relationships/customXml" Target="../ink/ink922.xml"/><Relationship Id="rId5" Type="http://schemas.openxmlformats.org/officeDocument/2006/relationships/customXml" Target="../ink/ink919.xml"/><Relationship Id="rId10" Type="http://schemas.openxmlformats.org/officeDocument/2006/relationships/image" Target="../media/image8210.png"/><Relationship Id="rId4" Type="http://schemas.openxmlformats.org/officeDocument/2006/relationships/image" Target="../media/image8180.png"/><Relationship Id="rId9" Type="http://schemas.openxmlformats.org/officeDocument/2006/relationships/customXml" Target="../ink/ink921.xml"/><Relationship Id="rId14" Type="http://schemas.openxmlformats.org/officeDocument/2006/relationships/image" Target="../media/image82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60.png"/><Relationship Id="rId3" Type="http://schemas.openxmlformats.org/officeDocument/2006/relationships/customXml" Target="../ink/ink924.xml"/><Relationship Id="rId7" Type="http://schemas.openxmlformats.org/officeDocument/2006/relationships/customXml" Target="../ink/ink92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50.png"/><Relationship Id="rId5" Type="http://schemas.openxmlformats.org/officeDocument/2006/relationships/customXml" Target="../ink/ink925.xml"/><Relationship Id="rId4" Type="http://schemas.openxmlformats.org/officeDocument/2006/relationships/image" Target="../media/image82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90.png"/><Relationship Id="rId3" Type="http://schemas.openxmlformats.org/officeDocument/2006/relationships/customXml" Target="../ink/ink927.xml"/><Relationship Id="rId7" Type="http://schemas.openxmlformats.org/officeDocument/2006/relationships/customXml" Target="../ink/ink92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80.png"/><Relationship Id="rId5" Type="http://schemas.openxmlformats.org/officeDocument/2006/relationships/customXml" Target="../ink/ink928.xml"/><Relationship Id="rId4" Type="http://schemas.openxmlformats.org/officeDocument/2006/relationships/image" Target="../media/image82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91A38-24FE-8CB7-5AA0-188EBC5E8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2DAF90-C4C4-90D5-D100-E950F85CBA04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Trade Policy Instruments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7EF2B76-1CF3-DA15-71BC-BF3F8D341069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51AE095-2866-7A7A-2B37-09E979AC9240}"/>
              </a:ext>
            </a:extLst>
          </p:cNvPr>
          <p:cNvSpPr txBox="1"/>
          <p:nvPr/>
        </p:nvSpPr>
        <p:spPr>
          <a:xfrm>
            <a:off x="2459986" y="2144415"/>
            <a:ext cx="6596726" cy="232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03" dirty="0" err="1"/>
              <a:t>Tariffs</a:t>
            </a:r>
            <a:r>
              <a:rPr lang="de-DE" sz="2903" dirty="0"/>
              <a:t> and </a:t>
            </a:r>
            <a:r>
              <a:rPr lang="de-DE" sz="2903" dirty="0" err="1"/>
              <a:t>Quota</a:t>
            </a:r>
            <a:endParaRPr lang="de-DE" sz="2903" dirty="0"/>
          </a:p>
          <a:p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Small </a:t>
            </a:r>
            <a:r>
              <a:rPr lang="de-DE" sz="2903" dirty="0" err="1"/>
              <a:t>country</a:t>
            </a:r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Model </a:t>
            </a:r>
            <a:r>
              <a:rPr lang="de-DE" sz="2903" dirty="0" err="1"/>
              <a:t>of</a:t>
            </a:r>
            <a:r>
              <a:rPr lang="de-DE" sz="2903" dirty="0"/>
              <a:t> </a:t>
            </a:r>
            <a:r>
              <a:rPr lang="de-DE" sz="2903" dirty="0" err="1"/>
              <a:t>general</a:t>
            </a:r>
            <a:r>
              <a:rPr lang="de-DE" sz="2903" dirty="0"/>
              <a:t> trade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2E7F8A3-594C-5B22-D540-4AC4EF4DAF5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8943C7A-38AF-4213-8572-08F8F3B7D3BC}"/>
                  </a:ext>
                </a:extLst>
              </p14:cNvPr>
              <p14:cNvContentPartPr/>
              <p14:nvPr/>
            </p14:nvContentPartPr>
            <p14:xfrm>
              <a:off x="2251187" y="2596027"/>
              <a:ext cx="3243600" cy="19440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8943C7A-38AF-4213-8572-08F8F3B7D3B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46867" y="2591707"/>
                <a:ext cx="3252240" cy="20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95609439-6BBA-45B2-8E72-B14EC89B63FD}"/>
                  </a:ext>
                </a:extLst>
              </p14:cNvPr>
              <p14:cNvContentPartPr/>
              <p14:nvPr/>
            </p14:nvContentPartPr>
            <p14:xfrm>
              <a:off x="2264507" y="1874227"/>
              <a:ext cx="3350520" cy="107676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95609439-6BBA-45B2-8E72-B14EC89B63F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60187" y="1869907"/>
                <a:ext cx="3359160" cy="108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7C985305-375D-4D86-B7F3-2AF830AB7B0B}"/>
                  </a:ext>
                </a:extLst>
              </p14:cNvPr>
              <p14:cNvContentPartPr/>
              <p14:nvPr/>
            </p14:nvContentPartPr>
            <p14:xfrm>
              <a:off x="2669147" y="3544987"/>
              <a:ext cx="2881440" cy="17388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7C985305-375D-4D86-B7F3-2AF830AB7B0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64827" y="3540667"/>
                <a:ext cx="2890080" cy="18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788485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DB5BA-D666-5118-9A46-01836F23F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C2E7E93-85AC-07A4-A6B9-B1026ADBDE44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 err="1">
                <a:solidFill>
                  <a:sysClr val="windowText" lastClr="000000"/>
                </a:solidFill>
              </a:rPr>
              <a:t>Equlibrium</a:t>
            </a:r>
            <a:r>
              <a:rPr lang="en-US" sz="2400" dirty="0">
                <a:solidFill>
                  <a:sysClr val="windowText" lastClr="000000"/>
                </a:solidFill>
              </a:rPr>
              <a:t> on the world market</a:t>
            </a:r>
          </a:p>
        </p:txBody>
      </p:sp>
      <p:grpSp>
        <p:nvGrpSpPr>
          <p:cNvPr id="6" name="Group 33">
            <a:extLst>
              <a:ext uri="{FF2B5EF4-FFF2-40B4-BE49-F238E27FC236}">
                <a16:creationId xmlns:a16="http://schemas.microsoft.com/office/drawing/2014/main" id="{FA7D3A3B-D170-4E41-071E-729779654B9F}"/>
              </a:ext>
            </a:extLst>
          </p:cNvPr>
          <p:cNvGrpSpPr/>
          <p:nvPr/>
        </p:nvGrpSpPr>
        <p:grpSpPr>
          <a:xfrm>
            <a:off x="84921" y="426251"/>
            <a:ext cx="2740595" cy="4523939"/>
            <a:chOff x="180519" y="1124744"/>
            <a:chExt cx="3650717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1CEFB857-1F0C-9813-346A-E2FDAD138C7C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F26F2CF5-8887-7F87-9113-41B790074A1D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5CFA575D-9BFA-DFDC-E458-6DF7B5CD34D5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24921BDF-6A06-DEEA-6B78-F109D6C00DCA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68C15F83-2031-9D15-D173-2A9D59AFAEAC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0D66C505-5765-535D-8955-226188C0BE60}"/>
                </a:ext>
              </a:extLst>
            </p:cNvPr>
            <p:cNvSpPr txBox="1"/>
            <p:nvPr/>
          </p:nvSpPr>
          <p:spPr>
            <a:xfrm>
              <a:off x="904982" y="1124744"/>
              <a:ext cx="1760770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Country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E1AD9796-7959-1A26-ED02-99ECBCD52066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6593FD1D-9C81-2916-48AC-8CA0E4AD23FE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       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E905A503-C684-89FC-10AA-8D6510B1698D}"/>
                </a:ext>
              </a:extLst>
            </p:cNvPr>
            <p:cNvSpPr txBox="1"/>
            <p:nvPr/>
          </p:nvSpPr>
          <p:spPr>
            <a:xfrm>
              <a:off x="2139261" y="1699900"/>
              <a:ext cx="43176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C44007F1-E67A-463A-92E5-9E831ADA4666}"/>
                </a:ext>
              </a:extLst>
            </p:cNvPr>
            <p:cNvSpPr txBox="1"/>
            <p:nvPr/>
          </p:nvSpPr>
          <p:spPr>
            <a:xfrm>
              <a:off x="2291660" y="5147900"/>
              <a:ext cx="44671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BC816414-0B51-541B-3BF5-40B957756588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6086FF69-9865-3484-F456-E01DD4125CA4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B8F01A9B-3B79-802E-319D-6A757331082F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323F0833-26BF-F2E5-1094-9A6392809AB2}"/>
              </a:ext>
            </a:extLst>
          </p:cNvPr>
          <p:cNvSpPr txBox="1"/>
          <p:nvPr/>
        </p:nvSpPr>
        <p:spPr>
          <a:xfrm>
            <a:off x="3428592" y="426250"/>
            <a:ext cx="1790902" cy="37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>
                <a:latin typeface="Arial" panose="020B0604020202020204" pitchFamily="34" charset="0"/>
                <a:cs typeface="Arial" panose="020B0604020202020204" pitchFamily="34" charset="0"/>
              </a:rPr>
              <a:t>World market</a:t>
            </a: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769BC012-9729-8FB9-3C7E-EDF7427A9D53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CC29FB37-CA88-86D0-D1EE-369E508D33B0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56A8A0BA-779F-9948-A018-1F386DE7696E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BA4BFF32-66D6-189C-2C51-D76142B08169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42EFA802-443A-98D4-97D8-703B2FC885EA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AEB86708-9BE5-1940-4C8B-79EBC609C03B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88E3673A-400C-F465-0712-35BF7058A355}"/>
                </a:ext>
              </a:extLst>
            </p:cNvPr>
            <p:cNvSpPr txBox="1"/>
            <p:nvPr/>
          </p:nvSpPr>
          <p:spPr>
            <a:xfrm>
              <a:off x="904983" y="1124744"/>
              <a:ext cx="1745003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Country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87C3280B-B77A-1150-57D5-B2B5516A965D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3CBF7671-6EE1-1745-6A02-FB92FC1BF8D6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E8265A2B-AE64-EB5F-41A6-47D2FE3D9A0F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,P</a:t>
            </a: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97025618-34F6-519F-BA4F-60714C5452BE}"/>
              </a:ext>
            </a:extLst>
          </p:cNvPr>
          <p:cNvSpPr txBox="1"/>
          <p:nvPr/>
        </p:nvSpPr>
        <p:spPr>
          <a:xfrm>
            <a:off x="5320423" y="870164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80C0296D-6CFE-BC82-AB11-C1A5F3B580C4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       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DAA9FDE1-3261-BF5E-0676-7479D62ED44B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         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E9FEDB29-58CA-81F1-A67D-F4D05EF82B7B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B481D298-7CC2-47A2-9922-514C7B19E252}"/>
                  </a:ext>
                </a:extLst>
              </p14:cNvPr>
              <p14:cNvContentPartPr/>
              <p14:nvPr/>
            </p14:nvContentPartPr>
            <p14:xfrm>
              <a:off x="400787" y="2237467"/>
              <a:ext cx="293040" cy="1008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B481D298-7CC2-47A2-9922-514C7B19E25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6467" y="2233147"/>
                <a:ext cx="30168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DD49A48-C90B-438E-891F-798D1D756E97}"/>
                  </a:ext>
                </a:extLst>
              </p14:cNvPr>
              <p14:cNvContentPartPr/>
              <p14:nvPr/>
            </p14:nvContentPartPr>
            <p14:xfrm>
              <a:off x="960587" y="2221267"/>
              <a:ext cx="586440" cy="432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DD49A48-C90B-438E-891F-798D1D756E9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6267" y="2216947"/>
                <a:ext cx="595080" cy="1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A6F97EFA-934D-45E6-AA72-9168EC19E15F}"/>
                  </a:ext>
                </a:extLst>
              </p14:cNvPr>
              <p14:cNvContentPartPr/>
              <p14:nvPr/>
            </p14:nvContentPartPr>
            <p14:xfrm>
              <a:off x="3133187" y="2122267"/>
              <a:ext cx="261720" cy="52200"/>
            </p14:xfrm>
          </p:contentPart>
        </mc:Choice>
        <mc:Fallback xmlns=""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A6F97EFA-934D-45E6-AA72-9168EC19E15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28867" y="2117947"/>
                <a:ext cx="270360" cy="6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C0B645A5-2F60-4CB1-A129-037B390162CE}"/>
                  </a:ext>
                </a:extLst>
              </p14:cNvPr>
              <p14:cNvContentPartPr/>
              <p14:nvPr/>
            </p14:nvContentPartPr>
            <p14:xfrm>
              <a:off x="6417107" y="2152867"/>
              <a:ext cx="841320" cy="42480"/>
            </p14:xfrm>
          </p:contentPart>
        </mc:Choice>
        <mc:Fallback xmlns=""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C0B645A5-2F60-4CB1-A129-037B390162C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412787" y="2148547"/>
                <a:ext cx="84996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F238F398-35F1-4623-B36F-BE86C7F42DCE}"/>
                  </a:ext>
                </a:extLst>
              </p14:cNvPr>
              <p14:cNvContentPartPr/>
              <p14:nvPr/>
            </p14:nvContentPartPr>
            <p14:xfrm>
              <a:off x="3164507" y="2125507"/>
              <a:ext cx="304200" cy="46800"/>
            </p14:xfrm>
          </p:contentPart>
        </mc:Choice>
        <mc:Fallback xmlns=""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F238F398-35F1-4623-B36F-BE86C7F42DCE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60187" y="2121187"/>
                <a:ext cx="312840" cy="5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48FF8CD0-47C9-4D86-8ED5-0AE6D61C7DEC}"/>
                  </a:ext>
                </a:extLst>
              </p14:cNvPr>
              <p14:cNvContentPartPr/>
              <p14:nvPr/>
            </p14:nvContentPartPr>
            <p14:xfrm>
              <a:off x="652787" y="694867"/>
              <a:ext cx="1453320" cy="108360"/>
            </p14:xfrm>
          </p:contentPart>
        </mc:Choice>
        <mc:Fallback xmlns=""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48FF8CD0-47C9-4D86-8ED5-0AE6D61C7DE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48467" y="690547"/>
                <a:ext cx="146196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5636DA63-1A24-4DD4-8B73-6D77DBC1D48B}"/>
                  </a:ext>
                </a:extLst>
              </p14:cNvPr>
              <p14:cNvContentPartPr/>
              <p14:nvPr/>
            </p14:nvContentPartPr>
            <p14:xfrm>
              <a:off x="6052067" y="793147"/>
              <a:ext cx="1839240" cy="125640"/>
            </p14:xfrm>
          </p:contentPart>
        </mc:Choice>
        <mc:Fallback xmlns=""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5636DA63-1A24-4DD4-8B73-6D77DBC1D48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047747" y="788827"/>
                <a:ext cx="1847880" cy="134280"/>
              </a:xfrm>
              <a:prstGeom prst="rect">
                <a:avLst/>
              </a:prstGeom>
            </p:spPr>
          </p:pic>
        </mc:Fallback>
      </mc:AlternateContent>
      <p:grpSp>
        <p:nvGrpSpPr>
          <p:cNvPr id="83" name="Gruppieren 82">
            <a:extLst>
              <a:ext uri="{FF2B5EF4-FFF2-40B4-BE49-F238E27FC236}">
                <a16:creationId xmlns:a16="http://schemas.microsoft.com/office/drawing/2014/main" id="{BAC53C6B-7421-47D9-986D-6D3AF13E6914}"/>
              </a:ext>
            </a:extLst>
          </p:cNvPr>
          <p:cNvGrpSpPr/>
          <p:nvPr/>
        </p:nvGrpSpPr>
        <p:grpSpPr>
          <a:xfrm>
            <a:off x="5139467" y="1981507"/>
            <a:ext cx="2138400" cy="392400"/>
            <a:chOff x="5139467" y="1981507"/>
            <a:chExt cx="2138400" cy="392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2D1FC7F0-5857-464C-8533-FF49C9FB7FC4}"/>
                    </a:ext>
                  </a:extLst>
                </p14:cNvPr>
                <p14:cNvContentPartPr/>
                <p14:nvPr/>
              </p14:nvContentPartPr>
              <p14:xfrm>
                <a:off x="5139467" y="2162587"/>
                <a:ext cx="129600" cy="1224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2D1FC7F0-5857-464C-8533-FF49C9FB7FC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135147" y="2158267"/>
                  <a:ext cx="1382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61699563-A5EB-4DEB-A9D6-B0E2185B2289}"/>
                    </a:ext>
                  </a:extLst>
                </p14:cNvPr>
                <p14:cNvContentPartPr/>
                <p14:nvPr/>
              </p14:nvContentPartPr>
              <p14:xfrm>
                <a:off x="5480027" y="2179867"/>
                <a:ext cx="141480" cy="288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61699563-A5EB-4DEB-A9D6-B0E2185B228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475707" y="2175547"/>
                  <a:ext cx="15012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122E29EE-CAF3-4142-99CE-904357EC2805}"/>
                    </a:ext>
                  </a:extLst>
                </p14:cNvPr>
                <p14:cNvContentPartPr/>
                <p14:nvPr/>
              </p14:nvContentPartPr>
              <p14:xfrm>
                <a:off x="5750387" y="2184907"/>
                <a:ext cx="163440" cy="864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122E29EE-CAF3-4142-99CE-904357EC2805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746067" y="2180587"/>
                  <a:ext cx="17208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DFCAF49F-4A62-4623-8CD3-3350259BF65E}"/>
                    </a:ext>
                  </a:extLst>
                </p14:cNvPr>
                <p14:cNvContentPartPr/>
                <p14:nvPr/>
              </p14:nvContentPartPr>
              <p14:xfrm>
                <a:off x="5918507" y="2171947"/>
                <a:ext cx="348840" cy="1440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DFCAF49F-4A62-4623-8CD3-3350259BF65E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914187" y="2167627"/>
                  <a:ext cx="35748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291B9E2-8D71-4F76-923A-C1EF0944BBEC}"/>
                    </a:ext>
                  </a:extLst>
                </p14:cNvPr>
                <p14:cNvContentPartPr/>
                <p14:nvPr/>
              </p14:nvContentPartPr>
              <p14:xfrm>
                <a:off x="6369587" y="2152507"/>
                <a:ext cx="561600" cy="183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291B9E2-8D71-4F76-923A-C1EF0944BBE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365267" y="2148187"/>
                  <a:ext cx="5702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BBE029CA-1027-4089-BE53-0BB052081BA4}"/>
                    </a:ext>
                  </a:extLst>
                </p14:cNvPr>
                <p14:cNvContentPartPr/>
                <p14:nvPr/>
              </p14:nvContentPartPr>
              <p14:xfrm>
                <a:off x="7044227" y="2145307"/>
                <a:ext cx="144360" cy="792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BBE029CA-1027-4089-BE53-0BB052081BA4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039907" y="2140987"/>
                  <a:ext cx="15300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60A6BF6B-AA6A-4B30-9FC2-D8827C95BABD}"/>
                    </a:ext>
                  </a:extLst>
                </p14:cNvPr>
                <p14:cNvContentPartPr/>
                <p14:nvPr/>
              </p14:nvContentPartPr>
              <p14:xfrm>
                <a:off x="6429707" y="2036227"/>
                <a:ext cx="34920" cy="30888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60A6BF6B-AA6A-4B30-9FC2-D8827C95BABD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425387" y="2031907"/>
                  <a:ext cx="43560" cy="31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4EE4FFB4-C19F-4999-966D-1FFC0AA1F8C4}"/>
                    </a:ext>
                  </a:extLst>
                </p14:cNvPr>
                <p14:cNvContentPartPr/>
                <p14:nvPr/>
              </p14:nvContentPartPr>
              <p14:xfrm>
                <a:off x="7228907" y="2155027"/>
                <a:ext cx="360" cy="36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4EE4FFB4-C19F-4999-966D-1FFC0AA1F8C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224587" y="21507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79FE66E-5CE7-49C3-9876-9EB7ACE523B5}"/>
                    </a:ext>
                  </a:extLst>
                </p14:cNvPr>
                <p14:cNvContentPartPr/>
                <p14:nvPr/>
              </p14:nvContentPartPr>
              <p14:xfrm>
                <a:off x="7228907" y="2102827"/>
                <a:ext cx="48960" cy="11520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79FE66E-5CE7-49C3-9876-9EB7ACE523B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224587" y="2098507"/>
                  <a:ext cx="5760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97DF837A-5A7E-4138-9B68-2076297F8D23}"/>
                    </a:ext>
                  </a:extLst>
                </p14:cNvPr>
                <p14:cNvContentPartPr/>
                <p14:nvPr/>
              </p14:nvContentPartPr>
              <p14:xfrm>
                <a:off x="7228547" y="1981507"/>
                <a:ext cx="18720" cy="39240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97DF837A-5A7E-4138-9B68-2076297F8D23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224227" y="1977187"/>
                  <a:ext cx="27360" cy="401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18491402-85FE-498C-91FC-2D610A7607C1}"/>
                  </a:ext>
                </a:extLst>
              </p14:cNvPr>
              <p14:cNvContentPartPr/>
              <p14:nvPr/>
            </p14:nvContentPartPr>
            <p14:xfrm>
              <a:off x="6679547" y="2485147"/>
              <a:ext cx="462960" cy="15480"/>
            </p14:xfrm>
          </p:contentPart>
        </mc:Choice>
        <mc:Fallback xmlns=""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18491402-85FE-498C-91FC-2D610A7607C1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675227" y="2480827"/>
                <a:ext cx="47160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BE87CC7A-ED9D-444A-B8CA-A70BF600785B}"/>
                  </a:ext>
                </a:extLst>
              </p14:cNvPr>
              <p14:cNvContentPartPr/>
              <p14:nvPr/>
            </p14:nvContentPartPr>
            <p14:xfrm>
              <a:off x="6774227" y="2753707"/>
              <a:ext cx="262800" cy="21600"/>
            </p14:xfrm>
          </p:contentPart>
        </mc:Choice>
        <mc:Fallback xmlns=""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BE87CC7A-ED9D-444A-B8CA-A70BF600785B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6769907" y="2749387"/>
                <a:ext cx="271440" cy="30240"/>
              </a:xfrm>
              <a:prstGeom prst="rect">
                <a:avLst/>
              </a:prstGeom>
            </p:spPr>
          </p:pic>
        </mc:Fallback>
      </mc:AlternateContent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FA3AEF63-EAD5-480E-B88F-2A9706263AC7}"/>
              </a:ext>
            </a:extLst>
          </p:cNvPr>
          <p:cNvGrpSpPr/>
          <p:nvPr/>
        </p:nvGrpSpPr>
        <p:grpSpPr>
          <a:xfrm>
            <a:off x="102347" y="2025067"/>
            <a:ext cx="322200" cy="347400"/>
            <a:chOff x="102347" y="2025067"/>
            <a:chExt cx="322200" cy="347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0DFE7FDE-98A1-47E6-A4FA-EF193C43A7A9}"/>
                    </a:ext>
                  </a:extLst>
                </p14:cNvPr>
                <p14:cNvContentPartPr/>
                <p14:nvPr/>
              </p14:nvContentPartPr>
              <p14:xfrm>
                <a:off x="102347" y="2142067"/>
                <a:ext cx="87840" cy="21708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0DFE7FDE-98A1-47E6-A4FA-EF193C43A7A9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8027" y="2137747"/>
                  <a:ext cx="9648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E394AB83-2211-4E9F-AE32-24C487FB358B}"/>
                    </a:ext>
                  </a:extLst>
                </p14:cNvPr>
                <p14:cNvContentPartPr/>
                <p14:nvPr/>
              </p14:nvContentPartPr>
              <p14:xfrm>
                <a:off x="148067" y="2242867"/>
                <a:ext cx="75960" cy="12960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E394AB83-2211-4E9F-AE32-24C487FB358B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43747" y="2238547"/>
                  <a:ext cx="8460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0D4345C6-A46B-4D52-A9EF-6BCDC7B39C6A}"/>
                    </a:ext>
                  </a:extLst>
                </p14:cNvPr>
                <p14:cNvContentPartPr/>
                <p14:nvPr/>
              </p14:nvContentPartPr>
              <p14:xfrm>
                <a:off x="181907" y="2290747"/>
                <a:ext cx="71280" cy="3780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0D4345C6-A46B-4D52-A9EF-6BCDC7B39C6A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77587" y="2286427"/>
                  <a:ext cx="7992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74A6B75F-C61E-4381-8434-57CAE84B9870}"/>
                    </a:ext>
                  </a:extLst>
                </p14:cNvPr>
                <p14:cNvContentPartPr/>
                <p14:nvPr/>
              </p14:nvContentPartPr>
              <p14:xfrm>
                <a:off x="211067" y="2025067"/>
                <a:ext cx="77760" cy="12132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74A6B75F-C61E-4381-8434-57CAE84B9870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6747" y="2020747"/>
                  <a:ext cx="8640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02994D0D-4372-4CA6-B2FF-298F1FC32657}"/>
                    </a:ext>
                  </a:extLst>
                </p14:cNvPr>
                <p14:cNvContentPartPr/>
                <p14:nvPr/>
              </p14:nvContentPartPr>
              <p14:xfrm>
                <a:off x="208547" y="2039827"/>
                <a:ext cx="126000" cy="6156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02994D0D-4372-4CA6-B2FF-298F1FC32657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04227" y="2035507"/>
                  <a:ext cx="13464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01C3F4E0-1EA4-44CA-8280-96ACF1572F2F}"/>
                    </a:ext>
                  </a:extLst>
                </p14:cNvPr>
                <p14:cNvContentPartPr/>
                <p14:nvPr/>
              </p14:nvContentPartPr>
              <p14:xfrm>
                <a:off x="377027" y="2195347"/>
                <a:ext cx="47520" cy="684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01C3F4E0-1EA4-44CA-8280-96ACF1572F2F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372707" y="2191027"/>
                  <a:ext cx="56160" cy="15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7" name="Gruppieren 86">
            <a:extLst>
              <a:ext uri="{FF2B5EF4-FFF2-40B4-BE49-F238E27FC236}">
                <a16:creationId xmlns:a16="http://schemas.microsoft.com/office/drawing/2014/main" id="{DAF916A1-B6D3-43CD-971D-DCE7AF9C93E7}"/>
              </a:ext>
            </a:extLst>
          </p:cNvPr>
          <p:cNvGrpSpPr/>
          <p:nvPr/>
        </p:nvGrpSpPr>
        <p:grpSpPr>
          <a:xfrm>
            <a:off x="1523627" y="2135587"/>
            <a:ext cx="3254400" cy="126000"/>
            <a:chOff x="1523627" y="2135587"/>
            <a:chExt cx="3254400" cy="12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90D25614-FFAD-4841-9494-7BC46A988A66}"/>
                    </a:ext>
                  </a:extLst>
                </p14:cNvPr>
                <p14:cNvContentPartPr/>
                <p14:nvPr/>
              </p14:nvContentPartPr>
              <p14:xfrm>
                <a:off x="1523627" y="2251507"/>
                <a:ext cx="164520" cy="1008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90D25614-FFAD-4841-9494-7BC46A988A6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519307" y="2247187"/>
                  <a:ext cx="1731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B6FFCB48-CD27-4D19-8BB7-F82C8852244E}"/>
                    </a:ext>
                  </a:extLst>
                </p14:cNvPr>
                <p14:cNvContentPartPr/>
                <p14:nvPr/>
              </p14:nvContentPartPr>
              <p14:xfrm>
                <a:off x="1852307" y="2217307"/>
                <a:ext cx="483480" cy="1548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B6FFCB48-CD27-4D19-8BB7-F82C8852244E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847987" y="2212987"/>
                  <a:ext cx="49212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33DC829E-690F-4F51-A831-5B4640DBE6F5}"/>
                    </a:ext>
                  </a:extLst>
                </p14:cNvPr>
                <p14:cNvContentPartPr/>
                <p14:nvPr/>
              </p14:nvContentPartPr>
              <p14:xfrm>
                <a:off x="2521907" y="2183467"/>
                <a:ext cx="160560" cy="1872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33DC829E-690F-4F51-A831-5B4640DBE6F5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517587" y="2179147"/>
                  <a:ext cx="16920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561B5BBB-E207-4686-9C65-4CC28914F548}"/>
                    </a:ext>
                  </a:extLst>
                </p14:cNvPr>
                <p14:cNvContentPartPr/>
                <p14:nvPr/>
              </p14:nvContentPartPr>
              <p14:xfrm>
                <a:off x="2836187" y="2166907"/>
                <a:ext cx="388080" cy="1260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561B5BBB-E207-4686-9C65-4CC28914F548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831867" y="2162587"/>
                  <a:ext cx="3967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783FFA45-76EF-455D-8F27-14E43F817205}"/>
                    </a:ext>
                  </a:extLst>
                </p14:cNvPr>
                <p14:cNvContentPartPr/>
                <p14:nvPr/>
              </p14:nvContentPartPr>
              <p14:xfrm>
                <a:off x="3129587" y="2135587"/>
                <a:ext cx="234720" cy="3600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783FFA45-76EF-455D-8F27-14E43F817205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125267" y="2131267"/>
                  <a:ext cx="24336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394D3D4A-4ECB-4667-8095-A636F1601F62}"/>
                    </a:ext>
                  </a:extLst>
                </p14:cNvPr>
                <p14:cNvContentPartPr/>
                <p14:nvPr/>
              </p14:nvContentPartPr>
              <p14:xfrm>
                <a:off x="3281147" y="2159347"/>
                <a:ext cx="37080" cy="72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394D3D4A-4ECB-4667-8095-A636F1601F6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3276827" y="2155027"/>
                  <a:ext cx="4572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1462A3D7-9FE9-4971-8DED-251C67A22860}"/>
                    </a:ext>
                  </a:extLst>
                </p14:cNvPr>
                <p14:cNvContentPartPr/>
                <p14:nvPr/>
              </p14:nvContentPartPr>
              <p14:xfrm>
                <a:off x="3436667" y="2154307"/>
                <a:ext cx="423000" cy="756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1462A3D7-9FE9-4971-8DED-251C67A22860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432347" y="2149987"/>
                  <a:ext cx="43164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9B162705-66BD-4299-A20E-347C6D1DB0EA}"/>
                    </a:ext>
                  </a:extLst>
                </p14:cNvPr>
                <p14:cNvContentPartPr/>
                <p14:nvPr/>
              </p14:nvContentPartPr>
              <p14:xfrm>
                <a:off x="3955067" y="2152507"/>
                <a:ext cx="485280" cy="1332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9B162705-66BD-4299-A20E-347C6D1DB0E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950747" y="2148187"/>
                  <a:ext cx="49392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7D5F97BB-43D4-400E-B841-B81F211089E8}"/>
                    </a:ext>
                  </a:extLst>
                </p14:cNvPr>
                <p14:cNvContentPartPr/>
                <p14:nvPr/>
              </p14:nvContentPartPr>
              <p14:xfrm>
                <a:off x="4625747" y="2159707"/>
                <a:ext cx="152280" cy="36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7D5F97BB-43D4-400E-B841-B81F211089E8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4621427" y="2155387"/>
                  <a:ext cx="16092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442B3777-9BE0-4940-8A74-3A9FD0F0ECA6}"/>
                    </a:ext>
                  </a:extLst>
                </p14:cNvPr>
                <p14:cNvContentPartPr/>
                <p14:nvPr/>
              </p14:nvContentPartPr>
              <p14:xfrm>
                <a:off x="3262067" y="2172667"/>
                <a:ext cx="15120" cy="2376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442B3777-9BE0-4940-8A74-3A9FD0F0ECA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257747" y="2168347"/>
                  <a:ext cx="23760" cy="32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CEF01CC7-4AD9-490B-9330-460713368501}"/>
                  </a:ext>
                </a:extLst>
              </p14:cNvPr>
              <p14:cNvContentPartPr/>
              <p14:nvPr/>
            </p14:nvContentPartPr>
            <p14:xfrm>
              <a:off x="6828947" y="3123067"/>
              <a:ext cx="117000" cy="62640"/>
            </p14:xfrm>
          </p:contentPart>
        </mc:Choice>
        <mc:Fallback xmlns=""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CEF01CC7-4AD9-490B-9330-460713368501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824627" y="3118747"/>
                <a:ext cx="12564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109" name="Freihand 108">
                <a:extLst>
                  <a:ext uri="{FF2B5EF4-FFF2-40B4-BE49-F238E27FC236}">
                    <a16:creationId xmlns:a16="http://schemas.microsoft.com/office/drawing/2014/main" id="{76BD4AD4-8729-498F-9C96-D439EE533198}"/>
                  </a:ext>
                </a:extLst>
              </p14:cNvPr>
              <p14:cNvContentPartPr/>
              <p14:nvPr/>
            </p14:nvContentPartPr>
            <p14:xfrm>
              <a:off x="6729227" y="2767747"/>
              <a:ext cx="234720" cy="52560"/>
            </p14:xfrm>
          </p:contentPart>
        </mc:Choice>
        <mc:Fallback xmlns="">
          <p:pic>
            <p:nvPicPr>
              <p:cNvPr id="109" name="Freihand 108">
                <a:extLst>
                  <a:ext uri="{FF2B5EF4-FFF2-40B4-BE49-F238E27FC236}">
                    <a16:creationId xmlns:a16="http://schemas.microsoft.com/office/drawing/2014/main" id="{76BD4AD4-8729-498F-9C96-D439EE533198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6724907" y="2763427"/>
                <a:ext cx="243360" cy="6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110" name="Freihand 109">
                <a:extLst>
                  <a:ext uri="{FF2B5EF4-FFF2-40B4-BE49-F238E27FC236}">
                    <a16:creationId xmlns:a16="http://schemas.microsoft.com/office/drawing/2014/main" id="{319FC4C9-093E-48C5-9B38-9574A77C19AC}"/>
                  </a:ext>
                </a:extLst>
              </p14:cNvPr>
              <p14:cNvContentPartPr/>
              <p14:nvPr/>
            </p14:nvContentPartPr>
            <p14:xfrm>
              <a:off x="6732467" y="2742187"/>
              <a:ext cx="280440" cy="57240"/>
            </p14:xfrm>
          </p:contentPart>
        </mc:Choice>
        <mc:Fallback xmlns="">
          <p:pic>
            <p:nvPicPr>
              <p:cNvPr id="110" name="Freihand 109">
                <a:extLst>
                  <a:ext uri="{FF2B5EF4-FFF2-40B4-BE49-F238E27FC236}">
                    <a16:creationId xmlns:a16="http://schemas.microsoft.com/office/drawing/2014/main" id="{319FC4C9-093E-48C5-9B38-9574A77C19AC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6728147" y="2737867"/>
                <a:ext cx="28908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5A0A7045-CA89-4331-876F-9A2B0C4B7EBD}"/>
                  </a:ext>
                </a:extLst>
              </p14:cNvPr>
              <p14:cNvContentPartPr/>
              <p14:nvPr/>
            </p14:nvContentPartPr>
            <p14:xfrm>
              <a:off x="6621587" y="2467507"/>
              <a:ext cx="498960" cy="27360"/>
            </p14:xfrm>
          </p:contentPart>
        </mc:Choice>
        <mc:Fallback xmlns=""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5A0A7045-CA89-4331-876F-9A2B0C4B7EBD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6617267" y="2463187"/>
                <a:ext cx="5076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95F283FC-A0BC-4C7C-A42E-620E15628758}"/>
                  </a:ext>
                </a:extLst>
              </p14:cNvPr>
              <p14:cNvContentPartPr/>
              <p14:nvPr/>
            </p14:nvContentPartPr>
            <p14:xfrm>
              <a:off x="6474707" y="2138467"/>
              <a:ext cx="684720" cy="45720"/>
            </p14:xfrm>
          </p:contentPart>
        </mc:Choice>
        <mc:Fallback xmlns=""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95F283FC-A0BC-4C7C-A42E-620E15628758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6470387" y="2134147"/>
                <a:ext cx="693360" cy="5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5637BBBC-016D-4B4F-B559-EA3D2F131BDB}"/>
                  </a:ext>
                </a:extLst>
              </p14:cNvPr>
              <p14:cNvContentPartPr/>
              <p14:nvPr/>
            </p14:nvContentPartPr>
            <p14:xfrm>
              <a:off x="6705827" y="2762707"/>
              <a:ext cx="286920" cy="31320"/>
            </p14:xfrm>
          </p:contentPart>
        </mc:Choice>
        <mc:Fallback xmlns=""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5637BBBC-016D-4B4F-B559-EA3D2F131BDB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6701507" y="2758387"/>
                <a:ext cx="29556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1FA69E77-CCE2-42CB-BF20-718BE9363EBD}"/>
                  </a:ext>
                </a:extLst>
              </p14:cNvPr>
              <p14:cNvContentPartPr/>
              <p14:nvPr/>
            </p14:nvContentPartPr>
            <p14:xfrm>
              <a:off x="3253067" y="3004627"/>
              <a:ext cx="291960" cy="23040"/>
            </p14:xfrm>
          </p:contentPart>
        </mc:Choice>
        <mc:Fallback xmlns=""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1FA69E77-CCE2-42CB-BF20-718BE9363EBD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3248747" y="3000307"/>
                <a:ext cx="30060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76C4D144-0CB0-4508-905A-A24ECB3AC78A}"/>
                  </a:ext>
                </a:extLst>
              </p14:cNvPr>
              <p14:cNvContentPartPr/>
              <p14:nvPr/>
            </p14:nvContentPartPr>
            <p14:xfrm>
              <a:off x="6592427" y="2473987"/>
              <a:ext cx="449280" cy="26280"/>
            </p14:xfrm>
          </p:contentPart>
        </mc:Choice>
        <mc:Fallback xmlns=""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76C4D144-0CB0-4508-905A-A24ECB3AC78A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6588107" y="2469667"/>
                <a:ext cx="45792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">
            <p14:nvContentPartPr>
              <p14:cNvPr id="117" name="Freihand 116">
                <a:extLst>
                  <a:ext uri="{FF2B5EF4-FFF2-40B4-BE49-F238E27FC236}">
                    <a16:creationId xmlns:a16="http://schemas.microsoft.com/office/drawing/2014/main" id="{7124419B-AA16-419A-AE18-A7DBB48B616B}"/>
                  </a:ext>
                </a:extLst>
              </p14:cNvPr>
              <p14:cNvContentPartPr/>
              <p14:nvPr/>
            </p14:nvContentPartPr>
            <p14:xfrm>
              <a:off x="6486227" y="2141707"/>
              <a:ext cx="646200" cy="32040"/>
            </p14:xfrm>
          </p:contentPart>
        </mc:Choice>
        <mc:Fallback xmlns="">
          <p:pic>
            <p:nvPicPr>
              <p:cNvPr id="117" name="Freihand 116">
                <a:extLst>
                  <a:ext uri="{FF2B5EF4-FFF2-40B4-BE49-F238E27FC236}">
                    <a16:creationId xmlns:a16="http://schemas.microsoft.com/office/drawing/2014/main" id="{7124419B-AA16-419A-AE18-A7DBB48B616B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6481907" y="2137387"/>
                <a:ext cx="654840" cy="40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1" name="Gruppieren 120">
            <a:extLst>
              <a:ext uri="{FF2B5EF4-FFF2-40B4-BE49-F238E27FC236}">
                <a16:creationId xmlns:a16="http://schemas.microsoft.com/office/drawing/2014/main" id="{3632E347-0F37-4E5F-9D52-99DCF3CDA27E}"/>
              </a:ext>
            </a:extLst>
          </p:cNvPr>
          <p:cNvGrpSpPr/>
          <p:nvPr/>
        </p:nvGrpSpPr>
        <p:grpSpPr>
          <a:xfrm>
            <a:off x="3233267" y="1341787"/>
            <a:ext cx="1485720" cy="1985040"/>
            <a:chOff x="3233267" y="1341787"/>
            <a:chExt cx="1485720" cy="198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2CD6BE24-2E1A-46FE-BC02-E2AD10251EE1}"/>
                    </a:ext>
                  </a:extLst>
                </p14:cNvPr>
                <p14:cNvContentPartPr/>
                <p14:nvPr/>
              </p14:nvContentPartPr>
              <p14:xfrm>
                <a:off x="3257027" y="2635987"/>
                <a:ext cx="549360" cy="5436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2CD6BE24-2E1A-46FE-BC02-E2AD10251EE1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3252707" y="2631667"/>
                  <a:ext cx="55800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96F3ADAD-BB13-477B-B835-6C9497C3C355}"/>
                    </a:ext>
                  </a:extLst>
                </p14:cNvPr>
                <p14:cNvContentPartPr/>
                <p14:nvPr/>
              </p14:nvContentPartPr>
              <p14:xfrm>
                <a:off x="3243707" y="2117587"/>
                <a:ext cx="836280" cy="3528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96F3ADAD-BB13-477B-B835-6C9497C3C355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3239387" y="2113267"/>
                  <a:ext cx="8449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4B29EDFD-1F48-4772-8222-DAF7C97D7DB0}"/>
                    </a:ext>
                  </a:extLst>
                </p14:cNvPr>
                <p14:cNvContentPartPr/>
                <p14:nvPr/>
              </p14:nvContentPartPr>
              <p14:xfrm>
                <a:off x="3304547" y="3286867"/>
                <a:ext cx="16920" cy="26280"/>
              </p14:xfrm>
            </p:contentPart>
          </mc:Choice>
          <mc:Fallback xmlns=""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4B29EDFD-1F48-4772-8222-DAF7C97D7DB0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3300227" y="3282547"/>
                  <a:ext cx="255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F55E7635-AC28-422C-84D1-3043F8198F9B}"/>
                    </a:ext>
                  </a:extLst>
                </p14:cNvPr>
                <p14:cNvContentPartPr/>
                <p14:nvPr/>
              </p14:nvContentPartPr>
              <p14:xfrm>
                <a:off x="3233267" y="1341787"/>
                <a:ext cx="1485720" cy="1985040"/>
              </p14:xfrm>
            </p:contentPart>
          </mc:Choice>
          <mc:Fallback xmlns=""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F55E7635-AC28-422C-84D1-3043F8198F9B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3228947" y="1337467"/>
                  <a:ext cx="1494360" cy="1993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4" name="Gruppieren 123">
            <a:extLst>
              <a:ext uri="{FF2B5EF4-FFF2-40B4-BE49-F238E27FC236}">
                <a16:creationId xmlns:a16="http://schemas.microsoft.com/office/drawing/2014/main" id="{C495615E-3379-4E23-9975-F7E68327B995}"/>
              </a:ext>
            </a:extLst>
          </p:cNvPr>
          <p:cNvGrpSpPr/>
          <p:nvPr/>
        </p:nvGrpSpPr>
        <p:grpSpPr>
          <a:xfrm>
            <a:off x="4782707" y="1019587"/>
            <a:ext cx="409320" cy="217440"/>
            <a:chOff x="4782707" y="1019587"/>
            <a:chExt cx="409320" cy="217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3622250B-7255-4CE7-93FD-F1260F1E9EF2}"/>
                    </a:ext>
                  </a:extLst>
                </p14:cNvPr>
                <p14:cNvContentPartPr/>
                <p14:nvPr/>
              </p14:nvContentPartPr>
              <p14:xfrm>
                <a:off x="4782707" y="1019587"/>
                <a:ext cx="191160" cy="194040"/>
              </p14:xfrm>
            </p:contentPart>
          </mc:Choice>
          <mc:Fallback xmlns=""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3622250B-7255-4CE7-93FD-F1260F1E9EF2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778387" y="1015267"/>
                  <a:ext cx="19980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E51B0D73-B8D2-4AA2-867B-013D32D303FA}"/>
                    </a:ext>
                  </a:extLst>
                </p14:cNvPr>
                <p14:cNvContentPartPr/>
                <p14:nvPr/>
              </p14:nvContentPartPr>
              <p14:xfrm>
                <a:off x="5011307" y="1136227"/>
                <a:ext cx="180720" cy="100800"/>
              </p14:xfrm>
            </p:contentPart>
          </mc:Choice>
          <mc:Fallback xmlns=""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E51B0D73-B8D2-4AA2-867B-013D32D303FA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5006987" y="1131907"/>
                  <a:ext cx="189360" cy="109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125" name="Freihand 124">
                <a:extLst>
                  <a:ext uri="{FF2B5EF4-FFF2-40B4-BE49-F238E27FC236}">
                    <a16:creationId xmlns:a16="http://schemas.microsoft.com/office/drawing/2014/main" id="{3FDF8371-C554-4963-BA93-43FB3445C9C0}"/>
                  </a:ext>
                </a:extLst>
              </p14:cNvPr>
              <p14:cNvContentPartPr/>
              <p14:nvPr/>
            </p14:nvContentPartPr>
            <p14:xfrm>
              <a:off x="1363427" y="2579827"/>
              <a:ext cx="319680" cy="41400"/>
            </p14:xfrm>
          </p:contentPart>
        </mc:Choice>
        <mc:Fallback xmlns="">
          <p:pic>
            <p:nvPicPr>
              <p:cNvPr id="125" name="Freihand 124">
                <a:extLst>
                  <a:ext uri="{FF2B5EF4-FFF2-40B4-BE49-F238E27FC236}">
                    <a16:creationId xmlns:a16="http://schemas.microsoft.com/office/drawing/2014/main" id="{3FDF8371-C554-4963-BA93-43FB3445C9C0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1359107" y="2575507"/>
                <a:ext cx="328320" cy="5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9AB7F23C-046D-471F-BF68-BA94D7CE0158}"/>
                  </a:ext>
                </a:extLst>
              </p14:cNvPr>
              <p14:cNvContentPartPr/>
              <p14:nvPr/>
            </p14:nvContentPartPr>
            <p14:xfrm>
              <a:off x="1288187" y="2779987"/>
              <a:ext cx="469080" cy="48960"/>
            </p14:xfrm>
          </p:contentPart>
        </mc:Choice>
        <mc:Fallback xmlns=""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9AB7F23C-046D-471F-BF68-BA94D7CE0158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1283867" y="2775667"/>
                <a:ext cx="4777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7">
            <p14:nvContentPartPr>
              <p14:cNvPr id="131" name="Freihand 130">
                <a:extLst>
                  <a:ext uri="{FF2B5EF4-FFF2-40B4-BE49-F238E27FC236}">
                    <a16:creationId xmlns:a16="http://schemas.microsoft.com/office/drawing/2014/main" id="{95547FAF-7B33-4AFC-80EB-3A341A3804D6}"/>
                  </a:ext>
                </a:extLst>
              </p14:cNvPr>
              <p14:cNvContentPartPr/>
              <p14:nvPr/>
            </p14:nvContentPartPr>
            <p14:xfrm>
              <a:off x="3229307" y="2570107"/>
              <a:ext cx="481320" cy="63360"/>
            </p14:xfrm>
          </p:contentPart>
        </mc:Choice>
        <mc:Fallback xmlns="">
          <p:pic>
            <p:nvPicPr>
              <p:cNvPr id="131" name="Freihand 130">
                <a:extLst>
                  <a:ext uri="{FF2B5EF4-FFF2-40B4-BE49-F238E27FC236}">
                    <a16:creationId xmlns:a16="http://schemas.microsoft.com/office/drawing/2014/main" id="{95547FAF-7B33-4AFC-80EB-3A341A3804D6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3224987" y="2565787"/>
                <a:ext cx="48996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9">
            <p14:nvContentPartPr>
              <p14:cNvPr id="132" name="Freihand 131">
                <a:extLst>
                  <a:ext uri="{FF2B5EF4-FFF2-40B4-BE49-F238E27FC236}">
                    <a16:creationId xmlns:a16="http://schemas.microsoft.com/office/drawing/2014/main" id="{BBC925C3-0BFA-4CA7-824B-6897A202E8E9}"/>
                  </a:ext>
                </a:extLst>
              </p14:cNvPr>
              <p14:cNvContentPartPr/>
              <p14:nvPr/>
            </p14:nvContentPartPr>
            <p14:xfrm>
              <a:off x="1207187" y="3025867"/>
              <a:ext cx="655920" cy="46800"/>
            </p14:xfrm>
          </p:contentPart>
        </mc:Choice>
        <mc:Fallback xmlns="">
          <p:pic>
            <p:nvPicPr>
              <p:cNvPr id="132" name="Freihand 131">
                <a:extLst>
                  <a:ext uri="{FF2B5EF4-FFF2-40B4-BE49-F238E27FC236}">
                    <a16:creationId xmlns:a16="http://schemas.microsoft.com/office/drawing/2014/main" id="{BBC925C3-0BFA-4CA7-824B-6897A202E8E9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1202867" y="3021547"/>
                <a:ext cx="664560" cy="5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1">
            <p14:nvContentPartPr>
              <p14:cNvPr id="134" name="Freihand 133">
                <a:extLst>
                  <a:ext uri="{FF2B5EF4-FFF2-40B4-BE49-F238E27FC236}">
                    <a16:creationId xmlns:a16="http://schemas.microsoft.com/office/drawing/2014/main" id="{33616389-3595-4427-8540-771E681F4D98}"/>
                  </a:ext>
                </a:extLst>
              </p14:cNvPr>
              <p14:cNvContentPartPr/>
              <p14:nvPr/>
            </p14:nvContentPartPr>
            <p14:xfrm>
              <a:off x="1176947" y="3309187"/>
              <a:ext cx="878040" cy="29160"/>
            </p14:xfrm>
          </p:contentPart>
        </mc:Choice>
        <mc:Fallback xmlns="">
          <p:pic>
            <p:nvPicPr>
              <p:cNvPr id="134" name="Freihand 133">
                <a:extLst>
                  <a:ext uri="{FF2B5EF4-FFF2-40B4-BE49-F238E27FC236}">
                    <a16:creationId xmlns:a16="http://schemas.microsoft.com/office/drawing/2014/main" id="{33616389-3595-4427-8540-771E681F4D98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1172627" y="3304867"/>
                <a:ext cx="886680" cy="378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7" name="Gruppieren 136">
            <a:extLst>
              <a:ext uri="{FF2B5EF4-FFF2-40B4-BE49-F238E27FC236}">
                <a16:creationId xmlns:a16="http://schemas.microsoft.com/office/drawing/2014/main" id="{AE5EE922-FEBA-4A9D-BDE5-6582CDA7FE71}"/>
              </a:ext>
            </a:extLst>
          </p:cNvPr>
          <p:cNvGrpSpPr/>
          <p:nvPr/>
        </p:nvGrpSpPr>
        <p:grpSpPr>
          <a:xfrm>
            <a:off x="3199427" y="2106787"/>
            <a:ext cx="1607400" cy="1761480"/>
            <a:chOff x="3199427" y="2106787"/>
            <a:chExt cx="1607400" cy="1761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D4F3B78D-0995-416B-AFC8-BB0607301BAD}"/>
                    </a:ext>
                  </a:extLst>
                </p14:cNvPr>
                <p14:cNvContentPartPr/>
                <p14:nvPr/>
              </p14:nvContentPartPr>
              <p14:xfrm>
                <a:off x="3199427" y="2106787"/>
                <a:ext cx="135000" cy="71280"/>
              </p14:xfrm>
            </p:contentPart>
          </mc:Choice>
          <mc:Fallback xmlns=""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D4F3B78D-0995-416B-AFC8-BB0607301BA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3195107" y="2102467"/>
                  <a:ext cx="14364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51C4D8B0-95E9-4827-A2D6-20C560B9620D}"/>
                    </a:ext>
                  </a:extLst>
                </p14:cNvPr>
                <p14:cNvContentPartPr/>
                <p14:nvPr/>
              </p14:nvContentPartPr>
              <p14:xfrm>
                <a:off x="3291947" y="2408107"/>
                <a:ext cx="360" cy="360"/>
              </p14:xfrm>
            </p:contentPart>
          </mc:Choice>
          <mc:Fallback xmlns=""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51C4D8B0-95E9-4827-A2D6-20C560B9620D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3287627" y="24037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EB32FEB3-804B-4CE3-92F1-6831CE6BAE5D}"/>
                    </a:ext>
                  </a:extLst>
                </p14:cNvPr>
                <p14:cNvContentPartPr/>
                <p14:nvPr/>
              </p14:nvContentPartPr>
              <p14:xfrm>
                <a:off x="3251267" y="2381467"/>
                <a:ext cx="249840" cy="21960"/>
              </p14:xfrm>
            </p:contentPart>
          </mc:Choice>
          <mc:Fallback xmlns=""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EB32FEB3-804B-4CE3-92F1-6831CE6BAE5D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246947" y="2377147"/>
                  <a:ext cx="25848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4C5EC9F7-1F0A-43D4-BF70-A5C597BC749F}"/>
                    </a:ext>
                  </a:extLst>
                </p14:cNvPr>
                <p14:cNvContentPartPr/>
                <p14:nvPr/>
              </p14:nvContentPartPr>
              <p14:xfrm>
                <a:off x="3249107" y="2882947"/>
                <a:ext cx="660600" cy="69480"/>
              </p14:xfrm>
            </p:contentPart>
          </mc:Choice>
          <mc:Fallback xmlns=""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4C5EC9F7-1F0A-43D4-BF70-A5C597BC749F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3244787" y="2878627"/>
                  <a:ext cx="66924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7AFE5153-8BD9-4F93-8FFC-0CD20584381B}"/>
                    </a:ext>
                  </a:extLst>
                </p14:cNvPr>
                <p14:cNvContentPartPr/>
                <p14:nvPr/>
              </p14:nvContentPartPr>
              <p14:xfrm>
                <a:off x="3296627" y="3264187"/>
                <a:ext cx="999000" cy="59400"/>
              </p14:xfrm>
            </p:contentPart>
          </mc:Choice>
          <mc:Fallback xmlns=""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7AFE5153-8BD9-4F93-8FFC-0CD20584381B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3292307" y="3259867"/>
                  <a:ext cx="100764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1F97A879-5EBE-465C-84D4-80A2EDADFCF5}"/>
                    </a:ext>
                  </a:extLst>
                </p14:cNvPr>
                <p14:cNvContentPartPr/>
                <p14:nvPr/>
              </p14:nvContentPartPr>
              <p14:xfrm>
                <a:off x="3278627" y="2121907"/>
                <a:ext cx="1528200" cy="1746360"/>
              </p14:xfrm>
            </p:contentPart>
          </mc:Choice>
          <mc:Fallback xmlns=""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1F97A879-5EBE-465C-84D4-80A2EDADFCF5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3274307" y="2117587"/>
                  <a:ext cx="1536840" cy="1755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1" name="Gruppieren 140">
            <a:extLst>
              <a:ext uri="{FF2B5EF4-FFF2-40B4-BE49-F238E27FC236}">
                <a16:creationId xmlns:a16="http://schemas.microsoft.com/office/drawing/2014/main" id="{FCF71EA5-359F-4A1F-AF3D-95FE159ADCE2}"/>
              </a:ext>
            </a:extLst>
          </p:cNvPr>
          <p:cNvGrpSpPr/>
          <p:nvPr/>
        </p:nvGrpSpPr>
        <p:grpSpPr>
          <a:xfrm>
            <a:off x="4859027" y="3856747"/>
            <a:ext cx="471240" cy="266760"/>
            <a:chOff x="4859027" y="3856747"/>
            <a:chExt cx="471240" cy="266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AA8AF2B1-A0E2-40B8-98C2-F6CE1401F076}"/>
                    </a:ext>
                  </a:extLst>
                </p14:cNvPr>
                <p14:cNvContentPartPr/>
                <p14:nvPr/>
              </p14:nvContentPartPr>
              <p14:xfrm>
                <a:off x="4977107" y="3877987"/>
                <a:ext cx="23760" cy="16704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AA8AF2B1-A0E2-40B8-98C2-F6CE1401F076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4972787" y="3873667"/>
                  <a:ext cx="3240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6D50531F-FBE1-4972-B649-2C5A9F9480D4}"/>
                    </a:ext>
                  </a:extLst>
                </p14:cNvPr>
                <p14:cNvContentPartPr/>
                <p14:nvPr/>
              </p14:nvContentPartPr>
              <p14:xfrm>
                <a:off x="4859027" y="3856747"/>
                <a:ext cx="275040" cy="22176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6D50531F-FBE1-4972-B649-2C5A9F9480D4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4854707" y="3852427"/>
                  <a:ext cx="28368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3A2E67C1-4F39-468B-B776-3CE176A91F63}"/>
                    </a:ext>
                  </a:extLst>
                </p14:cNvPr>
                <p14:cNvContentPartPr/>
                <p14:nvPr/>
              </p14:nvContentPartPr>
              <p14:xfrm>
                <a:off x="5156027" y="3982027"/>
                <a:ext cx="174240" cy="141480"/>
              </p14:xfrm>
            </p:contentPart>
          </mc:Choice>
          <mc:Fallback xmlns=""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3A2E67C1-4F39-468B-B776-3CE176A91F63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151707" y="3977707"/>
                  <a:ext cx="182880" cy="150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142" name="Freihand 141">
                <a:extLst>
                  <a:ext uri="{FF2B5EF4-FFF2-40B4-BE49-F238E27FC236}">
                    <a16:creationId xmlns:a16="http://schemas.microsoft.com/office/drawing/2014/main" id="{5C6CF86E-705F-433D-93AF-D19ED8190AF6}"/>
                  </a:ext>
                </a:extLst>
              </p14:cNvPr>
              <p14:cNvContentPartPr/>
              <p14:nvPr/>
            </p14:nvContentPartPr>
            <p14:xfrm>
              <a:off x="3779027" y="2686387"/>
              <a:ext cx="23760" cy="221400"/>
            </p14:xfrm>
          </p:contentPart>
        </mc:Choice>
        <mc:Fallback xmlns="">
          <p:pic>
            <p:nvPicPr>
              <p:cNvPr id="142" name="Freihand 141">
                <a:extLst>
                  <a:ext uri="{FF2B5EF4-FFF2-40B4-BE49-F238E27FC236}">
                    <a16:creationId xmlns:a16="http://schemas.microsoft.com/office/drawing/2014/main" id="{5C6CF86E-705F-433D-93AF-D19ED8190AF6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3774707" y="2682067"/>
                <a:ext cx="32400" cy="230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45" name="Gruppieren 144">
            <a:extLst>
              <a:ext uri="{FF2B5EF4-FFF2-40B4-BE49-F238E27FC236}">
                <a16:creationId xmlns:a16="http://schemas.microsoft.com/office/drawing/2014/main" id="{970DC819-3FD1-4287-A64A-C6F77F6EAFB7}"/>
              </a:ext>
            </a:extLst>
          </p:cNvPr>
          <p:cNvGrpSpPr/>
          <p:nvPr/>
        </p:nvGrpSpPr>
        <p:grpSpPr>
          <a:xfrm>
            <a:off x="3102227" y="3301627"/>
            <a:ext cx="749160" cy="236160"/>
            <a:chOff x="3102227" y="3301627"/>
            <a:chExt cx="749160" cy="236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6339DDF7-6C59-45A9-BB06-03A777347B33}"/>
                    </a:ext>
                  </a:extLst>
                </p14:cNvPr>
                <p14:cNvContentPartPr/>
                <p14:nvPr/>
              </p14:nvContentPartPr>
              <p14:xfrm>
                <a:off x="3685067" y="3301627"/>
                <a:ext cx="166320" cy="1404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6339DDF7-6C59-45A9-BB06-03A777347B33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3680747" y="3297307"/>
                  <a:ext cx="1749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5C47105A-C225-44B4-B773-FD2EB0558066}"/>
                    </a:ext>
                  </a:extLst>
                </p14:cNvPr>
                <p14:cNvContentPartPr/>
                <p14:nvPr/>
              </p14:nvContentPartPr>
              <p14:xfrm>
                <a:off x="3275027" y="3318547"/>
                <a:ext cx="221760" cy="1476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5C47105A-C225-44B4-B773-FD2EB0558066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3270707" y="3314227"/>
                  <a:ext cx="2304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CEC73514-2BAC-4EEB-9129-8FC2FC6A3115}"/>
                    </a:ext>
                  </a:extLst>
                </p14:cNvPr>
                <p14:cNvContentPartPr/>
                <p14:nvPr/>
              </p14:nvContentPartPr>
              <p14:xfrm>
                <a:off x="3102227" y="3307387"/>
                <a:ext cx="305280" cy="27000"/>
              </p14:xfrm>
            </p:contentPart>
          </mc:Choice>
          <mc:Fallback xmlns=""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CEC73514-2BAC-4EEB-9129-8FC2FC6A3115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3097907" y="3303067"/>
                  <a:ext cx="3139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0A512BFC-D3D1-4220-91F4-6A9444685A8F}"/>
                    </a:ext>
                  </a:extLst>
                </p14:cNvPr>
                <p14:cNvContentPartPr/>
                <p14:nvPr/>
              </p14:nvContentPartPr>
              <p14:xfrm>
                <a:off x="3796307" y="3303067"/>
                <a:ext cx="21960" cy="23472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0A512BFC-D3D1-4220-91F4-6A9444685A8F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3791987" y="3298747"/>
                  <a:ext cx="30600" cy="243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1">
            <p14:nvContentPartPr>
              <p14:cNvPr id="144" name="Freihand 143">
                <a:extLst>
                  <a:ext uri="{FF2B5EF4-FFF2-40B4-BE49-F238E27FC236}">
                    <a16:creationId xmlns:a16="http://schemas.microsoft.com/office/drawing/2014/main" id="{BABD1C78-DD42-4882-9D57-A890897D9314}"/>
                  </a:ext>
                </a:extLst>
              </p14:cNvPr>
              <p14:cNvContentPartPr/>
              <p14:nvPr/>
            </p14:nvContentPartPr>
            <p14:xfrm>
              <a:off x="3816107" y="3984547"/>
              <a:ext cx="34200" cy="589320"/>
            </p14:xfrm>
          </p:contentPart>
        </mc:Choice>
        <mc:Fallback xmlns="">
          <p:pic>
            <p:nvPicPr>
              <p:cNvPr id="144" name="Freihand 143">
                <a:extLst>
                  <a:ext uri="{FF2B5EF4-FFF2-40B4-BE49-F238E27FC236}">
                    <a16:creationId xmlns:a16="http://schemas.microsoft.com/office/drawing/2014/main" id="{BABD1C78-DD42-4882-9D57-A890897D9314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3811787" y="3980227"/>
                <a:ext cx="42840" cy="597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49" name="Gruppieren 148">
            <a:extLst>
              <a:ext uri="{FF2B5EF4-FFF2-40B4-BE49-F238E27FC236}">
                <a16:creationId xmlns:a16="http://schemas.microsoft.com/office/drawing/2014/main" id="{3E720AEC-DB08-43A8-B157-29DA26F3CD50}"/>
              </a:ext>
            </a:extLst>
          </p:cNvPr>
          <p:cNvGrpSpPr/>
          <p:nvPr/>
        </p:nvGrpSpPr>
        <p:grpSpPr>
          <a:xfrm>
            <a:off x="3741587" y="4753507"/>
            <a:ext cx="446400" cy="239040"/>
            <a:chOff x="3741587" y="4753507"/>
            <a:chExt cx="446400" cy="239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F6220D23-87A1-4C2A-A1A3-EB3F83101ACE}"/>
                    </a:ext>
                  </a:extLst>
                </p14:cNvPr>
                <p14:cNvContentPartPr/>
                <p14:nvPr/>
              </p14:nvContentPartPr>
              <p14:xfrm>
                <a:off x="3741587" y="4753507"/>
                <a:ext cx="200880" cy="197640"/>
              </p14:xfrm>
            </p:contentPart>
          </mc:Choice>
          <mc:Fallback xmlns=""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F6220D23-87A1-4C2A-A1A3-EB3F83101ACE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3737267" y="4749187"/>
                  <a:ext cx="20952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BB24A47A-7AE8-43CB-B23C-BE382E705F61}"/>
                    </a:ext>
                  </a:extLst>
                </p14:cNvPr>
                <p14:cNvContentPartPr/>
                <p14:nvPr/>
              </p14:nvContentPartPr>
              <p14:xfrm>
                <a:off x="3782987" y="4789147"/>
                <a:ext cx="154440" cy="15192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BB24A47A-7AE8-43CB-B23C-BE382E705F61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3778667" y="4784827"/>
                  <a:ext cx="16308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4EF6AD3A-C9FC-41F3-9746-0B292637B7D8}"/>
                    </a:ext>
                  </a:extLst>
                </p14:cNvPr>
                <p14:cNvContentPartPr/>
                <p14:nvPr/>
              </p14:nvContentPartPr>
              <p14:xfrm>
                <a:off x="3996467" y="4887427"/>
                <a:ext cx="191520" cy="10512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4EF6AD3A-C9FC-41F3-9746-0B292637B7D8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3992147" y="4883107"/>
                  <a:ext cx="200160" cy="113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2" name="Gruppieren 171">
            <a:extLst>
              <a:ext uri="{FF2B5EF4-FFF2-40B4-BE49-F238E27FC236}">
                <a16:creationId xmlns:a16="http://schemas.microsoft.com/office/drawing/2014/main" id="{7AFC751B-269F-4188-84D3-C651F1215277}"/>
              </a:ext>
            </a:extLst>
          </p:cNvPr>
          <p:cNvGrpSpPr/>
          <p:nvPr/>
        </p:nvGrpSpPr>
        <p:grpSpPr>
          <a:xfrm>
            <a:off x="2861747" y="2471467"/>
            <a:ext cx="1157040" cy="351360"/>
            <a:chOff x="2861747" y="2471467"/>
            <a:chExt cx="1157040" cy="351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9601D8A9-D010-4A51-803F-D65494FC94AD}"/>
                    </a:ext>
                  </a:extLst>
                </p14:cNvPr>
                <p14:cNvContentPartPr/>
                <p14:nvPr/>
              </p14:nvContentPartPr>
              <p14:xfrm>
                <a:off x="3196907" y="2614027"/>
                <a:ext cx="594360" cy="5688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9601D8A9-D010-4A51-803F-D65494FC94AD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3192587" y="2609707"/>
                  <a:ext cx="60300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5848067C-4BB0-4024-9225-0E341AB4A3D5}"/>
                    </a:ext>
                  </a:extLst>
                </p14:cNvPr>
                <p14:cNvContentPartPr/>
                <p14:nvPr/>
              </p14:nvContentPartPr>
              <p14:xfrm>
                <a:off x="2861747" y="2550667"/>
                <a:ext cx="137880" cy="27216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5848067C-4BB0-4024-9225-0E341AB4A3D5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2857427" y="2546347"/>
                  <a:ext cx="14652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88846B9F-7083-4B40-A81F-99A3520DEF3B}"/>
                    </a:ext>
                  </a:extLst>
                </p14:cNvPr>
                <p14:cNvContentPartPr/>
                <p14:nvPr/>
              </p14:nvContentPartPr>
              <p14:xfrm>
                <a:off x="3002507" y="2471467"/>
                <a:ext cx="145440" cy="9648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88846B9F-7083-4B40-A81F-99A3520DEF3B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998187" y="2467147"/>
                  <a:ext cx="15408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97167CBE-6FCA-491A-97BF-7F8AF784E7E8}"/>
                    </a:ext>
                  </a:extLst>
                </p14:cNvPr>
                <p14:cNvContentPartPr/>
                <p14:nvPr/>
              </p14:nvContentPartPr>
              <p14:xfrm>
                <a:off x="3781187" y="2671267"/>
                <a:ext cx="237600" cy="2556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97167CBE-6FCA-491A-97BF-7F8AF784E7E8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3776867" y="2666947"/>
                  <a:ext cx="24624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94722036-8506-47F7-898B-DFDD85653015}"/>
                    </a:ext>
                  </a:extLst>
                </p14:cNvPr>
                <p14:cNvContentPartPr/>
                <p14:nvPr/>
              </p14:nvContentPartPr>
              <p14:xfrm>
                <a:off x="2898467" y="2641387"/>
                <a:ext cx="300600" cy="2160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94722036-8506-47F7-898B-DFDD85653015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894147" y="2637067"/>
                  <a:ext cx="309240" cy="30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59">
            <p14:nvContentPartPr>
              <p14:cNvPr id="167" name="Freihand 166">
                <a:extLst>
                  <a:ext uri="{FF2B5EF4-FFF2-40B4-BE49-F238E27FC236}">
                    <a16:creationId xmlns:a16="http://schemas.microsoft.com/office/drawing/2014/main" id="{4981088B-D58D-42A1-AC13-A988890F4F9B}"/>
                  </a:ext>
                </a:extLst>
              </p14:cNvPr>
              <p14:cNvContentPartPr/>
              <p14:nvPr/>
            </p14:nvContentPartPr>
            <p14:xfrm>
              <a:off x="1313387" y="3669547"/>
              <a:ext cx="11520" cy="65880"/>
            </p14:xfrm>
          </p:contentPart>
        </mc:Choice>
        <mc:Fallback xmlns="">
          <p:pic>
            <p:nvPicPr>
              <p:cNvPr id="167" name="Freihand 166">
                <a:extLst>
                  <a:ext uri="{FF2B5EF4-FFF2-40B4-BE49-F238E27FC236}">
                    <a16:creationId xmlns:a16="http://schemas.microsoft.com/office/drawing/2014/main" id="{4981088B-D58D-42A1-AC13-A988890F4F9B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1309067" y="3665227"/>
                <a:ext cx="20160" cy="74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74" name="Gruppieren 173">
            <a:extLst>
              <a:ext uri="{FF2B5EF4-FFF2-40B4-BE49-F238E27FC236}">
                <a16:creationId xmlns:a16="http://schemas.microsoft.com/office/drawing/2014/main" id="{1E9DF047-8272-442C-BF45-9D799DAD45D6}"/>
              </a:ext>
            </a:extLst>
          </p:cNvPr>
          <p:cNvGrpSpPr/>
          <p:nvPr/>
        </p:nvGrpSpPr>
        <p:grpSpPr>
          <a:xfrm>
            <a:off x="1115027" y="2586307"/>
            <a:ext cx="1340280" cy="769320"/>
            <a:chOff x="1115027" y="2586307"/>
            <a:chExt cx="1340280" cy="769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3901D6FC-4303-41FE-AB25-B46C0D27522F}"/>
                    </a:ext>
                  </a:extLst>
                </p14:cNvPr>
                <p14:cNvContentPartPr/>
                <p14:nvPr/>
              </p14:nvContentPartPr>
              <p14:xfrm>
                <a:off x="1330667" y="2724187"/>
                <a:ext cx="409680" cy="5904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3901D6FC-4303-41FE-AB25-B46C0D27522F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326347" y="2719867"/>
                  <a:ext cx="41832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18CD69B8-B854-4383-8357-EA606E033F12}"/>
                    </a:ext>
                  </a:extLst>
                </p14:cNvPr>
                <p14:cNvContentPartPr/>
                <p14:nvPr/>
              </p14:nvContentPartPr>
              <p14:xfrm>
                <a:off x="1115027" y="3343747"/>
                <a:ext cx="103680" cy="1188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18CD69B8-B854-4383-8357-EA606E033F12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110707" y="3339427"/>
                  <a:ext cx="1123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46BE41FC-CBF2-4394-BC55-3E168B4F01DF}"/>
                    </a:ext>
                  </a:extLst>
                </p14:cNvPr>
                <p14:cNvContentPartPr/>
                <p14:nvPr/>
              </p14:nvContentPartPr>
              <p14:xfrm>
                <a:off x="1361267" y="3325027"/>
                <a:ext cx="113760" cy="9000"/>
              </p14:xfrm>
            </p:contentPart>
          </mc:Choice>
          <mc:Fallback xmlns=""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46BE41FC-CBF2-4394-BC55-3E168B4F01DF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356947" y="3320707"/>
                  <a:ext cx="12240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73BA1848-5E78-4AB0-9E7E-55B672730952}"/>
                    </a:ext>
                  </a:extLst>
                </p14:cNvPr>
                <p14:cNvContentPartPr/>
                <p14:nvPr/>
              </p14:nvContentPartPr>
              <p14:xfrm>
                <a:off x="1661507" y="3327547"/>
                <a:ext cx="267480" cy="1224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73BA1848-5E78-4AB0-9E7E-55B672730952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657187" y="3323227"/>
                  <a:ext cx="27612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DB3F473F-B9AF-46EB-B48F-72B0363ED01C}"/>
                    </a:ext>
                  </a:extLst>
                </p14:cNvPr>
                <p14:cNvContentPartPr/>
                <p14:nvPr/>
              </p14:nvContentPartPr>
              <p14:xfrm>
                <a:off x="1211867" y="3045307"/>
                <a:ext cx="293040" cy="288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DB3F473F-B9AF-46EB-B48F-72B0363ED01C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207547" y="3040987"/>
                  <a:ext cx="30168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8B6D48A9-7B29-4C9F-823E-BE72E517CE6A}"/>
                    </a:ext>
                  </a:extLst>
                </p14:cNvPr>
                <p14:cNvContentPartPr/>
                <p14:nvPr/>
              </p14:nvContentPartPr>
              <p14:xfrm>
                <a:off x="1577987" y="3036307"/>
                <a:ext cx="253080" cy="1836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8B6D48A9-7B29-4C9F-823E-BE72E517CE6A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573667" y="3031987"/>
                  <a:ext cx="26172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88E18AF9-CDCF-438B-97F0-99D1950AA444}"/>
                    </a:ext>
                  </a:extLst>
                </p14:cNvPr>
                <p14:cNvContentPartPr/>
                <p14:nvPr/>
              </p14:nvContentPartPr>
              <p14:xfrm>
                <a:off x="1312667" y="2779267"/>
                <a:ext cx="392040" cy="3024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88E18AF9-CDCF-438B-97F0-99D1950AA444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308347" y="2774947"/>
                  <a:ext cx="4006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C5E7803B-CF5B-4F9E-846E-E83CA688FC90}"/>
                    </a:ext>
                  </a:extLst>
                </p14:cNvPr>
                <p14:cNvContentPartPr/>
                <p14:nvPr/>
              </p14:nvContentPartPr>
              <p14:xfrm>
                <a:off x="1396187" y="2586307"/>
                <a:ext cx="290160" cy="1944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C5E7803B-CF5B-4F9E-846E-E83CA688FC90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391867" y="2581987"/>
                  <a:ext cx="29880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7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E899A79D-B914-4585-8E76-285099302138}"/>
                    </a:ext>
                  </a:extLst>
                </p14:cNvPr>
                <p14:cNvContentPartPr/>
                <p14:nvPr/>
              </p14:nvContentPartPr>
              <p14:xfrm>
                <a:off x="2058227" y="2687827"/>
                <a:ext cx="397080" cy="34920"/>
              </p14:xfrm>
            </p:contentPart>
          </mc:Choice>
          <mc:Fallback xmlns=""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E899A79D-B914-4585-8E76-285099302138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2053907" y="2683507"/>
                  <a:ext cx="40572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9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E46A4C21-16A3-4F99-86AD-704094366061}"/>
                    </a:ext>
                  </a:extLst>
                </p14:cNvPr>
                <p14:cNvContentPartPr/>
                <p14:nvPr/>
              </p14:nvContentPartPr>
              <p14:xfrm>
                <a:off x="1737827" y="2723827"/>
                <a:ext cx="128880" cy="11520"/>
              </p14:xfrm>
            </p:contentPart>
          </mc:Choice>
          <mc:Fallback xmlns=""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E46A4C21-16A3-4F99-86AD-704094366061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733507" y="2719507"/>
                  <a:ext cx="1375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1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63CA7FFE-D34A-4981-A82E-B2AC5534C923}"/>
                    </a:ext>
                  </a:extLst>
                </p14:cNvPr>
                <p14:cNvContentPartPr/>
                <p14:nvPr/>
              </p14:nvContentPartPr>
              <p14:xfrm>
                <a:off x="1746107" y="2714467"/>
                <a:ext cx="126720" cy="936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63CA7FFE-D34A-4981-A82E-B2AC5534C923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741787" y="2710147"/>
                  <a:ext cx="1353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3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1769A769-8618-4C1C-B0B3-84FB77AD7E31}"/>
                    </a:ext>
                  </a:extLst>
                </p14:cNvPr>
                <p14:cNvContentPartPr/>
                <p14:nvPr/>
              </p14:nvContentPartPr>
              <p14:xfrm>
                <a:off x="1320227" y="2702947"/>
                <a:ext cx="30240" cy="321120"/>
              </p14:xfrm>
            </p:contentPart>
          </mc:Choice>
          <mc:Fallback xmlns=""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1769A769-8618-4C1C-B0B3-84FB77AD7E31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1315907" y="2698627"/>
                  <a:ext cx="38880" cy="32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5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7F9437FB-D722-45FB-9A52-5524020A0FF1}"/>
                    </a:ext>
                  </a:extLst>
                </p14:cNvPr>
                <p14:cNvContentPartPr/>
                <p14:nvPr/>
              </p14:nvContentPartPr>
              <p14:xfrm>
                <a:off x="1689227" y="2720227"/>
                <a:ext cx="21960" cy="62712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7F9437FB-D722-45FB-9A52-5524020A0FF1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1684907" y="2715907"/>
                  <a:ext cx="30600" cy="635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1" name="Gruppieren 180">
            <a:extLst>
              <a:ext uri="{FF2B5EF4-FFF2-40B4-BE49-F238E27FC236}">
                <a16:creationId xmlns:a16="http://schemas.microsoft.com/office/drawing/2014/main" id="{E0C1E6EB-5C68-4AE1-873C-6E1B9592BCBF}"/>
              </a:ext>
            </a:extLst>
          </p:cNvPr>
          <p:cNvGrpSpPr/>
          <p:nvPr/>
        </p:nvGrpSpPr>
        <p:grpSpPr>
          <a:xfrm>
            <a:off x="4397147" y="2619787"/>
            <a:ext cx="2700000" cy="825120"/>
            <a:chOff x="4397147" y="2619787"/>
            <a:chExt cx="2700000" cy="825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D5370D3C-C990-4CFA-A13E-31A0FC2932F2}"/>
                    </a:ext>
                  </a:extLst>
                </p14:cNvPr>
                <p14:cNvContentPartPr/>
                <p14:nvPr/>
              </p14:nvContentPartPr>
              <p14:xfrm>
                <a:off x="5877827" y="3241507"/>
                <a:ext cx="294840" cy="1008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D5370D3C-C990-4CFA-A13E-31A0FC2932F2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5873507" y="3237187"/>
                  <a:ext cx="30348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01D82AF-D627-41AE-998B-11F675A835AC}"/>
                    </a:ext>
                  </a:extLst>
                </p14:cNvPr>
                <p14:cNvContentPartPr/>
                <p14:nvPr/>
              </p14:nvContentPartPr>
              <p14:xfrm>
                <a:off x="6563267" y="3168427"/>
                <a:ext cx="339120" cy="2772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01D82AF-D627-41AE-998B-11F675A835AC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6558947" y="3164107"/>
                  <a:ext cx="3477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1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AD1A5D2A-9716-4FB7-B0C2-D8DE0BDB85A5}"/>
                    </a:ext>
                  </a:extLst>
                </p14:cNvPr>
                <p14:cNvContentPartPr/>
                <p14:nvPr/>
              </p14:nvContentPartPr>
              <p14:xfrm>
                <a:off x="5525387" y="3190387"/>
                <a:ext cx="88920" cy="21600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AD1A5D2A-9716-4FB7-B0C2-D8DE0BDB85A5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5521067" y="3186067"/>
                  <a:ext cx="9756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6A7C2DBC-0DDD-4ABC-8275-DFDE2CDD0F1E}"/>
                    </a:ext>
                  </a:extLst>
                </p14:cNvPr>
                <p14:cNvContentPartPr/>
                <p14:nvPr/>
              </p14:nvContentPartPr>
              <p14:xfrm>
                <a:off x="5540867" y="3316027"/>
                <a:ext cx="88200" cy="11988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6A7C2DBC-0DDD-4ABC-8275-DFDE2CDD0F1E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5536547" y="3311707"/>
                  <a:ext cx="9684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522DBD36-CE4E-4352-9EE6-9DDD98A8990A}"/>
                    </a:ext>
                  </a:extLst>
                </p14:cNvPr>
                <p14:cNvContentPartPr/>
                <p14:nvPr/>
              </p14:nvContentPartPr>
              <p14:xfrm>
                <a:off x="5583707" y="3345187"/>
                <a:ext cx="69120" cy="3456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522DBD36-CE4E-4352-9EE6-9DDD98A8990A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5579387" y="3340867"/>
                  <a:ext cx="7776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932D6054-A044-4167-B446-0CF525EDE4DE}"/>
                    </a:ext>
                  </a:extLst>
                </p14:cNvPr>
                <p14:cNvContentPartPr/>
                <p14:nvPr/>
              </p14:nvContentPartPr>
              <p14:xfrm>
                <a:off x="5543747" y="3274627"/>
                <a:ext cx="126000" cy="17028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932D6054-A044-4167-B446-0CF525EDE4DE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5539427" y="3270307"/>
                  <a:ext cx="13464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28A1F233-880F-41A9-A8CE-E5F0829A43E6}"/>
                    </a:ext>
                  </a:extLst>
                </p14:cNvPr>
                <p14:cNvContentPartPr/>
                <p14:nvPr/>
              </p14:nvContentPartPr>
              <p14:xfrm>
                <a:off x="5550587" y="3066187"/>
                <a:ext cx="169560" cy="12744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28A1F233-880F-41A9-A8CE-E5F0829A43E6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5546267" y="3061867"/>
                  <a:ext cx="17820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9CE6864C-647F-4052-AC32-3764349FCF32}"/>
                    </a:ext>
                  </a:extLst>
                </p14:cNvPr>
                <p14:cNvContentPartPr/>
                <p14:nvPr/>
              </p14:nvContentPartPr>
              <p14:xfrm>
                <a:off x="5686667" y="3264187"/>
                <a:ext cx="77040" cy="540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9CE6864C-647F-4052-AC32-3764349FCF32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5682347" y="3259867"/>
                  <a:ext cx="856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FCA39278-4FD9-4335-A9AF-448780B6BAE4}"/>
                    </a:ext>
                  </a:extLst>
                </p14:cNvPr>
                <p14:cNvContentPartPr/>
                <p14:nvPr/>
              </p14:nvContentPartPr>
              <p14:xfrm>
                <a:off x="5721587" y="3275707"/>
                <a:ext cx="62280" cy="3240"/>
              </p14:xfrm>
            </p:contentPart>
          </mc:Choice>
          <mc:Fallback xmlns=""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FCA39278-4FD9-4335-A9AF-448780B6BAE4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5717267" y="3271387"/>
                  <a:ext cx="7092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FCE70212-941F-4939-9B1C-1EBBCDB607F2}"/>
                    </a:ext>
                  </a:extLst>
                </p14:cNvPr>
                <p14:cNvContentPartPr/>
                <p14:nvPr/>
              </p14:nvContentPartPr>
              <p14:xfrm>
                <a:off x="5360507" y="3265627"/>
                <a:ext cx="273960" cy="15840"/>
              </p14:xfrm>
            </p:contentPart>
          </mc:Choice>
          <mc:Fallback xmlns=""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FCE70212-941F-4939-9B1C-1EBBCDB607F2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5356187" y="3261307"/>
                  <a:ext cx="28260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593D53C7-DCA8-4E62-98A8-C73E49BA45C2}"/>
                    </a:ext>
                  </a:extLst>
                </p14:cNvPr>
                <p14:cNvContentPartPr/>
                <p14:nvPr/>
              </p14:nvContentPartPr>
              <p14:xfrm>
                <a:off x="5052347" y="3263467"/>
                <a:ext cx="232560" cy="9000"/>
              </p14:xfrm>
            </p:contentPart>
          </mc:Choice>
          <mc:Fallback xmlns=""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593D53C7-DCA8-4E62-98A8-C73E49BA45C2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5048027" y="3259147"/>
                  <a:ext cx="24120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30EF8272-3B23-4F49-9555-FA84932FF4D7}"/>
                    </a:ext>
                  </a:extLst>
                </p14:cNvPr>
                <p14:cNvContentPartPr/>
                <p14:nvPr/>
              </p14:nvContentPartPr>
              <p14:xfrm>
                <a:off x="4717547" y="3265987"/>
                <a:ext cx="187920" cy="936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30EF8272-3B23-4F49-9555-FA84932FF4D7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4713227" y="3261667"/>
                  <a:ext cx="1965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D2B5C324-F312-4910-A9B6-4092FD2AB060}"/>
                    </a:ext>
                  </a:extLst>
                </p14:cNvPr>
                <p14:cNvContentPartPr/>
                <p14:nvPr/>
              </p14:nvContentPartPr>
              <p14:xfrm>
                <a:off x="6678107" y="2621947"/>
                <a:ext cx="37800" cy="2772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D2B5C324-F312-4910-A9B6-4092FD2AB060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6673787" y="2617627"/>
                  <a:ext cx="4644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1049D165-E241-4D3B-8990-5F5E7A79DBE2}"/>
                    </a:ext>
                  </a:extLst>
                </p14:cNvPr>
                <p14:cNvContentPartPr/>
                <p14:nvPr/>
              </p14:nvContentPartPr>
              <p14:xfrm>
                <a:off x="6632747" y="2650387"/>
                <a:ext cx="57240" cy="756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1049D165-E241-4D3B-8990-5F5E7A79DBE2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6628427" y="2646067"/>
                  <a:ext cx="6588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85EC6F12-BA86-4BCD-81A1-D3F519BDD104}"/>
                    </a:ext>
                  </a:extLst>
                </p14:cNvPr>
                <p14:cNvContentPartPr/>
                <p14:nvPr/>
              </p14:nvContentPartPr>
              <p14:xfrm>
                <a:off x="6672707" y="2634907"/>
                <a:ext cx="424440" cy="1440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85EC6F12-BA86-4BCD-81A1-D3F519BDD104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6668387" y="2630587"/>
                  <a:ext cx="43308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3B630FDA-382D-4272-A0DD-C0F021DF0A03}"/>
                    </a:ext>
                  </a:extLst>
                </p14:cNvPr>
                <p14:cNvContentPartPr/>
                <p14:nvPr/>
              </p14:nvContentPartPr>
              <p14:xfrm>
                <a:off x="4397147" y="2634187"/>
                <a:ext cx="1093320" cy="58680"/>
              </p14:xfrm>
            </p:contentPart>
          </mc:Choice>
          <mc:Fallback xmlns=""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3B630FDA-382D-4272-A0DD-C0F021DF0A03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4392827" y="2629867"/>
                  <a:ext cx="110196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48CC0846-9DDA-440A-86AE-5ECCA8A6AB28}"/>
                    </a:ext>
                  </a:extLst>
                </p14:cNvPr>
                <p14:cNvContentPartPr/>
                <p14:nvPr/>
              </p14:nvContentPartPr>
              <p14:xfrm>
                <a:off x="5673707" y="2619787"/>
                <a:ext cx="451440" cy="1872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48CC0846-9DDA-440A-86AE-5ECCA8A6AB28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5669387" y="2615467"/>
                  <a:ext cx="4600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4DC3F810-1258-4FFB-921E-91DE88EBDF56}"/>
                    </a:ext>
                  </a:extLst>
                </p14:cNvPr>
                <p14:cNvContentPartPr/>
                <p14:nvPr/>
              </p14:nvContentPartPr>
              <p14:xfrm>
                <a:off x="6310547" y="2636347"/>
                <a:ext cx="401040" cy="2160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4DC3F810-1258-4FFB-921E-91DE88EBDF56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6306227" y="2632027"/>
                  <a:ext cx="4096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DAFA66D9-CC41-440A-A6CF-85D07C8CBA9A}"/>
                    </a:ext>
                  </a:extLst>
                </p14:cNvPr>
                <p14:cNvContentPartPr/>
                <p14:nvPr/>
              </p14:nvContentPartPr>
              <p14:xfrm>
                <a:off x="6682427" y="2641747"/>
                <a:ext cx="6120" cy="16884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DAFA66D9-CC41-440A-A6CF-85D07C8CBA9A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6678107" y="2637427"/>
                  <a:ext cx="1476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FFDB7EE4-B03B-42C8-A91E-6FF5A2798213}"/>
                    </a:ext>
                  </a:extLst>
                </p14:cNvPr>
                <p14:cNvContentPartPr/>
                <p14:nvPr/>
              </p14:nvContentPartPr>
              <p14:xfrm>
                <a:off x="7061507" y="2636707"/>
                <a:ext cx="2520" cy="582120"/>
              </p14:xfrm>
            </p:contentPart>
          </mc:Choice>
          <mc:Fallback xmlns=""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FFDB7EE4-B03B-42C8-A91E-6FF5A2798213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7057187" y="2632387"/>
                  <a:ext cx="11160" cy="590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5" name="Gruppieren 194">
            <a:extLst>
              <a:ext uri="{FF2B5EF4-FFF2-40B4-BE49-F238E27FC236}">
                <a16:creationId xmlns:a16="http://schemas.microsoft.com/office/drawing/2014/main" id="{E27EC00E-84CA-4A84-A0B2-5A37AF0736A6}"/>
              </a:ext>
            </a:extLst>
          </p:cNvPr>
          <p:cNvGrpSpPr/>
          <p:nvPr/>
        </p:nvGrpSpPr>
        <p:grpSpPr>
          <a:xfrm>
            <a:off x="6611867" y="4766467"/>
            <a:ext cx="767880" cy="273600"/>
            <a:chOff x="6611867" y="4766467"/>
            <a:chExt cx="767880" cy="273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5BBED04B-BC9A-4828-858A-2950E841F3EB}"/>
                    </a:ext>
                  </a:extLst>
                </p14:cNvPr>
                <p14:cNvContentPartPr/>
                <p14:nvPr/>
              </p14:nvContentPartPr>
              <p14:xfrm>
                <a:off x="6711947" y="4800307"/>
                <a:ext cx="8280" cy="19224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5BBED04B-BC9A-4828-858A-2950E841F3EB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6707627" y="4795987"/>
                  <a:ext cx="1692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F93A621D-9A86-43C3-93EC-ACE9A500F104}"/>
                    </a:ext>
                  </a:extLst>
                </p14:cNvPr>
                <p14:cNvContentPartPr/>
                <p14:nvPr/>
              </p14:nvContentPartPr>
              <p14:xfrm>
                <a:off x="6611867" y="4766467"/>
                <a:ext cx="194040" cy="273600"/>
              </p14:xfrm>
            </p:contentPart>
          </mc:Choice>
          <mc:Fallback xmlns=""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F93A621D-9A86-43C3-93EC-ACE9A500F104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6607547" y="4762147"/>
                  <a:ext cx="202680" cy="28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D20CD415-0D81-49B1-968D-E2D501B1CE88}"/>
                    </a:ext>
                  </a:extLst>
                </p14:cNvPr>
                <p14:cNvContentPartPr/>
                <p14:nvPr/>
              </p14:nvContentPartPr>
              <p14:xfrm>
                <a:off x="6909947" y="4896067"/>
                <a:ext cx="102600" cy="13356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D20CD415-0D81-49B1-968D-E2D501B1CE88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6905627" y="4891747"/>
                  <a:ext cx="11124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573B68D8-86B7-47AE-9A76-0AB08F9FA9FA}"/>
                    </a:ext>
                  </a:extLst>
                </p14:cNvPr>
                <p14:cNvContentPartPr/>
                <p14:nvPr/>
              </p14:nvContentPartPr>
              <p14:xfrm>
                <a:off x="7051067" y="4777987"/>
                <a:ext cx="225360" cy="20772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573B68D8-86B7-47AE-9A76-0AB08F9FA9FA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7046747" y="4773667"/>
                  <a:ext cx="23400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2918BC58-030C-4D4A-909A-61012306B18D}"/>
                    </a:ext>
                  </a:extLst>
                </p14:cNvPr>
                <p14:cNvContentPartPr/>
                <p14:nvPr/>
              </p14:nvContentPartPr>
              <p14:xfrm>
                <a:off x="7273187" y="4876267"/>
                <a:ext cx="106560" cy="102960"/>
              </p14:xfrm>
            </p:contentPart>
          </mc:Choice>
          <mc:Fallback xmlns=""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2918BC58-030C-4D4A-909A-61012306B18D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7268867" y="4871947"/>
                  <a:ext cx="115200" cy="111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4" name="Gruppieren 193">
            <a:extLst>
              <a:ext uri="{FF2B5EF4-FFF2-40B4-BE49-F238E27FC236}">
                <a16:creationId xmlns:a16="http://schemas.microsoft.com/office/drawing/2014/main" id="{A0F067E0-B9C0-4572-B662-9B307C1021CB}"/>
              </a:ext>
            </a:extLst>
          </p:cNvPr>
          <p:cNvGrpSpPr/>
          <p:nvPr/>
        </p:nvGrpSpPr>
        <p:grpSpPr>
          <a:xfrm>
            <a:off x="6821027" y="5148787"/>
            <a:ext cx="633960" cy="229680"/>
            <a:chOff x="6821027" y="5148787"/>
            <a:chExt cx="633960" cy="229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152C23D6-3B99-4AEA-982B-A5C33BCE280F}"/>
                    </a:ext>
                  </a:extLst>
                </p14:cNvPr>
                <p14:cNvContentPartPr/>
                <p14:nvPr/>
              </p14:nvContentPartPr>
              <p14:xfrm>
                <a:off x="6821027" y="5184787"/>
                <a:ext cx="115560" cy="185400"/>
              </p14:xfrm>
            </p:contentPart>
          </mc:Choice>
          <mc:Fallback xmlns=""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152C23D6-3B99-4AEA-982B-A5C33BCE280F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6816707" y="5180467"/>
                  <a:ext cx="12420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250C037E-253C-4122-9DDD-E0C1FD86C27C}"/>
                    </a:ext>
                  </a:extLst>
                </p14:cNvPr>
                <p14:cNvContentPartPr/>
                <p14:nvPr/>
              </p14:nvContentPartPr>
              <p14:xfrm>
                <a:off x="6976187" y="5267587"/>
                <a:ext cx="112680" cy="8064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250C037E-253C-4122-9DDD-E0C1FD86C27C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6971867" y="5263267"/>
                  <a:ext cx="12132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CF8365C4-E35D-40E6-ADCE-C90B4825AE54}"/>
                    </a:ext>
                  </a:extLst>
                </p14:cNvPr>
                <p14:cNvContentPartPr/>
                <p14:nvPr/>
              </p14:nvContentPartPr>
              <p14:xfrm>
                <a:off x="7223507" y="5148787"/>
                <a:ext cx="194400" cy="22968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CF8365C4-E35D-40E6-ADCE-C90B4825AE54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7219187" y="5144467"/>
                  <a:ext cx="20304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77000D60-35C7-4DE4-A85F-A7F2925DCE95}"/>
                    </a:ext>
                  </a:extLst>
                </p14:cNvPr>
                <p14:cNvContentPartPr/>
                <p14:nvPr/>
              </p14:nvContentPartPr>
              <p14:xfrm>
                <a:off x="7321427" y="5262547"/>
                <a:ext cx="133560" cy="36360"/>
              </p14:xfrm>
            </p:contentPart>
          </mc:Choice>
          <mc:Fallback xmlns=""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77000D60-35C7-4DE4-A85F-A7F2925DCE95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7317107" y="5258227"/>
                  <a:ext cx="142200" cy="45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7" name="Gruppieren 206">
            <a:extLst>
              <a:ext uri="{FF2B5EF4-FFF2-40B4-BE49-F238E27FC236}">
                <a16:creationId xmlns:a16="http://schemas.microsoft.com/office/drawing/2014/main" id="{24070AB9-9863-448D-A58E-5CD158B8BA9F}"/>
              </a:ext>
            </a:extLst>
          </p:cNvPr>
          <p:cNvGrpSpPr/>
          <p:nvPr/>
        </p:nvGrpSpPr>
        <p:grpSpPr>
          <a:xfrm>
            <a:off x="1142387" y="3858907"/>
            <a:ext cx="904320" cy="1429920"/>
            <a:chOff x="1142387" y="3858907"/>
            <a:chExt cx="904320" cy="1429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408DC6B5-5763-4D72-B346-D862F4E34988}"/>
                    </a:ext>
                  </a:extLst>
                </p14:cNvPr>
                <p14:cNvContentPartPr/>
                <p14:nvPr/>
              </p14:nvContentPartPr>
              <p14:xfrm>
                <a:off x="1267307" y="3858907"/>
                <a:ext cx="39960" cy="74340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408DC6B5-5763-4D72-B346-D862F4E34988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262987" y="3854587"/>
                  <a:ext cx="48600" cy="75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FB244068-A168-407A-885A-8699D50751E9}"/>
                    </a:ext>
                  </a:extLst>
                </p14:cNvPr>
                <p14:cNvContentPartPr/>
                <p14:nvPr/>
              </p14:nvContentPartPr>
              <p14:xfrm>
                <a:off x="1734227" y="3941707"/>
                <a:ext cx="70200" cy="56772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FB244068-A168-407A-885A-8699D50751E9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729907" y="3937387"/>
                  <a:ext cx="78840" cy="57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A8F28CD5-3FA7-4F91-9A83-B5B590A5C8A4}"/>
                    </a:ext>
                  </a:extLst>
                </p14:cNvPr>
                <p14:cNvContentPartPr/>
                <p14:nvPr/>
              </p14:nvContentPartPr>
              <p14:xfrm>
                <a:off x="1142387" y="4703107"/>
                <a:ext cx="199080" cy="21132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A8F28CD5-3FA7-4F91-9A83-B5B590A5C8A4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138067" y="4698787"/>
                  <a:ext cx="20772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4955A664-F2EA-4D39-B2A8-397D84A5B79A}"/>
                    </a:ext>
                  </a:extLst>
                </p14:cNvPr>
                <p14:cNvContentPartPr/>
                <p14:nvPr/>
              </p14:nvContentPartPr>
              <p14:xfrm>
                <a:off x="1232027" y="4810027"/>
                <a:ext cx="124920" cy="720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4955A664-F2EA-4D39-B2A8-397D84A5B79A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227707" y="4805707"/>
                  <a:ext cx="13356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36AF4CAF-3F88-428D-AFCA-73ED6D7D012E}"/>
                    </a:ext>
                  </a:extLst>
                </p14:cNvPr>
                <p14:cNvContentPartPr/>
                <p14:nvPr/>
              </p14:nvContentPartPr>
              <p14:xfrm>
                <a:off x="1496627" y="4675747"/>
                <a:ext cx="114840" cy="195120"/>
              </p14:xfrm>
            </p:contentPart>
          </mc:Choice>
          <mc:Fallback xmlns=""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36AF4CAF-3F88-428D-AFCA-73ED6D7D012E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492307" y="4671427"/>
                  <a:ext cx="12348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9609DE8A-41C2-4DF0-AD9B-8B580F5B2B82}"/>
                    </a:ext>
                  </a:extLst>
                </p14:cNvPr>
                <p14:cNvContentPartPr/>
                <p14:nvPr/>
              </p14:nvContentPartPr>
              <p14:xfrm>
                <a:off x="1653947" y="4799227"/>
                <a:ext cx="76680" cy="208800"/>
              </p14:xfrm>
            </p:contentPart>
          </mc:Choice>
          <mc:Fallback xmlns=""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9609DE8A-41C2-4DF0-AD9B-8B580F5B2B82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649627" y="4794907"/>
                  <a:ext cx="8532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38437FC6-E0F7-4289-8423-930B07E7062C}"/>
                    </a:ext>
                  </a:extLst>
                </p14:cNvPr>
                <p14:cNvContentPartPr/>
                <p14:nvPr/>
              </p14:nvContentPartPr>
              <p14:xfrm>
                <a:off x="1617227" y="4774747"/>
                <a:ext cx="91440" cy="8748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38437FC6-E0F7-4289-8423-930B07E7062C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1612907" y="4770427"/>
                  <a:ext cx="1000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CECA6D74-33D8-4B68-A490-32B18195BE4F}"/>
                    </a:ext>
                  </a:extLst>
                </p14:cNvPr>
                <p14:cNvContentPartPr/>
                <p14:nvPr/>
              </p14:nvContentPartPr>
              <p14:xfrm>
                <a:off x="1732427" y="4756747"/>
                <a:ext cx="111600" cy="124200"/>
              </p14:xfrm>
            </p:contentPart>
          </mc:Choice>
          <mc:Fallback xmlns=""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CECA6D74-33D8-4B68-A490-32B18195BE4F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728107" y="4752427"/>
                  <a:ext cx="12024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D3B1A700-2173-4F73-BF85-8670B26104E3}"/>
                    </a:ext>
                  </a:extLst>
                </p14:cNvPr>
                <p14:cNvContentPartPr/>
                <p14:nvPr/>
              </p14:nvContentPartPr>
              <p14:xfrm>
                <a:off x="1266587" y="4977067"/>
                <a:ext cx="499680" cy="31176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D3B1A700-2173-4F73-BF85-8670B26104E3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262267" y="4972747"/>
                  <a:ext cx="508320" cy="32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0D01CFA0-4545-4CCC-965B-AB228581FCE1}"/>
                    </a:ext>
                  </a:extLst>
                </p14:cNvPr>
                <p14:cNvContentPartPr/>
                <p14:nvPr/>
              </p14:nvContentPartPr>
              <p14:xfrm>
                <a:off x="1917467" y="5051227"/>
                <a:ext cx="10800" cy="140400"/>
              </p14:xfrm>
            </p:contentPart>
          </mc:Choice>
          <mc:Fallback xmlns=""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0D01CFA0-4545-4CCC-965B-AB228581FCE1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913147" y="5046907"/>
                  <a:ext cx="194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21E20C63-1C0D-4308-A87D-34E46D9D450E}"/>
                    </a:ext>
                  </a:extLst>
                </p14:cNvPr>
                <p14:cNvContentPartPr/>
                <p14:nvPr/>
              </p14:nvContentPartPr>
              <p14:xfrm>
                <a:off x="1814867" y="5049067"/>
                <a:ext cx="231840" cy="202680"/>
              </p14:xfrm>
            </p:contentPart>
          </mc:Choice>
          <mc:Fallback xmlns=""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21E20C63-1C0D-4308-A87D-34E46D9D450E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810547" y="5044747"/>
                  <a:ext cx="24048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8744D11B-C408-4B44-BC0A-20B8D1E850F9}"/>
                    </a:ext>
                  </a:extLst>
                </p14:cNvPr>
                <p14:cNvContentPartPr/>
                <p14:nvPr/>
              </p14:nvContentPartPr>
              <p14:xfrm>
                <a:off x="1280987" y="4498267"/>
                <a:ext cx="550080" cy="64080"/>
              </p14:xfrm>
            </p:contentPart>
          </mc:Choice>
          <mc:Fallback xmlns=""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8744D11B-C408-4B44-BC0A-20B8D1E850F9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276667" y="4493947"/>
                  <a:ext cx="558720" cy="72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9" name="Gruppieren 208">
            <a:extLst>
              <a:ext uri="{FF2B5EF4-FFF2-40B4-BE49-F238E27FC236}">
                <a16:creationId xmlns:a16="http://schemas.microsoft.com/office/drawing/2014/main" id="{A61820D8-AA4A-4062-BB87-1CE5812721B5}"/>
              </a:ext>
            </a:extLst>
          </p:cNvPr>
          <p:cNvGrpSpPr/>
          <p:nvPr/>
        </p:nvGrpSpPr>
        <p:grpSpPr>
          <a:xfrm>
            <a:off x="6665507" y="3882667"/>
            <a:ext cx="454320" cy="714600"/>
            <a:chOff x="6665507" y="3882667"/>
            <a:chExt cx="454320" cy="714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AADA6050-0751-4684-B459-1E4EB916707A}"/>
                    </a:ext>
                  </a:extLst>
                </p14:cNvPr>
                <p14:cNvContentPartPr/>
                <p14:nvPr/>
              </p14:nvContentPartPr>
              <p14:xfrm>
                <a:off x="7105067" y="4282267"/>
                <a:ext cx="9000" cy="15444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AADA6050-0751-4684-B459-1E4EB916707A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7100747" y="4277947"/>
                  <a:ext cx="1764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8F326F6D-44B4-459C-BC4F-CD36240C9B42}"/>
                    </a:ext>
                  </a:extLst>
                </p14:cNvPr>
                <p14:cNvContentPartPr/>
                <p14:nvPr/>
              </p14:nvContentPartPr>
              <p14:xfrm>
                <a:off x="6708347" y="3882667"/>
                <a:ext cx="2880" cy="5472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8F326F6D-44B4-459C-BC4F-CD36240C9B42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6704027" y="3878347"/>
                  <a:ext cx="1152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765CA035-3143-4542-A92D-F350809C8C2E}"/>
                    </a:ext>
                  </a:extLst>
                </p14:cNvPr>
                <p14:cNvContentPartPr/>
                <p14:nvPr/>
              </p14:nvContentPartPr>
              <p14:xfrm>
                <a:off x="6691787" y="3985627"/>
                <a:ext cx="27720" cy="43056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765CA035-3143-4542-A92D-F350809C8C2E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6687467" y="3981307"/>
                  <a:ext cx="36360" cy="43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D1F46D79-E561-402E-9B29-F326FE7D5E35}"/>
                    </a:ext>
                  </a:extLst>
                </p14:cNvPr>
                <p14:cNvContentPartPr/>
                <p14:nvPr/>
              </p14:nvContentPartPr>
              <p14:xfrm>
                <a:off x="6695387" y="4356067"/>
                <a:ext cx="32760" cy="209160"/>
              </p14:xfrm>
            </p:contentPart>
          </mc:Choice>
          <mc:Fallback xmlns=""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D1F46D79-E561-402E-9B29-F326FE7D5E35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6691067" y="4351747"/>
                  <a:ext cx="4140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22C93DEB-6C0F-4251-B36F-0C92D5245D38}"/>
                    </a:ext>
                  </a:extLst>
                </p14:cNvPr>
                <p14:cNvContentPartPr/>
                <p14:nvPr/>
              </p14:nvContentPartPr>
              <p14:xfrm>
                <a:off x="6708347" y="4559107"/>
                <a:ext cx="12240" cy="38160"/>
              </p14:xfrm>
            </p:contentPart>
          </mc:Choice>
          <mc:Fallback xmlns=""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22C93DEB-6C0F-4251-B36F-0C92D5245D38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6704027" y="4554787"/>
                  <a:ext cx="2088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627BBFBA-A4D9-4473-9AAC-614BB0B1A951}"/>
                    </a:ext>
                  </a:extLst>
                </p14:cNvPr>
                <p14:cNvContentPartPr/>
                <p14:nvPr/>
              </p14:nvContentPartPr>
              <p14:xfrm>
                <a:off x="6665507" y="4546867"/>
                <a:ext cx="454320" cy="23760"/>
              </p14:xfrm>
            </p:contentPart>
          </mc:Choice>
          <mc:Fallback xmlns=""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627BBFBA-A4D9-4473-9AAC-614BB0B1A951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6661187" y="4542547"/>
                  <a:ext cx="462960" cy="32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81">
            <p14:nvContentPartPr>
              <p14:cNvPr id="210" name="Freihand 209">
                <a:extLst>
                  <a:ext uri="{FF2B5EF4-FFF2-40B4-BE49-F238E27FC236}">
                    <a16:creationId xmlns:a16="http://schemas.microsoft.com/office/drawing/2014/main" id="{074648E4-BD14-43A6-A738-90CFB03C5F3F}"/>
                  </a:ext>
                </a:extLst>
              </p14:cNvPr>
              <p14:cNvContentPartPr/>
              <p14:nvPr/>
            </p14:nvContentPartPr>
            <p14:xfrm>
              <a:off x="240947" y="209947"/>
              <a:ext cx="1951200" cy="848160"/>
            </p14:xfrm>
          </p:contentPart>
        </mc:Choice>
        <mc:Fallback xmlns="">
          <p:pic>
            <p:nvPicPr>
              <p:cNvPr id="210" name="Freihand 209">
                <a:extLst>
                  <a:ext uri="{FF2B5EF4-FFF2-40B4-BE49-F238E27FC236}">
                    <a16:creationId xmlns:a16="http://schemas.microsoft.com/office/drawing/2014/main" id="{074648E4-BD14-43A6-A738-90CFB03C5F3F}"/>
                  </a:ext>
                </a:extLst>
              </p:cNvPr>
              <p:cNvPicPr/>
              <p:nvPr/>
            </p:nvPicPr>
            <p:blipFill>
              <a:blip r:embed="rId282"/>
              <a:stretch>
                <a:fillRect/>
              </a:stretch>
            </p:blipFill>
            <p:spPr>
              <a:xfrm>
                <a:off x="236627" y="205627"/>
                <a:ext cx="1959840" cy="85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3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EEA106FE-5A94-4765-900C-E54649B6AEDD}"/>
                  </a:ext>
                </a:extLst>
              </p14:cNvPr>
              <p14:cNvContentPartPr/>
              <p14:nvPr/>
            </p14:nvContentPartPr>
            <p14:xfrm>
              <a:off x="1479347" y="2229187"/>
              <a:ext cx="124560" cy="2952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EEA106FE-5A94-4765-900C-E54649B6AEDD}"/>
                  </a:ext>
                </a:extLst>
              </p:cNvPr>
              <p:cNvPicPr/>
              <p:nvPr/>
            </p:nvPicPr>
            <p:blipFill>
              <a:blip r:embed="rId284"/>
              <a:stretch>
                <a:fillRect/>
              </a:stretch>
            </p:blipFill>
            <p:spPr>
              <a:xfrm>
                <a:off x="1475027" y="2224867"/>
                <a:ext cx="13320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5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B270A232-931F-4898-9396-2CBBEA040A3A}"/>
                  </a:ext>
                </a:extLst>
              </p14:cNvPr>
              <p14:cNvContentPartPr/>
              <p14:nvPr/>
            </p14:nvContentPartPr>
            <p14:xfrm>
              <a:off x="6844787" y="3139267"/>
              <a:ext cx="198720" cy="37080"/>
            </p14:xfrm>
          </p:contentPart>
        </mc:Choice>
        <mc:Fallback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B270A232-931F-4898-9396-2CBBEA040A3A}"/>
                  </a:ext>
                </a:extLst>
              </p:cNvPr>
              <p:cNvPicPr/>
              <p:nvPr/>
            </p:nvPicPr>
            <p:blipFill>
              <a:blip r:embed="rId286"/>
              <a:stretch>
                <a:fillRect/>
              </a:stretch>
            </p:blipFill>
            <p:spPr>
              <a:xfrm>
                <a:off x="6840467" y="3134947"/>
                <a:ext cx="207360" cy="4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7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9912F88B-D90C-4E0B-BE49-D4CA20390314}"/>
                  </a:ext>
                </a:extLst>
              </p14:cNvPr>
              <p14:cNvContentPartPr/>
              <p14:nvPr/>
            </p14:nvContentPartPr>
            <p14:xfrm>
              <a:off x="6764507" y="3153307"/>
              <a:ext cx="208080" cy="62640"/>
            </p14:xfrm>
          </p:contentPart>
        </mc:Choice>
        <mc:Fallback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9912F88B-D90C-4E0B-BE49-D4CA20390314}"/>
                  </a:ext>
                </a:extLst>
              </p:cNvPr>
              <p:cNvPicPr/>
              <p:nvPr/>
            </p:nvPicPr>
            <p:blipFill>
              <a:blip r:embed="rId288"/>
              <a:stretch>
                <a:fillRect/>
              </a:stretch>
            </p:blipFill>
            <p:spPr>
              <a:xfrm>
                <a:off x="6760187" y="3148987"/>
                <a:ext cx="21672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9">
            <p14:nvContentPartPr>
              <p14:cNvPr id="60" name="Freihand 59">
                <a:extLst>
                  <a:ext uri="{FF2B5EF4-FFF2-40B4-BE49-F238E27FC236}">
                    <a16:creationId xmlns:a16="http://schemas.microsoft.com/office/drawing/2014/main" id="{1A01E416-6F8F-454E-9C4B-0C76D9281323}"/>
                  </a:ext>
                </a:extLst>
              </p14:cNvPr>
              <p14:cNvContentPartPr/>
              <p14:nvPr/>
            </p14:nvContentPartPr>
            <p14:xfrm>
              <a:off x="324107" y="2224507"/>
              <a:ext cx="114840" cy="36000"/>
            </p14:xfrm>
          </p:contentPart>
        </mc:Choice>
        <mc:Fallback>
          <p:pic>
            <p:nvPicPr>
              <p:cNvPr id="60" name="Freihand 59">
                <a:extLst>
                  <a:ext uri="{FF2B5EF4-FFF2-40B4-BE49-F238E27FC236}">
                    <a16:creationId xmlns:a16="http://schemas.microsoft.com/office/drawing/2014/main" id="{1A01E416-6F8F-454E-9C4B-0C76D9281323}"/>
                  </a:ext>
                </a:extLst>
              </p:cNvPr>
              <p:cNvPicPr/>
              <p:nvPr/>
            </p:nvPicPr>
            <p:blipFill>
              <a:blip r:embed="rId290"/>
              <a:stretch>
                <a:fillRect/>
              </a:stretch>
            </p:blipFill>
            <p:spPr>
              <a:xfrm>
                <a:off x="319787" y="2220187"/>
                <a:ext cx="123480" cy="4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1">
            <p14:nvContentPartPr>
              <p14:cNvPr id="61" name="Freihand 60">
                <a:extLst>
                  <a:ext uri="{FF2B5EF4-FFF2-40B4-BE49-F238E27FC236}">
                    <a16:creationId xmlns:a16="http://schemas.microsoft.com/office/drawing/2014/main" id="{DB610E4D-1E61-4A0B-B76B-CEEE94FFA742}"/>
                  </a:ext>
                </a:extLst>
              </p14:cNvPr>
              <p14:cNvContentPartPr/>
              <p14:nvPr/>
            </p14:nvContentPartPr>
            <p14:xfrm>
              <a:off x="4629707" y="909067"/>
              <a:ext cx="757080" cy="569520"/>
            </p14:xfrm>
          </p:contentPart>
        </mc:Choice>
        <mc:Fallback>
          <p:pic>
            <p:nvPicPr>
              <p:cNvPr id="61" name="Freihand 60">
                <a:extLst>
                  <a:ext uri="{FF2B5EF4-FFF2-40B4-BE49-F238E27FC236}">
                    <a16:creationId xmlns:a16="http://schemas.microsoft.com/office/drawing/2014/main" id="{DB610E4D-1E61-4A0B-B76B-CEEE94FFA742}"/>
                  </a:ext>
                </a:extLst>
              </p:cNvPr>
              <p:cNvPicPr/>
              <p:nvPr/>
            </p:nvPicPr>
            <p:blipFill>
              <a:blip r:embed="rId292"/>
              <a:stretch>
                <a:fillRect/>
              </a:stretch>
            </p:blipFill>
            <p:spPr>
              <a:xfrm>
                <a:off x="4625387" y="904747"/>
                <a:ext cx="765720" cy="57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3">
            <p14:nvContentPartPr>
              <p14:cNvPr id="62" name="Freihand 61">
                <a:extLst>
                  <a:ext uri="{FF2B5EF4-FFF2-40B4-BE49-F238E27FC236}">
                    <a16:creationId xmlns:a16="http://schemas.microsoft.com/office/drawing/2014/main" id="{E6782650-16FE-4C41-9A8D-56DDFB680D87}"/>
                  </a:ext>
                </a:extLst>
              </p14:cNvPr>
              <p14:cNvContentPartPr/>
              <p14:nvPr/>
            </p14:nvContentPartPr>
            <p14:xfrm>
              <a:off x="4734827" y="3726067"/>
              <a:ext cx="733320" cy="597240"/>
            </p14:xfrm>
          </p:contentPart>
        </mc:Choice>
        <mc:Fallback>
          <p:pic>
            <p:nvPicPr>
              <p:cNvPr id="62" name="Freihand 61">
                <a:extLst>
                  <a:ext uri="{FF2B5EF4-FFF2-40B4-BE49-F238E27FC236}">
                    <a16:creationId xmlns:a16="http://schemas.microsoft.com/office/drawing/2014/main" id="{E6782650-16FE-4C41-9A8D-56DDFB680D87}"/>
                  </a:ext>
                </a:extLst>
              </p:cNvPr>
              <p:cNvPicPr/>
              <p:nvPr/>
            </p:nvPicPr>
            <p:blipFill>
              <a:blip r:embed="rId294"/>
              <a:stretch>
                <a:fillRect/>
              </a:stretch>
            </p:blipFill>
            <p:spPr>
              <a:xfrm>
                <a:off x="4730507" y="3721747"/>
                <a:ext cx="741960" cy="605880"/>
              </a:xfrm>
              <a:prstGeom prst="rect">
                <a:avLst/>
              </a:prstGeom>
            </p:spPr>
          </p:pic>
        </mc:Fallback>
      </mc:AlternateContent>
      <p:grpSp>
        <p:nvGrpSpPr>
          <p:cNvPr id="184" name="Gruppieren 183">
            <a:extLst>
              <a:ext uri="{FF2B5EF4-FFF2-40B4-BE49-F238E27FC236}">
                <a16:creationId xmlns:a16="http://schemas.microsoft.com/office/drawing/2014/main" id="{FDAC1316-328E-4AC1-8190-F3BBFB6941C9}"/>
              </a:ext>
            </a:extLst>
          </p:cNvPr>
          <p:cNvGrpSpPr/>
          <p:nvPr/>
        </p:nvGrpSpPr>
        <p:grpSpPr>
          <a:xfrm>
            <a:off x="8811467" y="204547"/>
            <a:ext cx="907560" cy="230760"/>
            <a:chOff x="8811467" y="204547"/>
            <a:chExt cx="907560" cy="230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0E27425F-BF25-49EF-BE59-49F1D5E73538}"/>
                    </a:ext>
                  </a:extLst>
                </p14:cNvPr>
                <p14:cNvContentPartPr/>
                <p14:nvPr/>
              </p14:nvContentPartPr>
              <p14:xfrm>
                <a:off x="8811467" y="204547"/>
                <a:ext cx="136800" cy="18900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0E27425F-BF25-49EF-BE59-49F1D5E73538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8807147" y="200227"/>
                  <a:ext cx="14544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0ED8CC2B-519F-4353-AFD3-BE9638F8DBC6}"/>
                    </a:ext>
                  </a:extLst>
                </p14:cNvPr>
                <p14:cNvContentPartPr/>
                <p14:nvPr/>
              </p14:nvContentPartPr>
              <p14:xfrm>
                <a:off x="8968427" y="315427"/>
                <a:ext cx="322560" cy="8892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0ED8CC2B-519F-4353-AFD3-BE9638F8DBC6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8964107" y="311107"/>
                  <a:ext cx="33120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B751887A-46BB-4834-8F86-C7A4DB76FA4E}"/>
                    </a:ext>
                  </a:extLst>
                </p14:cNvPr>
                <p14:cNvContentPartPr/>
                <p14:nvPr/>
              </p14:nvContentPartPr>
              <p14:xfrm>
                <a:off x="9188027" y="232267"/>
                <a:ext cx="23400" cy="2844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B751887A-46BB-4834-8F86-C7A4DB76FA4E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9183707" y="227947"/>
                  <a:ext cx="320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EA8882D9-C85D-40E7-ABA5-3DC6192E6380}"/>
                    </a:ext>
                  </a:extLst>
                </p14:cNvPr>
                <p14:cNvContentPartPr/>
                <p14:nvPr/>
              </p14:nvContentPartPr>
              <p14:xfrm>
                <a:off x="9364427" y="342427"/>
                <a:ext cx="12240" cy="9288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EA8882D9-C85D-40E7-ABA5-3DC6192E6380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9360107" y="338107"/>
                  <a:ext cx="2088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94AAA742-500A-4365-BC03-377AAF8A405E}"/>
                    </a:ext>
                  </a:extLst>
                </p14:cNvPr>
                <p14:cNvContentPartPr/>
                <p14:nvPr/>
              </p14:nvContentPartPr>
              <p14:xfrm>
                <a:off x="9466307" y="233347"/>
                <a:ext cx="34200" cy="17568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94AAA742-500A-4365-BC03-377AAF8A405E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9461987" y="229027"/>
                  <a:ext cx="42840" cy="18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1A2506C6-FF12-4FF7-9EEB-4AEF1E6BA1FA}"/>
                    </a:ext>
                  </a:extLst>
                </p14:cNvPr>
                <p14:cNvContentPartPr/>
                <p14:nvPr/>
              </p14:nvContentPartPr>
              <p14:xfrm>
                <a:off x="9523907" y="331987"/>
                <a:ext cx="195120" cy="8316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1A2506C6-FF12-4FF7-9EEB-4AEF1E6BA1FA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9519587" y="327667"/>
                  <a:ext cx="203760" cy="91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0" name="Gruppieren 179">
            <a:extLst>
              <a:ext uri="{FF2B5EF4-FFF2-40B4-BE49-F238E27FC236}">
                <a16:creationId xmlns:a16="http://schemas.microsoft.com/office/drawing/2014/main" id="{51DBC52C-9044-4905-B77A-D17286CD7959}"/>
              </a:ext>
            </a:extLst>
          </p:cNvPr>
          <p:cNvGrpSpPr/>
          <p:nvPr/>
        </p:nvGrpSpPr>
        <p:grpSpPr>
          <a:xfrm>
            <a:off x="9963467" y="225787"/>
            <a:ext cx="233640" cy="191520"/>
            <a:chOff x="9963467" y="225787"/>
            <a:chExt cx="233640" cy="191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B38D6ABD-6E0E-4D0B-808F-66AD215907C0}"/>
                    </a:ext>
                  </a:extLst>
                </p14:cNvPr>
                <p14:cNvContentPartPr/>
                <p14:nvPr/>
              </p14:nvContentPartPr>
              <p14:xfrm>
                <a:off x="9963467" y="225787"/>
                <a:ext cx="118440" cy="19152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B38D6ABD-6E0E-4D0B-808F-66AD215907C0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9959147" y="221467"/>
                  <a:ext cx="12708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9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09840978-D40D-45FF-99DE-5F24EB4D7F0F}"/>
                    </a:ext>
                  </a:extLst>
                </p14:cNvPr>
                <p14:cNvContentPartPr/>
                <p14:nvPr/>
              </p14:nvContentPartPr>
              <p14:xfrm>
                <a:off x="10111067" y="303907"/>
                <a:ext cx="86040" cy="8640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09840978-D40D-45FF-99DE-5F24EB4D7F0F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10106747" y="299587"/>
                  <a:ext cx="94680" cy="95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3" name="Gruppieren 172">
            <a:extLst>
              <a:ext uri="{FF2B5EF4-FFF2-40B4-BE49-F238E27FC236}">
                <a16:creationId xmlns:a16="http://schemas.microsoft.com/office/drawing/2014/main" id="{88226BEA-21FF-4602-AC51-EC82450476EA}"/>
              </a:ext>
            </a:extLst>
          </p:cNvPr>
          <p:cNvGrpSpPr/>
          <p:nvPr/>
        </p:nvGrpSpPr>
        <p:grpSpPr>
          <a:xfrm>
            <a:off x="10455587" y="160267"/>
            <a:ext cx="529560" cy="188280"/>
            <a:chOff x="10455587" y="160267"/>
            <a:chExt cx="529560" cy="188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11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8948E287-6881-46D8-A190-2599614995B0}"/>
                    </a:ext>
                  </a:extLst>
                </p14:cNvPr>
                <p14:cNvContentPartPr/>
                <p14:nvPr/>
              </p14:nvContentPartPr>
              <p14:xfrm>
                <a:off x="10455587" y="185827"/>
                <a:ext cx="222120" cy="16272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8948E287-6881-46D8-A190-2599614995B0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10451267" y="181507"/>
                  <a:ext cx="23076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43F5B8A1-36C9-4D0E-A9C1-A60773881BF6}"/>
                    </a:ext>
                  </a:extLst>
                </p14:cNvPr>
                <p14:cNvContentPartPr/>
                <p14:nvPr/>
              </p14:nvContentPartPr>
              <p14:xfrm>
                <a:off x="10696787" y="160267"/>
                <a:ext cx="104760" cy="14976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43F5B8A1-36C9-4D0E-A9C1-A60773881BF6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10692467" y="155947"/>
                  <a:ext cx="11340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043C9D47-58DF-4200-A5AA-DA61D4723867}"/>
                    </a:ext>
                  </a:extLst>
                </p14:cNvPr>
                <p14:cNvContentPartPr/>
                <p14:nvPr/>
              </p14:nvContentPartPr>
              <p14:xfrm>
                <a:off x="10748987" y="270067"/>
                <a:ext cx="54000" cy="4536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043C9D47-58DF-4200-A5AA-DA61D4723867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0744667" y="265747"/>
                  <a:ext cx="6264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A686A74D-23E2-469B-9F91-F673236BEA00}"/>
                    </a:ext>
                  </a:extLst>
                </p14:cNvPr>
                <p14:cNvContentPartPr/>
                <p14:nvPr/>
              </p14:nvContentPartPr>
              <p14:xfrm>
                <a:off x="10850867" y="238387"/>
                <a:ext cx="49680" cy="8352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A686A74D-23E2-469B-9F91-F673236BEA00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0846547" y="234067"/>
                  <a:ext cx="5832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50C19C9F-4CB0-40C9-A773-2716DD0B0143}"/>
                    </a:ext>
                  </a:extLst>
                </p14:cNvPr>
                <p14:cNvContentPartPr/>
                <p14:nvPr/>
              </p14:nvContentPartPr>
              <p14:xfrm>
                <a:off x="10920347" y="245227"/>
                <a:ext cx="64800" cy="8244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50C19C9F-4CB0-40C9-A773-2716DD0B0143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0916027" y="240907"/>
                  <a:ext cx="73440" cy="91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52" name="Gruppieren 251">
            <a:extLst>
              <a:ext uri="{FF2B5EF4-FFF2-40B4-BE49-F238E27FC236}">
                <a16:creationId xmlns:a16="http://schemas.microsoft.com/office/drawing/2014/main" id="{8C1124DA-9D9D-4AC6-9AD0-8B57105649FD}"/>
              </a:ext>
            </a:extLst>
          </p:cNvPr>
          <p:cNvGrpSpPr/>
          <p:nvPr/>
        </p:nvGrpSpPr>
        <p:grpSpPr>
          <a:xfrm>
            <a:off x="8861867" y="510187"/>
            <a:ext cx="2531520" cy="1683720"/>
            <a:chOff x="8861867" y="510187"/>
            <a:chExt cx="2531520" cy="1683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984B5A21-FE48-40E1-A9F0-43639C943CA3}"/>
                    </a:ext>
                  </a:extLst>
                </p14:cNvPr>
                <p14:cNvContentPartPr/>
                <p14:nvPr/>
              </p14:nvContentPartPr>
              <p14:xfrm>
                <a:off x="8861867" y="592627"/>
                <a:ext cx="123480" cy="7488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984B5A21-FE48-40E1-A9F0-43639C943CA3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8857547" y="588307"/>
                  <a:ext cx="13212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F6C978AD-EC4C-414D-B840-A82A88924F4F}"/>
                    </a:ext>
                  </a:extLst>
                </p14:cNvPr>
                <p14:cNvContentPartPr/>
                <p14:nvPr/>
              </p14:nvContentPartPr>
              <p14:xfrm>
                <a:off x="8951147" y="607747"/>
                <a:ext cx="120240" cy="21672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F6C978AD-EC4C-414D-B840-A82A88924F4F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8946827" y="603427"/>
                  <a:ext cx="12888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D6863C27-BB5B-4C44-BD66-D5213A7AED6F}"/>
                    </a:ext>
                  </a:extLst>
                </p14:cNvPr>
                <p14:cNvContentPartPr/>
                <p14:nvPr/>
              </p14:nvContentPartPr>
              <p14:xfrm>
                <a:off x="9074987" y="614947"/>
                <a:ext cx="176040" cy="16272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D6863C27-BB5B-4C44-BD66-D5213A7AED6F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9070667" y="610627"/>
                  <a:ext cx="18468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7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4B21E436-1F7A-4DD2-A9F2-5C98891B9AED}"/>
                    </a:ext>
                  </a:extLst>
                </p14:cNvPr>
                <p14:cNvContentPartPr/>
                <p14:nvPr/>
              </p14:nvContentPartPr>
              <p14:xfrm>
                <a:off x="9253547" y="621787"/>
                <a:ext cx="54360" cy="17064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4B21E436-1F7A-4DD2-A9F2-5C98891B9AED}"/>
                    </a:ext>
                  </a:extLst>
                </p:cNvPr>
                <p:cNvPicPr/>
                <p:nvPr/>
              </p:nvPicPr>
              <p:blipFill>
                <a:blip r:embed="rId328"/>
                <a:stretch>
                  <a:fillRect/>
                </a:stretch>
              </p:blipFill>
              <p:spPr>
                <a:xfrm>
                  <a:off x="9249227" y="617467"/>
                  <a:ext cx="630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9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0AA624E5-7697-435E-9A3E-B4CD60AF9BC2}"/>
                    </a:ext>
                  </a:extLst>
                </p14:cNvPr>
                <p14:cNvContentPartPr/>
                <p14:nvPr/>
              </p14:nvContentPartPr>
              <p14:xfrm>
                <a:off x="9332027" y="512707"/>
                <a:ext cx="214560" cy="15372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0AA624E5-7697-435E-9A3E-B4CD60AF9BC2}"/>
                    </a:ext>
                  </a:extLst>
                </p:cNvPr>
                <p:cNvPicPr/>
                <p:nvPr/>
              </p:nvPicPr>
              <p:blipFill>
                <a:blip r:embed="rId330"/>
                <a:stretch>
                  <a:fillRect/>
                </a:stretch>
              </p:blipFill>
              <p:spPr>
                <a:xfrm>
                  <a:off x="9327707" y="508387"/>
                  <a:ext cx="22320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1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A1DDBE34-D0B8-477E-889E-518AD057FCB0}"/>
                    </a:ext>
                  </a:extLst>
                </p14:cNvPr>
                <p14:cNvContentPartPr/>
                <p14:nvPr/>
              </p14:nvContentPartPr>
              <p14:xfrm>
                <a:off x="9552707" y="536827"/>
                <a:ext cx="3240" cy="30240"/>
              </p14:xfrm>
            </p:contentPart>
          </mc:Choice>
          <mc:Fallback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A1DDBE34-D0B8-477E-889E-518AD057FCB0}"/>
                    </a:ext>
                  </a:extLst>
                </p:cNvPr>
                <p:cNvPicPr/>
                <p:nvPr/>
              </p:nvPicPr>
              <p:blipFill>
                <a:blip r:embed="rId332"/>
                <a:stretch>
                  <a:fillRect/>
                </a:stretch>
              </p:blipFill>
              <p:spPr>
                <a:xfrm>
                  <a:off x="9548387" y="532507"/>
                  <a:ext cx="118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FAAF18B7-F513-467B-8120-47756DFA87AB}"/>
                    </a:ext>
                  </a:extLst>
                </p14:cNvPr>
                <p14:cNvContentPartPr/>
                <p14:nvPr/>
              </p14:nvContentPartPr>
              <p14:xfrm>
                <a:off x="9584747" y="617467"/>
                <a:ext cx="109080" cy="2124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FAAF18B7-F513-467B-8120-47756DFA87AB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9580427" y="613147"/>
                  <a:ext cx="11772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AB165FD5-F936-427D-9A81-2FD96C294FE7}"/>
                    </a:ext>
                  </a:extLst>
                </p14:cNvPr>
                <p14:cNvContentPartPr/>
                <p14:nvPr/>
              </p14:nvContentPartPr>
              <p14:xfrm>
                <a:off x="9706787" y="612427"/>
                <a:ext cx="100800" cy="18360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AB165FD5-F936-427D-9A81-2FD96C294FE7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9702467" y="608107"/>
                  <a:ext cx="10944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F6BCC0B9-FC69-4169-B15B-A9E19C756B9F}"/>
                    </a:ext>
                  </a:extLst>
                </p14:cNvPr>
                <p14:cNvContentPartPr/>
                <p14:nvPr/>
              </p14:nvContentPartPr>
              <p14:xfrm>
                <a:off x="9900107" y="522427"/>
                <a:ext cx="99720" cy="14220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F6BCC0B9-FC69-4169-B15B-A9E19C756B9F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9895787" y="518107"/>
                  <a:ext cx="10836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C77CDCAD-18CE-44AB-8C9D-B4736A462F6A}"/>
                    </a:ext>
                  </a:extLst>
                </p14:cNvPr>
                <p14:cNvContentPartPr/>
                <p14:nvPr/>
              </p14:nvContentPartPr>
              <p14:xfrm>
                <a:off x="10029347" y="590107"/>
                <a:ext cx="152640" cy="6768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C77CDCAD-18CE-44AB-8C9D-B4736A462F6A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10025027" y="585787"/>
                  <a:ext cx="16128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CFD87CC4-F1DC-4065-8488-CA9D2E404FF9}"/>
                    </a:ext>
                  </a:extLst>
                </p14:cNvPr>
                <p14:cNvContentPartPr/>
                <p14:nvPr/>
              </p14:nvContentPartPr>
              <p14:xfrm>
                <a:off x="10181987" y="540067"/>
                <a:ext cx="3960" cy="3996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CFD87CC4-F1DC-4065-8488-CA9D2E404FF9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10177667" y="535747"/>
                  <a:ext cx="1260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E37C0C12-698D-407C-84BC-9423AAC17F80}"/>
                    </a:ext>
                  </a:extLst>
                </p14:cNvPr>
                <p14:cNvContentPartPr/>
                <p14:nvPr/>
              </p14:nvContentPartPr>
              <p14:xfrm>
                <a:off x="10233827" y="579667"/>
                <a:ext cx="86040" cy="9324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E37C0C12-698D-407C-84BC-9423AAC17F80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10229507" y="575347"/>
                  <a:ext cx="9468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25755427-C9A8-4FB9-945B-2F45B8A609E2}"/>
                    </a:ext>
                  </a:extLst>
                </p14:cNvPr>
                <p14:cNvContentPartPr/>
                <p14:nvPr/>
              </p14:nvContentPartPr>
              <p14:xfrm>
                <a:off x="10325987" y="603427"/>
                <a:ext cx="169200" cy="4464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25755427-C9A8-4FB9-945B-2F45B8A609E2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10321667" y="599107"/>
                  <a:ext cx="17784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36E70FBA-E2B7-4DA1-AFCD-E6448CE462F0}"/>
                    </a:ext>
                  </a:extLst>
                </p14:cNvPr>
                <p14:cNvContentPartPr/>
                <p14:nvPr/>
              </p14:nvContentPartPr>
              <p14:xfrm>
                <a:off x="10545587" y="514867"/>
                <a:ext cx="99720" cy="13572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36E70FBA-E2B7-4DA1-AFCD-E6448CE462F0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10541267" y="510547"/>
                  <a:ext cx="10836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04CA4B07-B4D1-4F53-B885-29518156A847}"/>
                    </a:ext>
                  </a:extLst>
                </p14:cNvPr>
                <p14:cNvContentPartPr/>
                <p14:nvPr/>
              </p14:nvContentPartPr>
              <p14:xfrm>
                <a:off x="10647107" y="515587"/>
                <a:ext cx="139680" cy="12924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04CA4B07-B4D1-4F53-B885-29518156A847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10642787" y="511267"/>
                  <a:ext cx="14832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8533FC73-23DF-4C97-B0CA-37C146FCCB26}"/>
                    </a:ext>
                  </a:extLst>
                </p14:cNvPr>
                <p14:cNvContentPartPr/>
                <p14:nvPr/>
              </p14:nvContentPartPr>
              <p14:xfrm>
                <a:off x="10794707" y="580027"/>
                <a:ext cx="81360" cy="5472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8533FC73-23DF-4C97-B0CA-37C146FCCB26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10790387" y="575707"/>
                  <a:ext cx="900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72635870-3579-4CCF-A0CC-C323E545ECA7}"/>
                    </a:ext>
                  </a:extLst>
                </p14:cNvPr>
                <p14:cNvContentPartPr/>
                <p14:nvPr/>
              </p14:nvContentPartPr>
              <p14:xfrm>
                <a:off x="10949507" y="510187"/>
                <a:ext cx="189000" cy="24588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72635870-3579-4CCF-A0CC-C323E545ECA7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10945187" y="505867"/>
                  <a:ext cx="197640" cy="25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D29A9D97-B489-44F6-86C4-6B5D5D1C856E}"/>
                    </a:ext>
                  </a:extLst>
                </p14:cNvPr>
                <p14:cNvContentPartPr/>
                <p14:nvPr/>
              </p14:nvContentPartPr>
              <p14:xfrm>
                <a:off x="9085067" y="849307"/>
                <a:ext cx="106920" cy="17640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D29A9D97-B489-44F6-86C4-6B5D5D1C856E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9080747" y="844987"/>
                  <a:ext cx="11556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48D8CF15-FDE1-436B-9429-C09620457685}"/>
                    </a:ext>
                  </a:extLst>
                </p14:cNvPr>
                <p14:cNvContentPartPr/>
                <p14:nvPr/>
              </p14:nvContentPartPr>
              <p14:xfrm>
                <a:off x="9207827" y="921307"/>
                <a:ext cx="95040" cy="7740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48D8CF15-FDE1-436B-9429-C09620457685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9203507" y="916987"/>
                  <a:ext cx="10368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8C10062C-C065-4BFA-8AC5-FAC8CF9BC183}"/>
                    </a:ext>
                  </a:extLst>
                </p14:cNvPr>
                <p14:cNvContentPartPr/>
                <p14:nvPr/>
              </p14:nvContentPartPr>
              <p14:xfrm>
                <a:off x="9322307" y="925267"/>
                <a:ext cx="113400" cy="174960"/>
              </p14:xfrm>
            </p:contentPart>
          </mc:Choice>
          <mc:Fallback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8C10062C-C065-4BFA-8AC5-FAC8CF9BC183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9317987" y="920947"/>
                  <a:ext cx="12204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3753E77B-46B5-44A4-914F-7874BDB2EE1D}"/>
                    </a:ext>
                  </a:extLst>
                </p14:cNvPr>
                <p14:cNvContentPartPr/>
                <p14:nvPr/>
              </p14:nvContentPartPr>
              <p14:xfrm>
                <a:off x="9394307" y="918787"/>
                <a:ext cx="101160" cy="16236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3753E77B-46B5-44A4-914F-7874BDB2EE1D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9389987" y="914467"/>
                  <a:ext cx="10980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83A7670B-BD29-48DD-9D42-2A6F30526240}"/>
                    </a:ext>
                  </a:extLst>
                </p14:cNvPr>
                <p14:cNvContentPartPr/>
                <p14:nvPr/>
              </p14:nvContentPartPr>
              <p14:xfrm>
                <a:off x="9535067" y="833827"/>
                <a:ext cx="174240" cy="31644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83A7670B-BD29-48DD-9D42-2A6F30526240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9530747" y="829507"/>
                  <a:ext cx="182880" cy="32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A97E5A17-46F7-41ED-B924-EF048D8A5E23}"/>
                    </a:ext>
                  </a:extLst>
                </p14:cNvPr>
                <p14:cNvContentPartPr/>
                <p14:nvPr/>
              </p14:nvContentPartPr>
              <p14:xfrm>
                <a:off x="9934667" y="839587"/>
                <a:ext cx="327600" cy="11088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A97E5A17-46F7-41ED-B924-EF048D8A5E23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9930347" y="835267"/>
                  <a:ext cx="33624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174B2A1C-4475-44A4-B4C7-67D9BC94B858}"/>
                    </a:ext>
                  </a:extLst>
                </p14:cNvPr>
                <p14:cNvContentPartPr/>
                <p14:nvPr/>
              </p14:nvContentPartPr>
              <p14:xfrm>
                <a:off x="10612547" y="831307"/>
                <a:ext cx="9000" cy="11232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174B2A1C-4475-44A4-B4C7-67D9BC94B858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10608227" y="826987"/>
                  <a:ext cx="176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B3CBE58C-D7E2-4D29-91C4-31067D458A65}"/>
                    </a:ext>
                  </a:extLst>
                </p14:cNvPr>
                <p14:cNvContentPartPr/>
                <p14:nvPr/>
              </p14:nvContentPartPr>
              <p14:xfrm>
                <a:off x="10522907" y="776227"/>
                <a:ext cx="173520" cy="15408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B3CBE58C-D7E2-4D29-91C4-31067D458A65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0518587" y="771907"/>
                  <a:ext cx="182160" cy="16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EDA6445B-BA6C-4485-8DB8-233CF191B813}"/>
                    </a:ext>
                  </a:extLst>
                </p14:cNvPr>
                <p14:cNvContentPartPr/>
                <p14:nvPr/>
              </p14:nvContentPartPr>
              <p14:xfrm>
                <a:off x="10706867" y="846427"/>
                <a:ext cx="309600" cy="5184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EDA6445B-BA6C-4485-8DB8-233CF191B813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10702547" y="842107"/>
                  <a:ext cx="31824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3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56FD427A-5ECE-42F2-83BC-5C932519D23A}"/>
                    </a:ext>
                  </a:extLst>
                </p14:cNvPr>
                <p14:cNvContentPartPr/>
                <p14:nvPr/>
              </p14:nvContentPartPr>
              <p14:xfrm>
                <a:off x="11005307" y="779827"/>
                <a:ext cx="388080" cy="11880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56FD427A-5ECE-42F2-83BC-5C932519D23A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11000987" y="775507"/>
                  <a:ext cx="39672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5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B6A510EA-383A-43E2-99E0-632F3FD6824B}"/>
                    </a:ext>
                  </a:extLst>
                </p14:cNvPr>
                <p14:cNvContentPartPr/>
                <p14:nvPr/>
              </p14:nvContentPartPr>
              <p14:xfrm>
                <a:off x="9274067" y="1265107"/>
                <a:ext cx="22320" cy="75384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B6A510EA-383A-43E2-99E0-632F3FD6824B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9269747" y="1260787"/>
                  <a:ext cx="30960" cy="76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1437D3A1-E3AD-41DE-BAAB-F9E1B28CCA86}"/>
                    </a:ext>
                  </a:extLst>
                </p14:cNvPr>
                <p14:cNvContentPartPr/>
                <p14:nvPr/>
              </p14:nvContentPartPr>
              <p14:xfrm>
                <a:off x="9089387" y="1893307"/>
                <a:ext cx="1043280" cy="11736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1437D3A1-E3AD-41DE-BAAB-F9E1B28CCA86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9085067" y="1888987"/>
                  <a:ext cx="105192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E3D46F10-20C8-4D77-8B9A-71281261ED8A}"/>
                    </a:ext>
                  </a:extLst>
                </p14:cNvPr>
                <p14:cNvContentPartPr/>
                <p14:nvPr/>
              </p14:nvContentPartPr>
              <p14:xfrm>
                <a:off x="10138427" y="1809427"/>
                <a:ext cx="239760" cy="19152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E3D46F10-20C8-4D77-8B9A-71281261ED8A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10134107" y="1805107"/>
                  <a:ext cx="24840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F207E24C-4D30-41BB-857A-C1D9BA03CA43}"/>
                    </a:ext>
                  </a:extLst>
                </p14:cNvPr>
                <p14:cNvContentPartPr/>
                <p14:nvPr/>
              </p14:nvContentPartPr>
              <p14:xfrm>
                <a:off x="9100187" y="1136227"/>
                <a:ext cx="238320" cy="20124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F207E24C-4D30-41BB-857A-C1D9BA03CA43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9095867" y="1131907"/>
                  <a:ext cx="246960" cy="20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0FCF9AAF-6A0E-4769-99EE-0C896C80D196}"/>
                    </a:ext>
                  </a:extLst>
                </p14:cNvPr>
                <p14:cNvContentPartPr/>
                <p14:nvPr/>
              </p14:nvContentPartPr>
              <p14:xfrm>
                <a:off x="8966627" y="1139827"/>
                <a:ext cx="96120" cy="20952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0FCF9AAF-6A0E-4769-99EE-0C896C80D196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8962307" y="1135507"/>
                  <a:ext cx="10476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5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64B75490-C73B-4531-B05E-98B8869A1012}"/>
                    </a:ext>
                  </a:extLst>
                </p14:cNvPr>
                <p14:cNvContentPartPr/>
                <p14:nvPr/>
              </p14:nvContentPartPr>
              <p14:xfrm>
                <a:off x="10134107" y="2042347"/>
                <a:ext cx="114840" cy="151560"/>
              </p14:xfrm>
            </p:contentPart>
          </mc:Choice>
          <mc:Fallback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64B75490-C73B-4531-B05E-98B8869A1012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10129787" y="2038027"/>
                  <a:ext cx="12348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7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B9B60AEB-6A84-441C-AC98-4E6E94E57666}"/>
                    </a:ext>
                  </a:extLst>
                </p14:cNvPr>
                <p14:cNvContentPartPr/>
                <p14:nvPr/>
              </p14:nvContentPartPr>
              <p14:xfrm>
                <a:off x="10156067" y="2065387"/>
                <a:ext cx="110520" cy="60840"/>
              </p14:xfrm>
            </p:contentPart>
          </mc:Choice>
          <mc:Fallback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B9B60AEB-6A84-441C-AC98-4E6E94E57666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10151747" y="2061067"/>
                  <a:ext cx="11916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9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E71414E3-1E18-4031-AF3F-00253D79B6C0}"/>
                    </a:ext>
                  </a:extLst>
                </p14:cNvPr>
                <p14:cNvContentPartPr/>
                <p14:nvPr/>
              </p14:nvContentPartPr>
              <p14:xfrm>
                <a:off x="9297467" y="1636987"/>
                <a:ext cx="291600" cy="31824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E71414E3-1E18-4031-AF3F-00253D79B6C0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9293147" y="1632667"/>
                  <a:ext cx="300240" cy="326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91">
            <p14:nvContentPartPr>
              <p14:cNvPr id="253" name="Freihand 252">
                <a:extLst>
                  <a:ext uri="{FF2B5EF4-FFF2-40B4-BE49-F238E27FC236}">
                    <a16:creationId xmlns:a16="http://schemas.microsoft.com/office/drawing/2014/main" id="{4AD8990A-7683-412E-80BE-FFA0C20A50D2}"/>
                  </a:ext>
                </a:extLst>
              </p14:cNvPr>
              <p14:cNvContentPartPr/>
              <p14:nvPr/>
            </p14:nvContentPartPr>
            <p14:xfrm>
              <a:off x="9274067" y="1614667"/>
              <a:ext cx="555840" cy="328320"/>
            </p14:xfrm>
          </p:contentPart>
        </mc:Choice>
        <mc:Fallback>
          <p:pic>
            <p:nvPicPr>
              <p:cNvPr id="253" name="Freihand 252">
                <a:extLst>
                  <a:ext uri="{FF2B5EF4-FFF2-40B4-BE49-F238E27FC236}">
                    <a16:creationId xmlns:a16="http://schemas.microsoft.com/office/drawing/2014/main" id="{4AD8990A-7683-412E-80BE-FFA0C20A50D2}"/>
                  </a:ext>
                </a:extLst>
              </p:cNvPr>
              <p:cNvPicPr/>
              <p:nvPr/>
            </p:nvPicPr>
            <p:blipFill>
              <a:blip r:embed="rId392"/>
              <a:stretch>
                <a:fillRect/>
              </a:stretch>
            </p:blipFill>
            <p:spPr>
              <a:xfrm>
                <a:off x="9269747" y="1610347"/>
                <a:ext cx="564480" cy="33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3">
            <p14:nvContentPartPr>
              <p14:cNvPr id="262" name="Freihand 261">
                <a:extLst>
                  <a:ext uri="{FF2B5EF4-FFF2-40B4-BE49-F238E27FC236}">
                    <a16:creationId xmlns:a16="http://schemas.microsoft.com/office/drawing/2014/main" id="{06272CEF-1833-499D-9ED3-AC44B1B2E165}"/>
                  </a:ext>
                </a:extLst>
              </p14:cNvPr>
              <p14:cNvContentPartPr/>
              <p14:nvPr/>
            </p14:nvContentPartPr>
            <p14:xfrm>
              <a:off x="9314747" y="1609987"/>
              <a:ext cx="40680" cy="8280"/>
            </p14:xfrm>
          </p:contentPart>
        </mc:Choice>
        <mc:Fallback>
          <p:pic>
            <p:nvPicPr>
              <p:cNvPr id="262" name="Freihand 261">
                <a:extLst>
                  <a:ext uri="{FF2B5EF4-FFF2-40B4-BE49-F238E27FC236}">
                    <a16:creationId xmlns:a16="http://schemas.microsoft.com/office/drawing/2014/main" id="{06272CEF-1833-499D-9ED3-AC44B1B2E165}"/>
                  </a:ext>
                </a:extLst>
              </p:cNvPr>
              <p:cNvPicPr/>
              <p:nvPr/>
            </p:nvPicPr>
            <p:blipFill>
              <a:blip r:embed="rId394"/>
              <a:stretch>
                <a:fillRect/>
              </a:stretch>
            </p:blipFill>
            <p:spPr>
              <a:xfrm>
                <a:off x="9310427" y="1605667"/>
                <a:ext cx="49320" cy="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5">
            <p14:nvContentPartPr>
              <p14:cNvPr id="263" name="Freihand 262">
                <a:extLst>
                  <a:ext uri="{FF2B5EF4-FFF2-40B4-BE49-F238E27FC236}">
                    <a16:creationId xmlns:a16="http://schemas.microsoft.com/office/drawing/2014/main" id="{BB9B1201-49B4-4269-BFF6-5BE41CD4CE1A}"/>
                  </a:ext>
                </a:extLst>
              </p14:cNvPr>
              <p14:cNvContentPartPr/>
              <p14:nvPr/>
            </p14:nvContentPartPr>
            <p14:xfrm>
              <a:off x="9663227" y="1601347"/>
              <a:ext cx="199080" cy="29880"/>
            </p14:xfrm>
          </p:contentPart>
        </mc:Choice>
        <mc:Fallback>
          <p:pic>
            <p:nvPicPr>
              <p:cNvPr id="263" name="Freihand 262">
                <a:extLst>
                  <a:ext uri="{FF2B5EF4-FFF2-40B4-BE49-F238E27FC236}">
                    <a16:creationId xmlns:a16="http://schemas.microsoft.com/office/drawing/2014/main" id="{BB9B1201-49B4-4269-BFF6-5BE41CD4CE1A}"/>
                  </a:ext>
                </a:extLst>
              </p:cNvPr>
              <p:cNvPicPr/>
              <p:nvPr/>
            </p:nvPicPr>
            <p:blipFill>
              <a:blip r:embed="rId396"/>
              <a:stretch>
                <a:fillRect/>
              </a:stretch>
            </p:blipFill>
            <p:spPr>
              <a:xfrm>
                <a:off x="9658907" y="1597027"/>
                <a:ext cx="207720" cy="38520"/>
              </a:xfrm>
              <a:prstGeom prst="rect">
                <a:avLst/>
              </a:prstGeom>
            </p:spPr>
          </p:pic>
        </mc:Fallback>
      </mc:AlternateContent>
      <p:grpSp>
        <p:nvGrpSpPr>
          <p:cNvPr id="276" name="Gruppieren 275">
            <a:extLst>
              <a:ext uri="{FF2B5EF4-FFF2-40B4-BE49-F238E27FC236}">
                <a16:creationId xmlns:a16="http://schemas.microsoft.com/office/drawing/2014/main" id="{C3BCE30E-7155-47DE-8239-3BB08FD29A65}"/>
              </a:ext>
            </a:extLst>
          </p:cNvPr>
          <p:cNvGrpSpPr/>
          <p:nvPr/>
        </p:nvGrpSpPr>
        <p:grpSpPr>
          <a:xfrm>
            <a:off x="9224027" y="1781707"/>
            <a:ext cx="449280" cy="105120"/>
            <a:chOff x="9224027" y="1781707"/>
            <a:chExt cx="449280" cy="105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97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D51DEE88-D825-4BD2-B71A-9B6BA5C3251C}"/>
                    </a:ext>
                  </a:extLst>
                </p14:cNvPr>
                <p14:cNvContentPartPr/>
                <p14:nvPr/>
              </p14:nvContentPartPr>
              <p14:xfrm>
                <a:off x="9233747" y="1840027"/>
                <a:ext cx="69120" cy="1980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D51DEE88-D825-4BD2-B71A-9B6BA5C3251C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9229427" y="1835707"/>
                  <a:ext cx="7776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CCD81D8F-FC68-4DC5-B9B6-D101C28F9111}"/>
                    </a:ext>
                  </a:extLst>
                </p14:cNvPr>
                <p14:cNvContentPartPr/>
                <p14:nvPr/>
              </p14:nvContentPartPr>
              <p14:xfrm>
                <a:off x="9247067" y="1846507"/>
                <a:ext cx="360" cy="1008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CCD81D8F-FC68-4DC5-B9B6-D101C28F9111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9242747" y="1842187"/>
                  <a:ext cx="900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861C2C01-86AD-40BB-BC1B-9FC8AF4B21ED}"/>
                    </a:ext>
                  </a:extLst>
                </p14:cNvPr>
                <p14:cNvContentPartPr/>
                <p14:nvPr/>
              </p14:nvContentPartPr>
              <p14:xfrm>
                <a:off x="9224027" y="1867027"/>
                <a:ext cx="25560" cy="1980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861C2C01-86AD-40BB-BC1B-9FC8AF4B21ED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9219707" y="1862707"/>
                  <a:ext cx="3420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2CC5B42F-165E-4E17-B481-C0DDA57843C3}"/>
                    </a:ext>
                  </a:extLst>
                </p14:cNvPr>
                <p14:cNvContentPartPr/>
                <p14:nvPr/>
              </p14:nvContentPartPr>
              <p14:xfrm>
                <a:off x="9420947" y="1826347"/>
                <a:ext cx="10440" cy="1692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2CC5B42F-165E-4E17-B481-C0DDA57843C3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9416627" y="1822027"/>
                  <a:ext cx="1908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79311477-749F-42CA-B274-1BE738568F96}"/>
                    </a:ext>
                  </a:extLst>
                </p14:cNvPr>
                <p14:cNvContentPartPr/>
                <p14:nvPr/>
              </p14:nvContentPartPr>
              <p14:xfrm>
                <a:off x="9420587" y="1812667"/>
                <a:ext cx="20880" cy="2988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79311477-749F-42CA-B274-1BE738568F96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9416267" y="1808347"/>
                  <a:ext cx="2952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249B0A16-1978-4199-BED9-3FAB9B1948E3}"/>
                    </a:ext>
                  </a:extLst>
                </p14:cNvPr>
                <p14:cNvContentPartPr/>
                <p14:nvPr/>
              </p14:nvContentPartPr>
              <p14:xfrm>
                <a:off x="9577547" y="1795027"/>
                <a:ext cx="20520" cy="1368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249B0A16-1978-4199-BED9-3FAB9B1948E3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9573227" y="1790707"/>
                  <a:ext cx="291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2050D39D-3AF5-45D8-ABC4-562C79E4E1A4}"/>
                    </a:ext>
                  </a:extLst>
                </p14:cNvPr>
                <p14:cNvContentPartPr/>
                <p14:nvPr/>
              </p14:nvContentPartPr>
              <p14:xfrm>
                <a:off x="9268307" y="1804387"/>
                <a:ext cx="405000" cy="5220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2050D39D-3AF5-45D8-ABC4-562C79E4E1A4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9263987" y="1800067"/>
                  <a:ext cx="4136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13076D57-1AA4-40A6-B478-A2DCA2725CC0}"/>
                    </a:ext>
                  </a:extLst>
                </p14:cNvPr>
                <p14:cNvContentPartPr/>
                <p14:nvPr/>
              </p14:nvContentPartPr>
              <p14:xfrm>
                <a:off x="9560627" y="1781707"/>
                <a:ext cx="33840" cy="5040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13076D57-1AA4-40A6-B478-A2DCA2725CC0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9556307" y="1777387"/>
                  <a:ext cx="42480" cy="59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0" name="Gruppieren 279">
            <a:extLst>
              <a:ext uri="{FF2B5EF4-FFF2-40B4-BE49-F238E27FC236}">
                <a16:creationId xmlns:a16="http://schemas.microsoft.com/office/drawing/2014/main" id="{29E9C45A-206B-45AB-A90E-0680B0BC620A}"/>
              </a:ext>
            </a:extLst>
          </p:cNvPr>
          <p:cNvGrpSpPr/>
          <p:nvPr/>
        </p:nvGrpSpPr>
        <p:grpSpPr>
          <a:xfrm>
            <a:off x="10264787" y="991147"/>
            <a:ext cx="1722960" cy="949320"/>
            <a:chOff x="10264787" y="991147"/>
            <a:chExt cx="1722960" cy="949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9D688CF9-3192-432B-BB78-1BDE1039175D}"/>
                    </a:ext>
                  </a:extLst>
                </p14:cNvPr>
                <p14:cNvContentPartPr/>
                <p14:nvPr/>
              </p14:nvContentPartPr>
              <p14:xfrm>
                <a:off x="10264787" y="1557787"/>
                <a:ext cx="150120" cy="324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9D688CF9-3192-432B-BB78-1BDE1039175D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10260467" y="1553467"/>
                  <a:ext cx="15876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ED114A3D-A934-4BA5-AE01-528EF629E32D}"/>
                    </a:ext>
                  </a:extLst>
                </p14:cNvPr>
                <p14:cNvContentPartPr/>
                <p14:nvPr/>
              </p14:nvContentPartPr>
              <p14:xfrm>
                <a:off x="10374947" y="1499107"/>
                <a:ext cx="110880" cy="15984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ED114A3D-A934-4BA5-AE01-528EF629E32D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10370627" y="1494787"/>
                  <a:ext cx="11952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C7B1FA2B-7D56-4FB4-9C44-8C29D138473B}"/>
                    </a:ext>
                  </a:extLst>
                </p14:cNvPr>
                <p14:cNvContentPartPr/>
                <p14:nvPr/>
              </p14:nvContentPartPr>
              <p14:xfrm>
                <a:off x="10801187" y="1157827"/>
                <a:ext cx="54000" cy="66348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C7B1FA2B-7D56-4FB4-9C44-8C29D138473B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10796867" y="1153507"/>
                  <a:ext cx="62640" cy="67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8B93FFA0-8939-480D-BF3E-0E85123472C3}"/>
                    </a:ext>
                  </a:extLst>
                </p14:cNvPr>
                <p14:cNvContentPartPr/>
                <p14:nvPr/>
              </p14:nvContentPartPr>
              <p14:xfrm>
                <a:off x="10661867" y="1847587"/>
                <a:ext cx="1124640" cy="4392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8B93FFA0-8939-480D-BF3E-0E85123472C3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10657547" y="1843267"/>
                  <a:ext cx="113328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5FCFB089-F24C-438E-9713-8E9613B01761}"/>
                    </a:ext>
                  </a:extLst>
                </p14:cNvPr>
                <p14:cNvContentPartPr/>
                <p14:nvPr/>
              </p14:nvContentPartPr>
              <p14:xfrm>
                <a:off x="11753747" y="1777027"/>
                <a:ext cx="234000" cy="16344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5FCFB089-F24C-438E-9713-8E9613B01761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11749427" y="1772707"/>
                  <a:ext cx="242640" cy="17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1C1AE5BF-85E1-46E5-B603-1C6AB994B3EB}"/>
                    </a:ext>
                  </a:extLst>
                </p14:cNvPr>
                <p14:cNvContentPartPr/>
                <p14:nvPr/>
              </p14:nvContentPartPr>
              <p14:xfrm>
                <a:off x="10694267" y="991147"/>
                <a:ext cx="239040" cy="26568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1C1AE5BF-85E1-46E5-B603-1C6AB994B3EB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10689947" y="986827"/>
                  <a:ext cx="24768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9A047F0A-12FA-4316-904D-40CF52F93AA5}"/>
                    </a:ext>
                  </a:extLst>
                </p14:cNvPr>
                <p14:cNvContentPartPr/>
                <p14:nvPr/>
              </p14:nvContentPartPr>
              <p14:xfrm>
                <a:off x="10517867" y="1599187"/>
                <a:ext cx="356400" cy="2232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9A047F0A-12FA-4316-904D-40CF52F93AA5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10513547" y="1594867"/>
                  <a:ext cx="36504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2DA8F935-DC7E-4F0F-B68A-5B531609C8CD}"/>
                    </a:ext>
                  </a:extLst>
                </p14:cNvPr>
                <p14:cNvContentPartPr/>
                <p14:nvPr/>
              </p14:nvContentPartPr>
              <p14:xfrm>
                <a:off x="10809467" y="1560307"/>
                <a:ext cx="42120" cy="3996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2DA8F935-DC7E-4F0F-B68A-5B531609C8CD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10805147" y="1555987"/>
                  <a:ext cx="5076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D351FB91-04CE-4204-8A5F-AC98372E42B6}"/>
                    </a:ext>
                  </a:extLst>
                </p14:cNvPr>
                <p14:cNvContentPartPr/>
                <p14:nvPr/>
              </p14:nvContentPartPr>
              <p14:xfrm>
                <a:off x="11299067" y="1710427"/>
                <a:ext cx="8280" cy="3492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D351FB91-04CE-4204-8A5F-AC98372E42B6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11294747" y="1706107"/>
                  <a:ext cx="1692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D0846FA0-1D2C-4443-8F54-7624092D595B}"/>
                    </a:ext>
                  </a:extLst>
                </p14:cNvPr>
                <p14:cNvContentPartPr/>
                <p14:nvPr/>
              </p14:nvContentPartPr>
              <p14:xfrm>
                <a:off x="10835027" y="1579027"/>
                <a:ext cx="871920" cy="29808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D0846FA0-1D2C-4443-8F54-7624092D595B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10830707" y="1574707"/>
                  <a:ext cx="880560" cy="306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33">
            <p14:nvContentPartPr>
              <p14:cNvPr id="281" name="Freihand 280">
                <a:extLst>
                  <a:ext uri="{FF2B5EF4-FFF2-40B4-BE49-F238E27FC236}">
                    <a16:creationId xmlns:a16="http://schemas.microsoft.com/office/drawing/2014/main" id="{A3162C1B-AF1B-461A-A6C3-C473D96DCED5}"/>
                  </a:ext>
                </a:extLst>
              </p14:cNvPr>
              <p14:cNvContentPartPr/>
              <p14:nvPr/>
            </p14:nvContentPartPr>
            <p14:xfrm>
              <a:off x="3763907" y="2621227"/>
              <a:ext cx="35640" cy="57600"/>
            </p14:xfrm>
          </p:contentPart>
        </mc:Choice>
        <mc:Fallback>
          <p:pic>
            <p:nvPicPr>
              <p:cNvPr id="281" name="Freihand 280">
                <a:extLst>
                  <a:ext uri="{FF2B5EF4-FFF2-40B4-BE49-F238E27FC236}">
                    <a16:creationId xmlns:a16="http://schemas.microsoft.com/office/drawing/2014/main" id="{A3162C1B-AF1B-461A-A6C3-C473D96DCED5}"/>
                  </a:ext>
                </a:extLst>
              </p:cNvPr>
              <p:cNvPicPr/>
              <p:nvPr/>
            </p:nvPicPr>
            <p:blipFill>
              <a:blip r:embed="rId434"/>
              <a:stretch>
                <a:fillRect/>
              </a:stretch>
            </p:blipFill>
            <p:spPr>
              <a:xfrm>
                <a:off x="3759587" y="2616907"/>
                <a:ext cx="44280" cy="6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5">
            <p14:nvContentPartPr>
              <p14:cNvPr id="282" name="Freihand 281">
                <a:extLst>
                  <a:ext uri="{FF2B5EF4-FFF2-40B4-BE49-F238E27FC236}">
                    <a16:creationId xmlns:a16="http://schemas.microsoft.com/office/drawing/2014/main" id="{7F9E05A4-3C77-450C-A683-6D81E66AB641}"/>
                  </a:ext>
                </a:extLst>
              </p14:cNvPr>
              <p14:cNvContentPartPr/>
              <p14:nvPr/>
            </p14:nvContentPartPr>
            <p14:xfrm>
              <a:off x="3836987" y="4572427"/>
              <a:ext cx="21240" cy="29160"/>
            </p14:xfrm>
          </p:contentPart>
        </mc:Choice>
        <mc:Fallback>
          <p:pic>
            <p:nvPicPr>
              <p:cNvPr id="282" name="Freihand 281">
                <a:extLst>
                  <a:ext uri="{FF2B5EF4-FFF2-40B4-BE49-F238E27FC236}">
                    <a16:creationId xmlns:a16="http://schemas.microsoft.com/office/drawing/2014/main" id="{7F9E05A4-3C77-450C-A683-6D81E66AB641}"/>
                  </a:ext>
                </a:extLst>
              </p:cNvPr>
              <p:cNvPicPr/>
              <p:nvPr/>
            </p:nvPicPr>
            <p:blipFill>
              <a:blip r:embed="rId436"/>
              <a:stretch>
                <a:fillRect/>
              </a:stretch>
            </p:blipFill>
            <p:spPr>
              <a:xfrm>
                <a:off x="3832667" y="4568107"/>
                <a:ext cx="2988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7">
            <p14:nvContentPartPr>
              <p14:cNvPr id="283" name="Freihand 282">
                <a:extLst>
                  <a:ext uri="{FF2B5EF4-FFF2-40B4-BE49-F238E27FC236}">
                    <a16:creationId xmlns:a16="http://schemas.microsoft.com/office/drawing/2014/main" id="{6448B58E-4207-4AB4-8CD1-E90201E8981A}"/>
                  </a:ext>
                </a:extLst>
              </p14:cNvPr>
              <p14:cNvContentPartPr/>
              <p14:nvPr/>
            </p14:nvContentPartPr>
            <p14:xfrm>
              <a:off x="3171707" y="2615467"/>
              <a:ext cx="124200" cy="42120"/>
            </p14:xfrm>
          </p:contentPart>
        </mc:Choice>
        <mc:Fallback>
          <p:pic>
            <p:nvPicPr>
              <p:cNvPr id="283" name="Freihand 282">
                <a:extLst>
                  <a:ext uri="{FF2B5EF4-FFF2-40B4-BE49-F238E27FC236}">
                    <a16:creationId xmlns:a16="http://schemas.microsoft.com/office/drawing/2014/main" id="{6448B58E-4207-4AB4-8CD1-E90201E8981A}"/>
                  </a:ext>
                </a:extLst>
              </p:cNvPr>
              <p:cNvPicPr/>
              <p:nvPr/>
            </p:nvPicPr>
            <p:blipFill>
              <a:blip r:embed="rId438"/>
              <a:stretch>
                <a:fillRect/>
              </a:stretch>
            </p:blipFill>
            <p:spPr>
              <a:xfrm>
                <a:off x="3167387" y="2611147"/>
                <a:ext cx="132840" cy="5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9">
            <p14:nvContentPartPr>
              <p14:cNvPr id="284" name="Freihand 283">
                <a:extLst>
                  <a:ext uri="{FF2B5EF4-FFF2-40B4-BE49-F238E27FC236}">
                    <a16:creationId xmlns:a16="http://schemas.microsoft.com/office/drawing/2014/main" id="{AE0DD188-7E59-49C9-B8EA-025B5BA72BCF}"/>
                  </a:ext>
                </a:extLst>
              </p14:cNvPr>
              <p14:cNvContentPartPr/>
              <p14:nvPr/>
            </p14:nvContentPartPr>
            <p14:xfrm>
              <a:off x="362627" y="2250067"/>
              <a:ext cx="125640" cy="38880"/>
            </p14:xfrm>
          </p:contentPart>
        </mc:Choice>
        <mc:Fallback>
          <p:pic>
            <p:nvPicPr>
              <p:cNvPr id="284" name="Freihand 283">
                <a:extLst>
                  <a:ext uri="{FF2B5EF4-FFF2-40B4-BE49-F238E27FC236}">
                    <a16:creationId xmlns:a16="http://schemas.microsoft.com/office/drawing/2014/main" id="{AE0DD188-7E59-49C9-B8EA-025B5BA72BCF}"/>
                  </a:ext>
                </a:extLst>
              </p:cNvPr>
              <p:cNvPicPr/>
              <p:nvPr/>
            </p:nvPicPr>
            <p:blipFill>
              <a:blip r:embed="rId440"/>
              <a:stretch>
                <a:fillRect/>
              </a:stretch>
            </p:blipFill>
            <p:spPr>
              <a:xfrm>
                <a:off x="358307" y="2245747"/>
                <a:ext cx="134280" cy="4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1">
            <p14:nvContentPartPr>
              <p14:cNvPr id="285" name="Freihand 284">
                <a:extLst>
                  <a:ext uri="{FF2B5EF4-FFF2-40B4-BE49-F238E27FC236}">
                    <a16:creationId xmlns:a16="http://schemas.microsoft.com/office/drawing/2014/main" id="{68ADA0BF-E269-4865-B30B-5C6ED5A77D88}"/>
                  </a:ext>
                </a:extLst>
              </p14:cNvPr>
              <p14:cNvContentPartPr/>
              <p14:nvPr/>
            </p14:nvContentPartPr>
            <p14:xfrm>
              <a:off x="5678027" y="3270307"/>
              <a:ext cx="184320" cy="37800"/>
            </p14:xfrm>
          </p:contentPart>
        </mc:Choice>
        <mc:Fallback>
          <p:pic>
            <p:nvPicPr>
              <p:cNvPr id="285" name="Freihand 284">
                <a:extLst>
                  <a:ext uri="{FF2B5EF4-FFF2-40B4-BE49-F238E27FC236}">
                    <a16:creationId xmlns:a16="http://schemas.microsoft.com/office/drawing/2014/main" id="{68ADA0BF-E269-4865-B30B-5C6ED5A77D88}"/>
                  </a:ext>
                </a:extLst>
              </p:cNvPr>
              <p:cNvPicPr/>
              <p:nvPr/>
            </p:nvPicPr>
            <p:blipFill>
              <a:blip r:embed="rId442"/>
              <a:stretch>
                <a:fillRect/>
              </a:stretch>
            </p:blipFill>
            <p:spPr>
              <a:xfrm>
                <a:off x="5673707" y="3265987"/>
                <a:ext cx="192960" cy="46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6644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A0A03-AAD7-630F-04C1-D15641DC4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ADF1C62-6CBD-84B6-8E4E-11005FCD18D1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>
                <a:solidFill>
                  <a:sysClr val="windowText" lastClr="000000"/>
                </a:solidFill>
              </a:rPr>
              <a:t>Tariff on the world market</a:t>
            </a:r>
          </a:p>
        </p:txBody>
      </p:sp>
      <p:grpSp>
        <p:nvGrpSpPr>
          <p:cNvPr id="6" name="Group 33">
            <a:extLst>
              <a:ext uri="{FF2B5EF4-FFF2-40B4-BE49-F238E27FC236}">
                <a16:creationId xmlns:a16="http://schemas.microsoft.com/office/drawing/2014/main" id="{C7303726-1164-9BB9-38C9-FB726F787F3B}"/>
              </a:ext>
            </a:extLst>
          </p:cNvPr>
          <p:cNvGrpSpPr/>
          <p:nvPr/>
        </p:nvGrpSpPr>
        <p:grpSpPr>
          <a:xfrm>
            <a:off x="84921" y="426251"/>
            <a:ext cx="2740595" cy="4523939"/>
            <a:chOff x="180519" y="1124744"/>
            <a:chExt cx="3650717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1585DCDA-936C-833D-A400-93D0CDBFB8CB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49802DCD-603C-BFBC-F9F0-ACCBE12B3C3C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5D768E69-5828-4002-FAC8-1AD7C9DDA91D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836FE6B0-9BDF-F593-4630-231689F96B9B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CAEC49A3-2A29-1B8E-AA37-986ABD05778C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8AACDAD2-399E-2A07-AE04-ED10C0DACA1E}"/>
                </a:ext>
              </a:extLst>
            </p:cNvPr>
            <p:cNvSpPr txBox="1"/>
            <p:nvPr/>
          </p:nvSpPr>
          <p:spPr>
            <a:xfrm>
              <a:off x="904982" y="1124744"/>
              <a:ext cx="1760770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Country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4DF2A2CF-BDEA-52EA-32AF-D180EBA9BC57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E333EBA4-508A-81BF-DCE8-46190F936498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       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5976B08E-2343-3F91-83E4-E13E63CDC5EE}"/>
                </a:ext>
              </a:extLst>
            </p:cNvPr>
            <p:cNvSpPr txBox="1"/>
            <p:nvPr/>
          </p:nvSpPr>
          <p:spPr>
            <a:xfrm>
              <a:off x="2139261" y="1699900"/>
              <a:ext cx="43176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0057D747-550B-1B75-CE3A-EF7EA515C774}"/>
                </a:ext>
              </a:extLst>
            </p:cNvPr>
            <p:cNvSpPr txBox="1"/>
            <p:nvPr/>
          </p:nvSpPr>
          <p:spPr>
            <a:xfrm>
              <a:off x="2291660" y="5147900"/>
              <a:ext cx="44671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D808A083-7CFB-EA19-6FD3-00283BA0A24B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DE0E568A-A30E-7773-38E8-ADFE23AF1789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C8E05E4E-95F7-6C62-9ECB-7457B4DF2722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00311F1A-2CB0-4FDF-5EBB-ADCE38E7AE0D}"/>
              </a:ext>
            </a:extLst>
          </p:cNvPr>
          <p:cNvSpPr txBox="1"/>
          <p:nvPr/>
        </p:nvSpPr>
        <p:spPr>
          <a:xfrm>
            <a:off x="3428591" y="426250"/>
            <a:ext cx="1891831" cy="37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>
                <a:latin typeface="Arial" panose="020B0604020202020204" pitchFamily="34" charset="0"/>
                <a:cs typeface="Arial" panose="020B0604020202020204" pitchFamily="34" charset="0"/>
              </a:rPr>
              <a:t>World market</a:t>
            </a: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6E6BD422-A99B-1AFC-1173-362617DFF3F7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4617E3DE-71D0-393B-22F4-B5CED9590C7A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8F796128-D20C-785B-78EA-2B6AB539FFE2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636F9B2B-AB7B-0408-D2DF-23DED493F6DC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D86D91F3-E8CE-CBB2-86AD-048FFBF23737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00539B4A-F4B1-7F82-E481-41BB09DBCAA6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159F9316-52E2-8A43-F93B-CB006E98BD37}"/>
                </a:ext>
              </a:extLst>
            </p:cNvPr>
            <p:cNvSpPr txBox="1"/>
            <p:nvPr/>
          </p:nvSpPr>
          <p:spPr>
            <a:xfrm>
              <a:off x="904983" y="1124744"/>
              <a:ext cx="1745003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Country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A2BDD631-9A3D-AD31-0303-7C2401AF7081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0D030781-1F14-87A9-4C43-48D282B0F5B7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F71B3F5A-827A-84F9-CA3B-6F0AC883F336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3C27AB76-E2F3-0F05-2DF0-E2E7320BCA7E}"/>
              </a:ext>
            </a:extLst>
          </p:cNvPr>
          <p:cNvSpPr txBox="1"/>
          <p:nvPr/>
        </p:nvSpPr>
        <p:spPr>
          <a:xfrm>
            <a:off x="5320423" y="870164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48F37F91-DE33-3EDF-F19E-AAFBD41F5BAB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       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59BA9D8F-76E4-9215-E613-88A20548C06C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         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14ACC4E8-9A5B-DB07-1D3F-C5B225BC14A5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" name="Straight Connector 45">
            <a:extLst>
              <a:ext uri="{FF2B5EF4-FFF2-40B4-BE49-F238E27FC236}">
                <a16:creationId xmlns:a16="http://schemas.microsoft.com/office/drawing/2014/main" id="{52819284-4735-D7E4-8053-F7FB20220C3E}"/>
              </a:ext>
            </a:extLst>
          </p:cNvPr>
          <p:cNvCxnSpPr/>
          <p:nvPr/>
        </p:nvCxnSpPr>
        <p:spPr>
          <a:xfrm>
            <a:off x="3265382" y="2189823"/>
            <a:ext cx="1545307" cy="205328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32">
            <a:extLst>
              <a:ext uri="{FF2B5EF4-FFF2-40B4-BE49-F238E27FC236}">
                <a16:creationId xmlns:a16="http://schemas.microsoft.com/office/drawing/2014/main" id="{AB095EC7-943E-DD9E-0224-D4589528B598}"/>
              </a:ext>
            </a:extLst>
          </p:cNvPr>
          <p:cNvCxnSpPr/>
          <p:nvPr/>
        </p:nvCxnSpPr>
        <p:spPr>
          <a:xfrm flipV="1">
            <a:off x="3236609" y="1317712"/>
            <a:ext cx="1478397" cy="182889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4">
            <a:extLst>
              <a:ext uri="{FF2B5EF4-FFF2-40B4-BE49-F238E27FC236}">
                <a16:creationId xmlns:a16="http://schemas.microsoft.com/office/drawing/2014/main" id="{140727EF-526F-DB32-8CEE-9C8224443F09}"/>
              </a:ext>
            </a:extLst>
          </p:cNvPr>
          <p:cNvCxnSpPr/>
          <p:nvPr/>
        </p:nvCxnSpPr>
        <p:spPr>
          <a:xfrm>
            <a:off x="510784" y="2636231"/>
            <a:ext cx="6509457" cy="29272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4">
            <a:extLst>
              <a:ext uri="{FF2B5EF4-FFF2-40B4-BE49-F238E27FC236}">
                <a16:creationId xmlns:a16="http://schemas.microsoft.com/office/drawing/2014/main" id="{4343BD20-4EA0-EACB-DC29-3D24AFA1345C}"/>
              </a:ext>
            </a:extLst>
          </p:cNvPr>
          <p:cNvCxnSpPr/>
          <p:nvPr/>
        </p:nvCxnSpPr>
        <p:spPr>
          <a:xfrm>
            <a:off x="3622125" y="2673348"/>
            <a:ext cx="13658" cy="186561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8">
            <a:extLst>
              <a:ext uri="{FF2B5EF4-FFF2-40B4-BE49-F238E27FC236}">
                <a16:creationId xmlns:a16="http://schemas.microsoft.com/office/drawing/2014/main" id="{D3616BF8-F8AF-871A-3357-97DA2B44DA58}"/>
              </a:ext>
            </a:extLst>
          </p:cNvPr>
          <p:cNvSpPr txBox="1"/>
          <p:nvPr/>
        </p:nvSpPr>
        <p:spPr>
          <a:xfrm>
            <a:off x="4751541" y="1115837"/>
            <a:ext cx="45557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33" baseline="30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23" name="TextBox 28">
            <a:extLst>
              <a:ext uri="{FF2B5EF4-FFF2-40B4-BE49-F238E27FC236}">
                <a16:creationId xmlns:a16="http://schemas.microsoft.com/office/drawing/2014/main" id="{82682A16-4CD6-C5FD-F465-A72305D6E329}"/>
              </a:ext>
            </a:extLst>
          </p:cNvPr>
          <p:cNvSpPr txBox="1"/>
          <p:nvPr/>
        </p:nvSpPr>
        <p:spPr>
          <a:xfrm>
            <a:off x="4793938" y="4034426"/>
            <a:ext cx="46679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633" baseline="30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DEB756A0-0B26-41EC-90CB-E59E841757F2}"/>
                  </a:ext>
                </a:extLst>
              </p14:cNvPr>
              <p14:cNvContentPartPr/>
              <p14:nvPr/>
            </p14:nvContentPartPr>
            <p14:xfrm>
              <a:off x="3410027" y="2907427"/>
              <a:ext cx="32760" cy="4752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DEB756A0-0B26-41EC-90CB-E59E841757F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05707" y="2903107"/>
                <a:ext cx="41400" cy="5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406B88F2-03B5-488F-AA78-5FA8B02F841F}"/>
                  </a:ext>
                </a:extLst>
              </p14:cNvPr>
              <p14:cNvContentPartPr/>
              <p14:nvPr/>
            </p14:nvContentPartPr>
            <p14:xfrm>
              <a:off x="4739867" y="1074667"/>
              <a:ext cx="465120" cy="415800"/>
            </p14:xfrm>
          </p:contentPart>
        </mc:Choice>
        <mc:Fallback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406B88F2-03B5-488F-AA78-5FA8B02F841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735547" y="1070347"/>
                <a:ext cx="473760" cy="42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181A3311-68ED-4644-B0A2-B0A439B32CF8}"/>
                  </a:ext>
                </a:extLst>
              </p14:cNvPr>
              <p14:cNvContentPartPr/>
              <p14:nvPr/>
            </p14:nvContentPartPr>
            <p14:xfrm>
              <a:off x="3420467" y="2893387"/>
              <a:ext cx="16560" cy="3492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181A3311-68ED-4644-B0A2-B0A439B32CF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16147" y="2889067"/>
                <a:ext cx="25200" cy="43560"/>
              </a:xfrm>
              <a:prstGeom prst="rect">
                <a:avLst/>
              </a:prstGeom>
            </p:spPr>
          </p:pic>
        </mc:Fallback>
      </mc:AlternateContent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492D9B45-8DBA-4CEC-852A-6FB5D17E3F93}"/>
              </a:ext>
            </a:extLst>
          </p:cNvPr>
          <p:cNvGrpSpPr/>
          <p:nvPr/>
        </p:nvGrpSpPr>
        <p:grpSpPr>
          <a:xfrm>
            <a:off x="3442067" y="4099747"/>
            <a:ext cx="10080" cy="444600"/>
            <a:chOff x="3442067" y="4099747"/>
            <a:chExt cx="10080" cy="444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C94908F4-8001-4C08-AFDA-1A65CF5820B0}"/>
                    </a:ext>
                  </a:extLst>
                </p14:cNvPr>
                <p14:cNvContentPartPr/>
                <p14:nvPr/>
              </p14:nvContentPartPr>
              <p14:xfrm>
                <a:off x="3442067" y="4099747"/>
                <a:ext cx="5760" cy="28224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C94908F4-8001-4C08-AFDA-1A65CF5820B0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437747" y="4095427"/>
                  <a:ext cx="14400" cy="29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F678C681-0FC0-4490-865F-5BFD03F5BEA8}"/>
                    </a:ext>
                  </a:extLst>
                </p14:cNvPr>
                <p14:cNvContentPartPr/>
                <p14:nvPr/>
              </p14:nvContentPartPr>
              <p14:xfrm>
                <a:off x="3447827" y="4459387"/>
                <a:ext cx="4320" cy="849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F678C681-0FC0-4490-865F-5BFD03F5BEA8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443507" y="4455067"/>
                  <a:ext cx="12960" cy="93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5" name="Gruppieren 74">
            <a:extLst>
              <a:ext uri="{FF2B5EF4-FFF2-40B4-BE49-F238E27FC236}">
                <a16:creationId xmlns:a16="http://schemas.microsoft.com/office/drawing/2014/main" id="{511D9DDA-537B-4E45-AD89-B99394FC23BB}"/>
              </a:ext>
            </a:extLst>
          </p:cNvPr>
          <p:cNvGrpSpPr/>
          <p:nvPr/>
        </p:nvGrpSpPr>
        <p:grpSpPr>
          <a:xfrm>
            <a:off x="6530147" y="131467"/>
            <a:ext cx="159840" cy="159120"/>
            <a:chOff x="6530147" y="131467"/>
            <a:chExt cx="159840" cy="159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4A9C03D7-60E9-4A93-A2D6-432E1C22B6E4}"/>
                    </a:ext>
                  </a:extLst>
                </p14:cNvPr>
                <p14:cNvContentPartPr/>
                <p14:nvPr/>
              </p14:nvContentPartPr>
              <p14:xfrm>
                <a:off x="6530147" y="131467"/>
                <a:ext cx="152280" cy="1591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4A9C03D7-60E9-4A93-A2D6-432E1C22B6E4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525827" y="127147"/>
                  <a:ext cx="16092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0A45A14E-8BC7-46BA-9BAD-E2F78F6BFCF6}"/>
                    </a:ext>
                  </a:extLst>
                </p14:cNvPr>
                <p14:cNvContentPartPr/>
                <p14:nvPr/>
              </p14:nvContentPartPr>
              <p14:xfrm>
                <a:off x="6599267" y="239107"/>
                <a:ext cx="90720" cy="2592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0A45A14E-8BC7-46BA-9BAD-E2F78F6BFCF6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6594947" y="234787"/>
                  <a:ext cx="99360" cy="34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126914B0-EED2-407E-9396-E254E2A01898}"/>
                  </a:ext>
                </a:extLst>
              </p14:cNvPr>
              <p14:cNvContentPartPr/>
              <p14:nvPr/>
            </p14:nvContentPartPr>
            <p14:xfrm>
              <a:off x="6887267" y="201667"/>
              <a:ext cx="6840" cy="88920"/>
            </p14:xfrm>
          </p:contentPart>
        </mc:Choice>
        <mc:Fallback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126914B0-EED2-407E-9396-E254E2A01898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882947" y="197347"/>
                <a:ext cx="1548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BF91835F-A17E-4203-BBFE-C062A75A4543}"/>
                  </a:ext>
                </a:extLst>
              </p14:cNvPr>
              <p14:cNvContentPartPr/>
              <p14:nvPr/>
            </p14:nvContentPartPr>
            <p14:xfrm>
              <a:off x="6884027" y="168547"/>
              <a:ext cx="22320" cy="9360"/>
            </p14:xfrm>
          </p:contentPart>
        </mc:Choice>
        <mc:Fallback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BF91835F-A17E-4203-BBFE-C062A75A454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879707" y="164227"/>
                <a:ext cx="3096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78" name="Freihand 77">
                <a:extLst>
                  <a:ext uri="{FF2B5EF4-FFF2-40B4-BE49-F238E27FC236}">
                    <a16:creationId xmlns:a16="http://schemas.microsoft.com/office/drawing/2014/main" id="{C31D8578-60A0-4971-9F76-8B1C5A6A379C}"/>
                  </a:ext>
                </a:extLst>
              </p14:cNvPr>
              <p14:cNvContentPartPr/>
              <p14:nvPr/>
            </p14:nvContentPartPr>
            <p14:xfrm>
              <a:off x="6946667" y="198067"/>
              <a:ext cx="69120" cy="96120"/>
            </p14:xfrm>
          </p:contentPart>
        </mc:Choice>
        <mc:Fallback>
          <p:pic>
            <p:nvPicPr>
              <p:cNvPr id="78" name="Freihand 77">
                <a:extLst>
                  <a:ext uri="{FF2B5EF4-FFF2-40B4-BE49-F238E27FC236}">
                    <a16:creationId xmlns:a16="http://schemas.microsoft.com/office/drawing/2014/main" id="{C31D8578-60A0-4971-9F76-8B1C5A6A379C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942347" y="193747"/>
                <a:ext cx="7776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79" name="Freihand 78">
                <a:extLst>
                  <a:ext uri="{FF2B5EF4-FFF2-40B4-BE49-F238E27FC236}">
                    <a16:creationId xmlns:a16="http://schemas.microsoft.com/office/drawing/2014/main" id="{E0CFBCCD-4011-49BD-8D7A-8E92AB11E90E}"/>
                  </a:ext>
                </a:extLst>
              </p14:cNvPr>
              <p14:cNvContentPartPr/>
              <p14:nvPr/>
            </p14:nvContentPartPr>
            <p14:xfrm>
              <a:off x="7157267" y="219667"/>
              <a:ext cx="142200" cy="67680"/>
            </p14:xfrm>
          </p:contentPart>
        </mc:Choice>
        <mc:Fallback>
          <p:pic>
            <p:nvPicPr>
              <p:cNvPr id="79" name="Freihand 78">
                <a:extLst>
                  <a:ext uri="{FF2B5EF4-FFF2-40B4-BE49-F238E27FC236}">
                    <a16:creationId xmlns:a16="http://schemas.microsoft.com/office/drawing/2014/main" id="{E0CFBCCD-4011-49BD-8D7A-8E92AB11E90E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152947" y="215347"/>
                <a:ext cx="150840" cy="7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67F608FE-99AD-4DAE-97A6-F6D03F49C3B1}"/>
                  </a:ext>
                </a:extLst>
              </p14:cNvPr>
              <p14:cNvContentPartPr/>
              <p14:nvPr/>
            </p14:nvContentPartPr>
            <p14:xfrm>
              <a:off x="7342307" y="117067"/>
              <a:ext cx="139680" cy="157680"/>
            </p14:xfrm>
          </p:contentPart>
        </mc:Choice>
        <mc:Fallback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67F608FE-99AD-4DAE-97A6-F6D03F49C3B1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337987" y="112747"/>
                <a:ext cx="148320" cy="16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A1EAF954-30E3-4ACA-B87C-9FC097F31E5A}"/>
                  </a:ext>
                </a:extLst>
              </p14:cNvPr>
              <p14:cNvContentPartPr/>
              <p14:nvPr/>
            </p14:nvContentPartPr>
            <p14:xfrm>
              <a:off x="7289747" y="160627"/>
              <a:ext cx="82800" cy="18720"/>
            </p14:xfrm>
          </p:contentPart>
        </mc:Choice>
        <mc:Fallback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A1EAF954-30E3-4ACA-B87C-9FC097F31E5A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285427" y="156307"/>
                <a:ext cx="91440" cy="2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82" name="Freihand 81">
                <a:extLst>
                  <a:ext uri="{FF2B5EF4-FFF2-40B4-BE49-F238E27FC236}">
                    <a16:creationId xmlns:a16="http://schemas.microsoft.com/office/drawing/2014/main" id="{B40A500D-B58C-49AE-B221-15EC89D236A2}"/>
                  </a:ext>
                </a:extLst>
              </p14:cNvPr>
              <p14:cNvContentPartPr/>
              <p14:nvPr/>
            </p14:nvContentPartPr>
            <p14:xfrm>
              <a:off x="7470467" y="202387"/>
              <a:ext cx="51120" cy="77760"/>
            </p14:xfrm>
          </p:contentPart>
        </mc:Choice>
        <mc:Fallback>
          <p:pic>
            <p:nvPicPr>
              <p:cNvPr id="82" name="Freihand 81">
                <a:extLst>
                  <a:ext uri="{FF2B5EF4-FFF2-40B4-BE49-F238E27FC236}">
                    <a16:creationId xmlns:a16="http://schemas.microsoft.com/office/drawing/2014/main" id="{B40A500D-B58C-49AE-B221-15EC89D236A2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7466147" y="198067"/>
                <a:ext cx="59760" cy="8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BDF1C408-9A2D-4EB2-9A8D-AFB20BD9C102}"/>
                  </a:ext>
                </a:extLst>
              </p14:cNvPr>
              <p14:cNvContentPartPr/>
              <p14:nvPr/>
            </p14:nvContentPartPr>
            <p14:xfrm>
              <a:off x="7533107" y="141907"/>
              <a:ext cx="213840" cy="117720"/>
            </p14:xfrm>
          </p:contentPart>
        </mc:Choice>
        <mc:Fallback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BDF1C408-9A2D-4EB2-9A8D-AFB20BD9C102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7528787" y="137587"/>
                <a:ext cx="22248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85" name="Freihand 84">
                <a:extLst>
                  <a:ext uri="{FF2B5EF4-FFF2-40B4-BE49-F238E27FC236}">
                    <a16:creationId xmlns:a16="http://schemas.microsoft.com/office/drawing/2014/main" id="{7CDEDDD3-1C28-4B20-9D5F-3BA7DEB62141}"/>
                  </a:ext>
                </a:extLst>
              </p14:cNvPr>
              <p14:cNvContentPartPr/>
              <p14:nvPr/>
            </p14:nvContentPartPr>
            <p14:xfrm>
              <a:off x="7736867" y="199867"/>
              <a:ext cx="54720" cy="45360"/>
            </p14:xfrm>
          </p:contentPart>
        </mc:Choice>
        <mc:Fallback>
          <p:pic>
            <p:nvPicPr>
              <p:cNvPr id="85" name="Freihand 84">
                <a:extLst>
                  <a:ext uri="{FF2B5EF4-FFF2-40B4-BE49-F238E27FC236}">
                    <a16:creationId xmlns:a16="http://schemas.microsoft.com/office/drawing/2014/main" id="{7CDEDDD3-1C28-4B20-9D5F-3BA7DEB62141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732547" y="195547"/>
                <a:ext cx="6336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86" name="Freihand 85">
                <a:extLst>
                  <a:ext uri="{FF2B5EF4-FFF2-40B4-BE49-F238E27FC236}">
                    <a16:creationId xmlns:a16="http://schemas.microsoft.com/office/drawing/2014/main" id="{A900AAFD-CD01-4A05-B45A-BCEE9F6660BA}"/>
                  </a:ext>
                </a:extLst>
              </p14:cNvPr>
              <p14:cNvContentPartPr/>
              <p14:nvPr/>
            </p14:nvContentPartPr>
            <p14:xfrm>
              <a:off x="7812467" y="210667"/>
              <a:ext cx="280440" cy="143280"/>
            </p14:xfrm>
          </p:contentPart>
        </mc:Choice>
        <mc:Fallback>
          <p:pic>
            <p:nvPicPr>
              <p:cNvPr id="86" name="Freihand 85">
                <a:extLst>
                  <a:ext uri="{FF2B5EF4-FFF2-40B4-BE49-F238E27FC236}">
                    <a16:creationId xmlns:a16="http://schemas.microsoft.com/office/drawing/2014/main" id="{A900AAFD-CD01-4A05-B45A-BCEE9F6660BA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808147" y="206347"/>
                <a:ext cx="289080" cy="151920"/>
              </a:xfrm>
              <a:prstGeom prst="rect">
                <a:avLst/>
              </a:prstGeom>
            </p:spPr>
          </p:pic>
        </mc:Fallback>
      </mc:AlternateContent>
      <p:grpSp>
        <p:nvGrpSpPr>
          <p:cNvPr id="96" name="Gruppieren 95">
            <a:extLst>
              <a:ext uri="{FF2B5EF4-FFF2-40B4-BE49-F238E27FC236}">
                <a16:creationId xmlns:a16="http://schemas.microsoft.com/office/drawing/2014/main" id="{0740690B-DD91-43E2-BC15-212F451BF6AC}"/>
              </a:ext>
            </a:extLst>
          </p:cNvPr>
          <p:cNvGrpSpPr/>
          <p:nvPr/>
        </p:nvGrpSpPr>
        <p:grpSpPr>
          <a:xfrm>
            <a:off x="8250227" y="97627"/>
            <a:ext cx="669960" cy="201240"/>
            <a:chOff x="8250227" y="97627"/>
            <a:chExt cx="669960" cy="201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4933EB2C-ED6E-4254-AEB5-18BE1B8E6D22}"/>
                    </a:ext>
                  </a:extLst>
                </p14:cNvPr>
                <p14:cNvContentPartPr/>
                <p14:nvPr/>
              </p14:nvContentPartPr>
              <p14:xfrm>
                <a:off x="8250227" y="190507"/>
                <a:ext cx="118800" cy="7308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4933EB2C-ED6E-4254-AEB5-18BE1B8E6D22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8245907" y="186187"/>
                  <a:ext cx="12744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90" name="Freihand 89">
                  <a:extLst>
                    <a:ext uri="{FF2B5EF4-FFF2-40B4-BE49-F238E27FC236}">
                      <a16:creationId xmlns:a16="http://schemas.microsoft.com/office/drawing/2014/main" id="{749D4989-734D-4D9C-AC19-007DBE8AB3A7}"/>
                    </a:ext>
                  </a:extLst>
                </p14:cNvPr>
                <p14:cNvContentPartPr/>
                <p14:nvPr/>
              </p14:nvContentPartPr>
              <p14:xfrm>
                <a:off x="8530307" y="137947"/>
                <a:ext cx="90360" cy="133560"/>
              </p14:xfrm>
            </p:contentPart>
          </mc:Choice>
          <mc:Fallback>
            <p:pic>
              <p:nvPicPr>
                <p:cNvPr id="90" name="Freihand 89">
                  <a:extLst>
                    <a:ext uri="{FF2B5EF4-FFF2-40B4-BE49-F238E27FC236}">
                      <a16:creationId xmlns:a16="http://schemas.microsoft.com/office/drawing/2014/main" id="{749D4989-734D-4D9C-AC19-007DBE8AB3A7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8525987" y="133627"/>
                  <a:ext cx="9900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57A03A6A-3807-4425-89D5-54FF5BD0A188}"/>
                    </a:ext>
                  </a:extLst>
                </p14:cNvPr>
                <p14:cNvContentPartPr/>
                <p14:nvPr/>
              </p14:nvContentPartPr>
              <p14:xfrm>
                <a:off x="8489627" y="175747"/>
                <a:ext cx="128160" cy="684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57A03A6A-3807-4425-89D5-54FF5BD0A18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8485307" y="171427"/>
                  <a:ext cx="13680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FC470909-7DE8-40BC-BC31-92603C6B7B0C}"/>
                    </a:ext>
                  </a:extLst>
                </p14:cNvPr>
                <p14:cNvContentPartPr/>
                <p14:nvPr/>
              </p14:nvContentPartPr>
              <p14:xfrm>
                <a:off x="8630027" y="176467"/>
                <a:ext cx="145080" cy="6732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FC470909-7DE8-40BC-BC31-92603C6B7B0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8625707" y="172147"/>
                  <a:ext cx="15372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C1549157-E32B-4414-BA83-3039EB3EF1C9}"/>
                    </a:ext>
                  </a:extLst>
                </p14:cNvPr>
                <p14:cNvContentPartPr/>
                <p14:nvPr/>
              </p14:nvContentPartPr>
              <p14:xfrm>
                <a:off x="8776547" y="186547"/>
                <a:ext cx="18720" cy="759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C1549157-E32B-4414-BA83-3039EB3EF1C9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8772227" y="182227"/>
                  <a:ext cx="27360" cy="84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8DB3E8D4-AB71-4CF8-9AC6-DD1392D46E53}"/>
                    </a:ext>
                  </a:extLst>
                </p14:cNvPr>
                <p14:cNvContentPartPr/>
                <p14:nvPr/>
              </p14:nvContentPartPr>
              <p14:xfrm>
                <a:off x="8820107" y="98347"/>
                <a:ext cx="100080" cy="20052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8DB3E8D4-AB71-4CF8-9AC6-DD1392D46E53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8815787" y="94027"/>
                  <a:ext cx="108720" cy="20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D022E7B6-0248-4E35-A39A-EAAF6E132EE8}"/>
                    </a:ext>
                  </a:extLst>
                </p14:cNvPr>
                <p14:cNvContentPartPr/>
                <p14:nvPr/>
              </p14:nvContentPartPr>
              <p14:xfrm>
                <a:off x="8742707" y="97627"/>
                <a:ext cx="360" cy="36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D022E7B6-0248-4E35-A39A-EAAF6E132EE8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8738387" y="933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588BCA11-835F-474A-9BED-A0248B97285A}"/>
              </a:ext>
            </a:extLst>
          </p:cNvPr>
          <p:cNvGrpSpPr/>
          <p:nvPr/>
        </p:nvGrpSpPr>
        <p:grpSpPr>
          <a:xfrm>
            <a:off x="9105227" y="81067"/>
            <a:ext cx="187560" cy="162720"/>
            <a:chOff x="9105227" y="81067"/>
            <a:chExt cx="187560" cy="162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5E614E64-31FE-4A70-9B0D-D445F3B53A0C}"/>
                    </a:ext>
                  </a:extLst>
                </p14:cNvPr>
                <p14:cNvContentPartPr/>
                <p14:nvPr/>
              </p14:nvContentPartPr>
              <p14:xfrm>
                <a:off x="9182627" y="81067"/>
                <a:ext cx="66600" cy="16272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5E614E64-31FE-4A70-9B0D-D445F3B53A0C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178307" y="76747"/>
                  <a:ext cx="7524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A41F70BA-74A2-4496-9B6C-8470094EB854}"/>
                    </a:ext>
                  </a:extLst>
                </p14:cNvPr>
                <p14:cNvContentPartPr/>
                <p14:nvPr/>
              </p14:nvContentPartPr>
              <p14:xfrm>
                <a:off x="9105227" y="112747"/>
                <a:ext cx="187560" cy="3744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A41F70BA-74A2-4496-9B6C-8470094EB854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100907" y="108427"/>
                  <a:ext cx="196200" cy="46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106" name="Freihand 105">
                <a:extLst>
                  <a:ext uri="{FF2B5EF4-FFF2-40B4-BE49-F238E27FC236}">
                    <a16:creationId xmlns:a16="http://schemas.microsoft.com/office/drawing/2014/main" id="{904D6A23-FCF6-4476-8232-8C46819B3FFE}"/>
                  </a:ext>
                </a:extLst>
              </p14:cNvPr>
              <p14:cNvContentPartPr/>
              <p14:nvPr/>
            </p14:nvContentPartPr>
            <p14:xfrm>
              <a:off x="-20413" y="2380027"/>
              <a:ext cx="384120" cy="340920"/>
            </p14:xfrm>
          </p:contentPart>
        </mc:Choice>
        <mc:Fallback>
          <p:pic>
            <p:nvPicPr>
              <p:cNvPr id="106" name="Freihand 105">
                <a:extLst>
                  <a:ext uri="{FF2B5EF4-FFF2-40B4-BE49-F238E27FC236}">
                    <a16:creationId xmlns:a16="http://schemas.microsoft.com/office/drawing/2014/main" id="{904D6A23-FCF6-4476-8232-8C46819B3FFE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-24733" y="2375707"/>
                <a:ext cx="392760" cy="34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210" name="Freihand 209">
                <a:extLst>
                  <a:ext uri="{FF2B5EF4-FFF2-40B4-BE49-F238E27FC236}">
                    <a16:creationId xmlns:a16="http://schemas.microsoft.com/office/drawing/2014/main" id="{67BFADD2-CAEA-4D90-AC7E-4EEFB1F7AC1A}"/>
                  </a:ext>
                </a:extLst>
              </p14:cNvPr>
              <p14:cNvContentPartPr/>
              <p14:nvPr/>
            </p14:nvContentPartPr>
            <p14:xfrm>
              <a:off x="348587" y="2616187"/>
              <a:ext cx="140760" cy="51840"/>
            </p14:xfrm>
          </p:contentPart>
        </mc:Choice>
        <mc:Fallback>
          <p:pic>
            <p:nvPicPr>
              <p:cNvPr id="210" name="Freihand 209">
                <a:extLst>
                  <a:ext uri="{FF2B5EF4-FFF2-40B4-BE49-F238E27FC236}">
                    <a16:creationId xmlns:a16="http://schemas.microsoft.com/office/drawing/2014/main" id="{67BFADD2-CAEA-4D90-AC7E-4EEFB1F7AC1A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344267" y="2611867"/>
                <a:ext cx="149400" cy="6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212" name="Freihand 211">
                <a:extLst>
                  <a:ext uri="{FF2B5EF4-FFF2-40B4-BE49-F238E27FC236}">
                    <a16:creationId xmlns:a16="http://schemas.microsoft.com/office/drawing/2014/main" id="{3D893336-DFEF-4540-A638-88E13CEF4BFC}"/>
                  </a:ext>
                </a:extLst>
              </p14:cNvPr>
              <p14:cNvContentPartPr/>
              <p14:nvPr/>
            </p14:nvContentPartPr>
            <p14:xfrm>
              <a:off x="1347227" y="2406307"/>
              <a:ext cx="115560" cy="231840"/>
            </p14:xfrm>
          </p:contentPart>
        </mc:Choice>
        <mc:Fallback>
          <p:pic>
            <p:nvPicPr>
              <p:cNvPr id="212" name="Freihand 211">
                <a:extLst>
                  <a:ext uri="{FF2B5EF4-FFF2-40B4-BE49-F238E27FC236}">
                    <a16:creationId xmlns:a16="http://schemas.microsoft.com/office/drawing/2014/main" id="{3D893336-DFEF-4540-A638-88E13CEF4BFC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1342907" y="2401987"/>
                <a:ext cx="124200" cy="24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214" name="Freihand 213">
                <a:extLst>
                  <a:ext uri="{FF2B5EF4-FFF2-40B4-BE49-F238E27FC236}">
                    <a16:creationId xmlns:a16="http://schemas.microsoft.com/office/drawing/2014/main" id="{BDD79C30-9626-4FA6-8990-1C87C32766E8}"/>
                  </a:ext>
                </a:extLst>
              </p14:cNvPr>
              <p14:cNvContentPartPr/>
              <p14:nvPr/>
            </p14:nvContentPartPr>
            <p14:xfrm>
              <a:off x="1381427" y="2434027"/>
              <a:ext cx="85320" cy="181440"/>
            </p14:xfrm>
          </p:contentPart>
        </mc:Choice>
        <mc:Fallback>
          <p:pic>
            <p:nvPicPr>
              <p:cNvPr id="214" name="Freihand 213">
                <a:extLst>
                  <a:ext uri="{FF2B5EF4-FFF2-40B4-BE49-F238E27FC236}">
                    <a16:creationId xmlns:a16="http://schemas.microsoft.com/office/drawing/2014/main" id="{BDD79C30-9626-4FA6-8990-1C87C32766E8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1377107" y="2429707"/>
                <a:ext cx="93960" cy="19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256" name="Freihand 255">
                <a:extLst>
                  <a:ext uri="{FF2B5EF4-FFF2-40B4-BE49-F238E27FC236}">
                    <a16:creationId xmlns:a16="http://schemas.microsoft.com/office/drawing/2014/main" id="{AEA845A3-1CB5-4D8C-8088-6BC8F96E74CD}"/>
                  </a:ext>
                </a:extLst>
              </p14:cNvPr>
              <p14:cNvContentPartPr/>
              <p14:nvPr/>
            </p14:nvContentPartPr>
            <p14:xfrm>
              <a:off x="1502387" y="2535547"/>
              <a:ext cx="65880" cy="51120"/>
            </p14:xfrm>
          </p:contentPart>
        </mc:Choice>
        <mc:Fallback>
          <p:pic>
            <p:nvPicPr>
              <p:cNvPr id="256" name="Freihand 255">
                <a:extLst>
                  <a:ext uri="{FF2B5EF4-FFF2-40B4-BE49-F238E27FC236}">
                    <a16:creationId xmlns:a16="http://schemas.microsoft.com/office/drawing/2014/main" id="{AEA845A3-1CB5-4D8C-8088-6BC8F96E74CD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1498067" y="2531227"/>
                <a:ext cx="74520" cy="5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261" name="Freihand 260">
                <a:extLst>
                  <a:ext uri="{FF2B5EF4-FFF2-40B4-BE49-F238E27FC236}">
                    <a16:creationId xmlns:a16="http://schemas.microsoft.com/office/drawing/2014/main" id="{4EC3CBC8-32A7-4130-9B18-35BD792D284A}"/>
                  </a:ext>
                </a:extLst>
              </p14:cNvPr>
              <p14:cNvContentPartPr/>
              <p14:nvPr/>
            </p14:nvContentPartPr>
            <p14:xfrm>
              <a:off x="1462787" y="2624827"/>
              <a:ext cx="113760" cy="42480"/>
            </p14:xfrm>
          </p:contentPart>
        </mc:Choice>
        <mc:Fallback>
          <p:pic>
            <p:nvPicPr>
              <p:cNvPr id="261" name="Freihand 260">
                <a:extLst>
                  <a:ext uri="{FF2B5EF4-FFF2-40B4-BE49-F238E27FC236}">
                    <a16:creationId xmlns:a16="http://schemas.microsoft.com/office/drawing/2014/main" id="{4EC3CBC8-32A7-4130-9B18-35BD792D284A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1458467" y="2620507"/>
                <a:ext cx="12240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263" name="Freihand 262">
                <a:extLst>
                  <a:ext uri="{FF2B5EF4-FFF2-40B4-BE49-F238E27FC236}">
                    <a16:creationId xmlns:a16="http://schemas.microsoft.com/office/drawing/2014/main" id="{1A7CBFA0-DAC8-4223-97AE-72B85ED43C45}"/>
                  </a:ext>
                </a:extLst>
              </p14:cNvPr>
              <p14:cNvContentPartPr/>
              <p14:nvPr/>
            </p14:nvContentPartPr>
            <p14:xfrm>
              <a:off x="3407507" y="2440867"/>
              <a:ext cx="52920" cy="546120"/>
            </p14:xfrm>
          </p:contentPart>
        </mc:Choice>
        <mc:Fallback>
          <p:pic>
            <p:nvPicPr>
              <p:cNvPr id="263" name="Freihand 262">
                <a:extLst>
                  <a:ext uri="{FF2B5EF4-FFF2-40B4-BE49-F238E27FC236}">
                    <a16:creationId xmlns:a16="http://schemas.microsoft.com/office/drawing/2014/main" id="{1A7CBFA0-DAC8-4223-97AE-72B85ED43C45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3403187" y="2436547"/>
                <a:ext cx="61560" cy="55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304" name="Freihand 303">
                <a:extLst>
                  <a:ext uri="{FF2B5EF4-FFF2-40B4-BE49-F238E27FC236}">
                    <a16:creationId xmlns:a16="http://schemas.microsoft.com/office/drawing/2014/main" id="{86C8A257-F469-412A-8A5E-061A7CB7DA82}"/>
                  </a:ext>
                </a:extLst>
              </p14:cNvPr>
              <p14:cNvContentPartPr/>
              <p14:nvPr/>
            </p14:nvContentPartPr>
            <p14:xfrm>
              <a:off x="478187" y="1059907"/>
              <a:ext cx="474120" cy="401040"/>
            </p14:xfrm>
          </p:contentPart>
        </mc:Choice>
        <mc:Fallback>
          <p:pic>
            <p:nvPicPr>
              <p:cNvPr id="304" name="Freihand 303">
                <a:extLst>
                  <a:ext uri="{FF2B5EF4-FFF2-40B4-BE49-F238E27FC236}">
                    <a16:creationId xmlns:a16="http://schemas.microsoft.com/office/drawing/2014/main" id="{86C8A257-F469-412A-8A5E-061A7CB7DA82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473867" y="1055587"/>
                <a:ext cx="482760" cy="40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344" name="Freihand 343">
                <a:extLst>
                  <a:ext uri="{FF2B5EF4-FFF2-40B4-BE49-F238E27FC236}">
                    <a16:creationId xmlns:a16="http://schemas.microsoft.com/office/drawing/2014/main" id="{A72AED47-79B3-492E-96B9-FCEC5ADAAD96}"/>
                  </a:ext>
                </a:extLst>
              </p14:cNvPr>
              <p14:cNvContentPartPr/>
              <p14:nvPr/>
            </p14:nvContentPartPr>
            <p14:xfrm>
              <a:off x="2127707" y="5218987"/>
              <a:ext cx="88560" cy="14400"/>
            </p14:xfrm>
          </p:contentPart>
        </mc:Choice>
        <mc:Fallback>
          <p:pic>
            <p:nvPicPr>
              <p:cNvPr id="344" name="Freihand 343">
                <a:extLst>
                  <a:ext uri="{FF2B5EF4-FFF2-40B4-BE49-F238E27FC236}">
                    <a16:creationId xmlns:a16="http://schemas.microsoft.com/office/drawing/2014/main" id="{A72AED47-79B3-492E-96B9-FCEC5ADAAD96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2123387" y="5214667"/>
                <a:ext cx="9720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C438E040-8A56-44C4-8B03-CE498C4B17D0}"/>
                  </a:ext>
                </a:extLst>
              </p14:cNvPr>
              <p14:cNvContentPartPr/>
              <p14:nvPr/>
            </p14:nvContentPartPr>
            <p14:xfrm>
              <a:off x="2666627" y="5358307"/>
              <a:ext cx="130680" cy="183960"/>
            </p14:xfrm>
          </p:contentPart>
        </mc:Choice>
        <mc:Fallback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C438E040-8A56-44C4-8B03-CE498C4B17D0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2662307" y="5353987"/>
                <a:ext cx="139320" cy="19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427" name="Freihand 426">
                <a:extLst>
                  <a:ext uri="{FF2B5EF4-FFF2-40B4-BE49-F238E27FC236}">
                    <a16:creationId xmlns:a16="http://schemas.microsoft.com/office/drawing/2014/main" id="{389097F9-D265-481E-87EA-31540A78E74C}"/>
                  </a:ext>
                </a:extLst>
              </p14:cNvPr>
              <p14:cNvContentPartPr/>
              <p14:nvPr/>
            </p14:nvContentPartPr>
            <p14:xfrm>
              <a:off x="1373507" y="5326267"/>
              <a:ext cx="597600" cy="345240"/>
            </p14:xfrm>
          </p:contentPart>
        </mc:Choice>
        <mc:Fallback>
          <p:pic>
            <p:nvPicPr>
              <p:cNvPr id="427" name="Freihand 426">
                <a:extLst>
                  <a:ext uri="{FF2B5EF4-FFF2-40B4-BE49-F238E27FC236}">
                    <a16:creationId xmlns:a16="http://schemas.microsoft.com/office/drawing/2014/main" id="{389097F9-D265-481E-87EA-31540A78E74C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1369187" y="5321947"/>
                <a:ext cx="606240" cy="35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7">
            <p14:nvContentPartPr>
              <p14:cNvPr id="429" name="Freihand 428">
                <a:extLst>
                  <a:ext uri="{FF2B5EF4-FFF2-40B4-BE49-F238E27FC236}">
                    <a16:creationId xmlns:a16="http://schemas.microsoft.com/office/drawing/2014/main" id="{C7983FB7-F86D-4070-A29B-D7F886E4B138}"/>
                  </a:ext>
                </a:extLst>
              </p14:cNvPr>
              <p14:cNvContentPartPr/>
              <p14:nvPr/>
            </p14:nvContentPartPr>
            <p14:xfrm>
              <a:off x="2047067" y="5286307"/>
              <a:ext cx="270000" cy="408240"/>
            </p14:xfrm>
          </p:contentPart>
        </mc:Choice>
        <mc:Fallback>
          <p:pic>
            <p:nvPicPr>
              <p:cNvPr id="429" name="Freihand 428">
                <a:extLst>
                  <a:ext uri="{FF2B5EF4-FFF2-40B4-BE49-F238E27FC236}">
                    <a16:creationId xmlns:a16="http://schemas.microsoft.com/office/drawing/2014/main" id="{C7983FB7-F86D-4070-A29B-D7F886E4B138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2042747" y="5281987"/>
                <a:ext cx="278640" cy="41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9">
            <p14:nvContentPartPr>
              <p14:cNvPr id="459" name="Freihand 458">
                <a:extLst>
                  <a:ext uri="{FF2B5EF4-FFF2-40B4-BE49-F238E27FC236}">
                    <a16:creationId xmlns:a16="http://schemas.microsoft.com/office/drawing/2014/main" id="{1278F797-A789-4F82-B98C-FE3C8D443C90}"/>
                  </a:ext>
                </a:extLst>
              </p14:cNvPr>
              <p14:cNvContentPartPr/>
              <p14:nvPr/>
            </p14:nvContentPartPr>
            <p14:xfrm>
              <a:off x="6935507" y="2684947"/>
              <a:ext cx="95040" cy="302760"/>
            </p14:xfrm>
          </p:contentPart>
        </mc:Choice>
        <mc:Fallback>
          <p:pic>
            <p:nvPicPr>
              <p:cNvPr id="459" name="Freihand 458">
                <a:extLst>
                  <a:ext uri="{FF2B5EF4-FFF2-40B4-BE49-F238E27FC236}">
                    <a16:creationId xmlns:a16="http://schemas.microsoft.com/office/drawing/2014/main" id="{1278F797-A789-4F82-B98C-FE3C8D443C90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6931187" y="2680627"/>
                <a:ext cx="103680" cy="31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1">
            <p14:nvContentPartPr>
              <p14:cNvPr id="465" name="Freihand 464">
                <a:extLst>
                  <a:ext uri="{FF2B5EF4-FFF2-40B4-BE49-F238E27FC236}">
                    <a16:creationId xmlns:a16="http://schemas.microsoft.com/office/drawing/2014/main" id="{28CDFD41-82A9-447E-8E78-220AE6BC99E6}"/>
                  </a:ext>
                </a:extLst>
              </p14:cNvPr>
              <p14:cNvContentPartPr/>
              <p14:nvPr/>
            </p14:nvContentPartPr>
            <p14:xfrm>
              <a:off x="6787547" y="2685307"/>
              <a:ext cx="232200" cy="291600"/>
            </p14:xfrm>
          </p:contentPart>
        </mc:Choice>
        <mc:Fallback>
          <p:pic>
            <p:nvPicPr>
              <p:cNvPr id="465" name="Freihand 464">
                <a:extLst>
                  <a:ext uri="{FF2B5EF4-FFF2-40B4-BE49-F238E27FC236}">
                    <a16:creationId xmlns:a16="http://schemas.microsoft.com/office/drawing/2014/main" id="{28CDFD41-82A9-447E-8E78-220AE6BC99E6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6783227" y="2680987"/>
                <a:ext cx="240840" cy="30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3">
            <p14:nvContentPartPr>
              <p14:cNvPr id="468" name="Freihand 467">
                <a:extLst>
                  <a:ext uri="{FF2B5EF4-FFF2-40B4-BE49-F238E27FC236}">
                    <a16:creationId xmlns:a16="http://schemas.microsoft.com/office/drawing/2014/main" id="{04DF3F5E-6159-444E-BE41-3109490DDA61}"/>
                  </a:ext>
                </a:extLst>
              </p14:cNvPr>
              <p14:cNvContentPartPr/>
              <p14:nvPr/>
            </p14:nvContentPartPr>
            <p14:xfrm>
              <a:off x="5687387" y="2668747"/>
              <a:ext cx="18360" cy="9000"/>
            </p14:xfrm>
          </p:contentPart>
        </mc:Choice>
        <mc:Fallback>
          <p:pic>
            <p:nvPicPr>
              <p:cNvPr id="468" name="Freihand 467">
                <a:extLst>
                  <a:ext uri="{FF2B5EF4-FFF2-40B4-BE49-F238E27FC236}">
                    <a16:creationId xmlns:a16="http://schemas.microsoft.com/office/drawing/2014/main" id="{04DF3F5E-6159-444E-BE41-3109490DDA61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5683067" y="2664427"/>
                <a:ext cx="27000" cy="1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5">
            <p14:nvContentPartPr>
              <p14:cNvPr id="467" name="Freihand 466">
                <a:extLst>
                  <a:ext uri="{FF2B5EF4-FFF2-40B4-BE49-F238E27FC236}">
                    <a16:creationId xmlns:a16="http://schemas.microsoft.com/office/drawing/2014/main" id="{1A6CA30B-FCC5-4830-885F-394735C241C2}"/>
                  </a:ext>
                </a:extLst>
              </p14:cNvPr>
              <p14:cNvContentPartPr/>
              <p14:nvPr/>
            </p14:nvContentPartPr>
            <p14:xfrm>
              <a:off x="5701067" y="2623747"/>
              <a:ext cx="106560" cy="37080"/>
            </p14:xfrm>
          </p:contentPart>
        </mc:Choice>
        <mc:Fallback>
          <p:pic>
            <p:nvPicPr>
              <p:cNvPr id="467" name="Freihand 466">
                <a:extLst>
                  <a:ext uri="{FF2B5EF4-FFF2-40B4-BE49-F238E27FC236}">
                    <a16:creationId xmlns:a16="http://schemas.microsoft.com/office/drawing/2014/main" id="{1A6CA30B-FCC5-4830-885F-394735C241C2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5696747" y="2619427"/>
                <a:ext cx="115200" cy="4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7">
            <p14:nvContentPartPr>
              <p14:cNvPr id="489" name="Freihand 488">
                <a:extLst>
                  <a:ext uri="{FF2B5EF4-FFF2-40B4-BE49-F238E27FC236}">
                    <a16:creationId xmlns:a16="http://schemas.microsoft.com/office/drawing/2014/main" id="{6B5435DA-09C3-48E1-B4F4-22BC5CA5F914}"/>
                  </a:ext>
                </a:extLst>
              </p14:cNvPr>
              <p14:cNvContentPartPr/>
              <p14:nvPr/>
            </p14:nvContentPartPr>
            <p14:xfrm>
              <a:off x="6142427" y="1815907"/>
              <a:ext cx="486720" cy="944280"/>
            </p14:xfrm>
          </p:contentPart>
        </mc:Choice>
        <mc:Fallback>
          <p:pic>
            <p:nvPicPr>
              <p:cNvPr id="489" name="Freihand 488">
                <a:extLst>
                  <a:ext uri="{FF2B5EF4-FFF2-40B4-BE49-F238E27FC236}">
                    <a16:creationId xmlns:a16="http://schemas.microsoft.com/office/drawing/2014/main" id="{6B5435DA-09C3-48E1-B4F4-22BC5CA5F914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6138107" y="1811587"/>
                <a:ext cx="495360" cy="95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9">
            <p14:nvContentPartPr>
              <p14:cNvPr id="491" name="Freihand 490">
                <a:extLst>
                  <a:ext uri="{FF2B5EF4-FFF2-40B4-BE49-F238E27FC236}">
                    <a16:creationId xmlns:a16="http://schemas.microsoft.com/office/drawing/2014/main" id="{E8F5AACA-0060-426F-84F5-695D353B9695}"/>
                  </a:ext>
                </a:extLst>
              </p14:cNvPr>
              <p14:cNvContentPartPr/>
              <p14:nvPr/>
            </p14:nvContentPartPr>
            <p14:xfrm>
              <a:off x="6447347" y="1409467"/>
              <a:ext cx="28800" cy="166680"/>
            </p14:xfrm>
          </p:contentPart>
        </mc:Choice>
        <mc:Fallback>
          <p:pic>
            <p:nvPicPr>
              <p:cNvPr id="491" name="Freihand 490">
                <a:extLst>
                  <a:ext uri="{FF2B5EF4-FFF2-40B4-BE49-F238E27FC236}">
                    <a16:creationId xmlns:a16="http://schemas.microsoft.com/office/drawing/2014/main" id="{E8F5AACA-0060-426F-84F5-695D353B9695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6443027" y="1405147"/>
                <a:ext cx="37440" cy="17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1">
            <p14:nvContentPartPr>
              <p14:cNvPr id="492" name="Freihand 491">
                <a:extLst>
                  <a:ext uri="{FF2B5EF4-FFF2-40B4-BE49-F238E27FC236}">
                    <a16:creationId xmlns:a16="http://schemas.microsoft.com/office/drawing/2014/main" id="{F5E51439-8A2E-4FB2-B593-DF38AE402D57}"/>
                  </a:ext>
                </a:extLst>
              </p14:cNvPr>
              <p14:cNvContentPartPr/>
              <p14:nvPr/>
            </p14:nvContentPartPr>
            <p14:xfrm>
              <a:off x="6382907" y="1315867"/>
              <a:ext cx="209160" cy="186480"/>
            </p14:xfrm>
          </p:contentPart>
        </mc:Choice>
        <mc:Fallback>
          <p:pic>
            <p:nvPicPr>
              <p:cNvPr id="492" name="Freihand 491">
                <a:extLst>
                  <a:ext uri="{FF2B5EF4-FFF2-40B4-BE49-F238E27FC236}">
                    <a16:creationId xmlns:a16="http://schemas.microsoft.com/office/drawing/2014/main" id="{F5E51439-8A2E-4FB2-B593-DF38AE402D57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6378587" y="1311547"/>
                <a:ext cx="217800" cy="19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3">
            <p14:nvContentPartPr>
              <p14:cNvPr id="493" name="Freihand 492">
                <a:extLst>
                  <a:ext uri="{FF2B5EF4-FFF2-40B4-BE49-F238E27FC236}">
                    <a16:creationId xmlns:a16="http://schemas.microsoft.com/office/drawing/2014/main" id="{272646F4-C2D6-48EB-B357-7D0802742E26}"/>
                  </a:ext>
                </a:extLst>
              </p14:cNvPr>
              <p14:cNvContentPartPr/>
              <p14:nvPr/>
            </p14:nvContentPartPr>
            <p14:xfrm>
              <a:off x="6579107" y="1366267"/>
              <a:ext cx="88920" cy="120960"/>
            </p14:xfrm>
          </p:contentPart>
        </mc:Choice>
        <mc:Fallback>
          <p:pic>
            <p:nvPicPr>
              <p:cNvPr id="493" name="Freihand 492">
                <a:extLst>
                  <a:ext uri="{FF2B5EF4-FFF2-40B4-BE49-F238E27FC236}">
                    <a16:creationId xmlns:a16="http://schemas.microsoft.com/office/drawing/2014/main" id="{272646F4-C2D6-48EB-B357-7D0802742E26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6574787" y="1361947"/>
                <a:ext cx="97560" cy="12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5">
            <p14:nvContentPartPr>
              <p14:cNvPr id="494" name="Freihand 493">
                <a:extLst>
                  <a:ext uri="{FF2B5EF4-FFF2-40B4-BE49-F238E27FC236}">
                    <a16:creationId xmlns:a16="http://schemas.microsoft.com/office/drawing/2014/main" id="{B42B3618-EB86-45B5-A48A-B17879BAF6FB}"/>
                  </a:ext>
                </a:extLst>
              </p14:cNvPr>
              <p14:cNvContentPartPr/>
              <p14:nvPr/>
            </p14:nvContentPartPr>
            <p14:xfrm>
              <a:off x="6677027" y="1269427"/>
              <a:ext cx="203040" cy="169920"/>
            </p14:xfrm>
          </p:contentPart>
        </mc:Choice>
        <mc:Fallback>
          <p:pic>
            <p:nvPicPr>
              <p:cNvPr id="494" name="Freihand 493">
                <a:extLst>
                  <a:ext uri="{FF2B5EF4-FFF2-40B4-BE49-F238E27FC236}">
                    <a16:creationId xmlns:a16="http://schemas.microsoft.com/office/drawing/2014/main" id="{B42B3618-EB86-45B5-A48A-B17879BAF6FB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6672707" y="1265107"/>
                <a:ext cx="211680" cy="17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7">
            <p14:nvContentPartPr>
              <p14:cNvPr id="495" name="Freihand 494">
                <a:extLst>
                  <a:ext uri="{FF2B5EF4-FFF2-40B4-BE49-F238E27FC236}">
                    <a16:creationId xmlns:a16="http://schemas.microsoft.com/office/drawing/2014/main" id="{F5F6E57B-15D9-460F-8066-889C5F92A4C7}"/>
                  </a:ext>
                </a:extLst>
              </p14:cNvPr>
              <p14:cNvContentPartPr/>
              <p14:nvPr/>
            </p14:nvContentPartPr>
            <p14:xfrm>
              <a:off x="6873587" y="1266907"/>
              <a:ext cx="70560" cy="58680"/>
            </p14:xfrm>
          </p:contentPart>
        </mc:Choice>
        <mc:Fallback>
          <p:pic>
            <p:nvPicPr>
              <p:cNvPr id="495" name="Freihand 494">
                <a:extLst>
                  <a:ext uri="{FF2B5EF4-FFF2-40B4-BE49-F238E27FC236}">
                    <a16:creationId xmlns:a16="http://schemas.microsoft.com/office/drawing/2014/main" id="{F5F6E57B-15D9-460F-8066-889C5F92A4C7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6869267" y="1262587"/>
                <a:ext cx="79200" cy="6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496" name="Freihand 495">
                <a:extLst>
                  <a:ext uri="{FF2B5EF4-FFF2-40B4-BE49-F238E27FC236}">
                    <a16:creationId xmlns:a16="http://schemas.microsoft.com/office/drawing/2014/main" id="{D52DA8B9-711A-4D42-84C1-80F122ECA11A}"/>
                  </a:ext>
                </a:extLst>
              </p14:cNvPr>
              <p14:cNvContentPartPr/>
              <p14:nvPr/>
            </p14:nvContentPartPr>
            <p14:xfrm>
              <a:off x="6941987" y="1161427"/>
              <a:ext cx="139680" cy="131760"/>
            </p14:xfrm>
          </p:contentPart>
        </mc:Choice>
        <mc:Fallback>
          <p:pic>
            <p:nvPicPr>
              <p:cNvPr id="496" name="Freihand 495">
                <a:extLst>
                  <a:ext uri="{FF2B5EF4-FFF2-40B4-BE49-F238E27FC236}">
                    <a16:creationId xmlns:a16="http://schemas.microsoft.com/office/drawing/2014/main" id="{D52DA8B9-711A-4D42-84C1-80F122ECA11A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6937667" y="1157107"/>
                <a:ext cx="148320" cy="14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497" name="Freihand 496">
                <a:extLst>
                  <a:ext uri="{FF2B5EF4-FFF2-40B4-BE49-F238E27FC236}">
                    <a16:creationId xmlns:a16="http://schemas.microsoft.com/office/drawing/2014/main" id="{BDA569CD-268B-4140-9A33-B4D772239EEC}"/>
                  </a:ext>
                </a:extLst>
              </p14:cNvPr>
              <p14:cNvContentPartPr/>
              <p14:nvPr/>
            </p14:nvContentPartPr>
            <p14:xfrm>
              <a:off x="7054307" y="1127947"/>
              <a:ext cx="20160" cy="23040"/>
            </p14:xfrm>
          </p:contentPart>
        </mc:Choice>
        <mc:Fallback>
          <p:pic>
            <p:nvPicPr>
              <p:cNvPr id="497" name="Freihand 496">
                <a:extLst>
                  <a:ext uri="{FF2B5EF4-FFF2-40B4-BE49-F238E27FC236}">
                    <a16:creationId xmlns:a16="http://schemas.microsoft.com/office/drawing/2014/main" id="{BDA569CD-268B-4140-9A33-B4D772239EEC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7049987" y="1123627"/>
                <a:ext cx="2880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498" name="Freihand 497">
                <a:extLst>
                  <a:ext uri="{FF2B5EF4-FFF2-40B4-BE49-F238E27FC236}">
                    <a16:creationId xmlns:a16="http://schemas.microsoft.com/office/drawing/2014/main" id="{6D6C62DE-D94A-4A94-9B76-17A90B06DBC6}"/>
                  </a:ext>
                </a:extLst>
              </p14:cNvPr>
              <p14:cNvContentPartPr/>
              <p14:nvPr/>
            </p14:nvContentPartPr>
            <p14:xfrm>
              <a:off x="7080947" y="1146667"/>
              <a:ext cx="148680" cy="63360"/>
            </p14:xfrm>
          </p:contentPart>
        </mc:Choice>
        <mc:Fallback>
          <p:pic>
            <p:nvPicPr>
              <p:cNvPr id="498" name="Freihand 497">
                <a:extLst>
                  <a:ext uri="{FF2B5EF4-FFF2-40B4-BE49-F238E27FC236}">
                    <a16:creationId xmlns:a16="http://schemas.microsoft.com/office/drawing/2014/main" id="{6D6C62DE-D94A-4A94-9B76-17A90B06DBC6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7076627" y="1142347"/>
                <a:ext cx="1573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5">
            <p14:nvContentPartPr>
              <p14:cNvPr id="499" name="Freihand 498">
                <a:extLst>
                  <a:ext uri="{FF2B5EF4-FFF2-40B4-BE49-F238E27FC236}">
                    <a16:creationId xmlns:a16="http://schemas.microsoft.com/office/drawing/2014/main" id="{F35803B2-92E8-4D16-BD5A-CF7E4A947952}"/>
                  </a:ext>
                </a:extLst>
              </p14:cNvPr>
              <p14:cNvContentPartPr/>
              <p14:nvPr/>
            </p14:nvContentPartPr>
            <p14:xfrm>
              <a:off x="6633107" y="1477507"/>
              <a:ext cx="173880" cy="226800"/>
            </p14:xfrm>
          </p:contentPart>
        </mc:Choice>
        <mc:Fallback>
          <p:pic>
            <p:nvPicPr>
              <p:cNvPr id="499" name="Freihand 498">
                <a:extLst>
                  <a:ext uri="{FF2B5EF4-FFF2-40B4-BE49-F238E27FC236}">
                    <a16:creationId xmlns:a16="http://schemas.microsoft.com/office/drawing/2014/main" id="{F35803B2-92E8-4D16-BD5A-CF7E4A947952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6628787" y="1473187"/>
                <a:ext cx="182520" cy="23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501" name="Freihand 500">
                <a:extLst>
                  <a:ext uri="{FF2B5EF4-FFF2-40B4-BE49-F238E27FC236}">
                    <a16:creationId xmlns:a16="http://schemas.microsoft.com/office/drawing/2014/main" id="{D228CE0D-2ED1-4205-8ADA-E77377954660}"/>
                  </a:ext>
                </a:extLst>
              </p14:cNvPr>
              <p14:cNvContentPartPr/>
              <p14:nvPr/>
            </p14:nvContentPartPr>
            <p14:xfrm>
              <a:off x="6564347" y="1729507"/>
              <a:ext cx="104760" cy="189000"/>
            </p14:xfrm>
          </p:contentPart>
        </mc:Choice>
        <mc:Fallback>
          <p:pic>
            <p:nvPicPr>
              <p:cNvPr id="501" name="Freihand 500">
                <a:extLst>
                  <a:ext uri="{FF2B5EF4-FFF2-40B4-BE49-F238E27FC236}">
                    <a16:creationId xmlns:a16="http://schemas.microsoft.com/office/drawing/2014/main" id="{D228CE0D-2ED1-4205-8ADA-E77377954660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6560027" y="1725187"/>
                <a:ext cx="113400" cy="19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">
            <p14:nvContentPartPr>
              <p14:cNvPr id="502" name="Freihand 501">
                <a:extLst>
                  <a:ext uri="{FF2B5EF4-FFF2-40B4-BE49-F238E27FC236}">
                    <a16:creationId xmlns:a16="http://schemas.microsoft.com/office/drawing/2014/main" id="{654147EF-1D1E-4D49-B02E-F2177D01AB32}"/>
                  </a:ext>
                </a:extLst>
              </p14:cNvPr>
              <p14:cNvContentPartPr/>
              <p14:nvPr/>
            </p14:nvContentPartPr>
            <p14:xfrm>
              <a:off x="6693587" y="1771987"/>
              <a:ext cx="33480" cy="87840"/>
            </p14:xfrm>
          </p:contentPart>
        </mc:Choice>
        <mc:Fallback>
          <p:pic>
            <p:nvPicPr>
              <p:cNvPr id="502" name="Freihand 501">
                <a:extLst>
                  <a:ext uri="{FF2B5EF4-FFF2-40B4-BE49-F238E27FC236}">
                    <a16:creationId xmlns:a16="http://schemas.microsoft.com/office/drawing/2014/main" id="{654147EF-1D1E-4D49-B02E-F2177D01AB32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6689267" y="1767667"/>
                <a:ext cx="42120" cy="9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">
            <p14:nvContentPartPr>
              <p14:cNvPr id="503" name="Freihand 502">
                <a:extLst>
                  <a:ext uri="{FF2B5EF4-FFF2-40B4-BE49-F238E27FC236}">
                    <a16:creationId xmlns:a16="http://schemas.microsoft.com/office/drawing/2014/main" id="{1FFECDF6-FE9B-4CD4-97D5-735FFE626FA5}"/>
                  </a:ext>
                </a:extLst>
              </p14:cNvPr>
              <p14:cNvContentPartPr/>
              <p14:nvPr/>
            </p14:nvContentPartPr>
            <p14:xfrm>
              <a:off x="6745427" y="1742827"/>
              <a:ext cx="33120" cy="87120"/>
            </p14:xfrm>
          </p:contentPart>
        </mc:Choice>
        <mc:Fallback>
          <p:pic>
            <p:nvPicPr>
              <p:cNvPr id="503" name="Freihand 502">
                <a:extLst>
                  <a:ext uri="{FF2B5EF4-FFF2-40B4-BE49-F238E27FC236}">
                    <a16:creationId xmlns:a16="http://schemas.microsoft.com/office/drawing/2014/main" id="{1FFECDF6-FE9B-4CD4-97D5-735FFE626FA5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6741107" y="1738507"/>
                <a:ext cx="41760" cy="9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3">
            <p14:nvContentPartPr>
              <p14:cNvPr id="504" name="Freihand 503">
                <a:extLst>
                  <a:ext uri="{FF2B5EF4-FFF2-40B4-BE49-F238E27FC236}">
                    <a16:creationId xmlns:a16="http://schemas.microsoft.com/office/drawing/2014/main" id="{F8926A11-09DB-4116-A798-C6F1D38B9199}"/>
                  </a:ext>
                </a:extLst>
              </p14:cNvPr>
              <p14:cNvContentPartPr/>
              <p14:nvPr/>
            </p14:nvContentPartPr>
            <p14:xfrm>
              <a:off x="6805907" y="1630867"/>
              <a:ext cx="146520" cy="155520"/>
            </p14:xfrm>
          </p:contentPart>
        </mc:Choice>
        <mc:Fallback>
          <p:pic>
            <p:nvPicPr>
              <p:cNvPr id="504" name="Freihand 503">
                <a:extLst>
                  <a:ext uri="{FF2B5EF4-FFF2-40B4-BE49-F238E27FC236}">
                    <a16:creationId xmlns:a16="http://schemas.microsoft.com/office/drawing/2014/main" id="{F8926A11-09DB-4116-A798-C6F1D38B9199}"/>
                  </a:ext>
                </a:extLst>
              </p:cNvPr>
              <p:cNvPicPr/>
              <p:nvPr/>
            </p:nvPicPr>
            <p:blipFill>
              <a:blip r:embed="rId114"/>
              <a:stretch>
                <a:fillRect/>
              </a:stretch>
            </p:blipFill>
            <p:spPr>
              <a:xfrm>
                <a:off x="6801587" y="1626547"/>
                <a:ext cx="155160" cy="16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5">
            <p14:nvContentPartPr>
              <p14:cNvPr id="505" name="Freihand 504">
                <a:extLst>
                  <a:ext uri="{FF2B5EF4-FFF2-40B4-BE49-F238E27FC236}">
                    <a16:creationId xmlns:a16="http://schemas.microsoft.com/office/drawing/2014/main" id="{C33505C6-E9B8-425D-A9CF-C8756C7D525C}"/>
                  </a:ext>
                </a:extLst>
              </p14:cNvPr>
              <p14:cNvContentPartPr/>
              <p14:nvPr/>
            </p14:nvContentPartPr>
            <p14:xfrm>
              <a:off x="6967547" y="1612507"/>
              <a:ext cx="26280" cy="68400"/>
            </p14:xfrm>
          </p:contentPart>
        </mc:Choice>
        <mc:Fallback>
          <p:pic>
            <p:nvPicPr>
              <p:cNvPr id="505" name="Freihand 504">
                <a:extLst>
                  <a:ext uri="{FF2B5EF4-FFF2-40B4-BE49-F238E27FC236}">
                    <a16:creationId xmlns:a16="http://schemas.microsoft.com/office/drawing/2014/main" id="{C33505C6-E9B8-425D-A9CF-C8756C7D525C}"/>
                  </a:ext>
                </a:extLst>
              </p:cNvPr>
              <p:cNvPicPr/>
              <p:nvPr/>
            </p:nvPicPr>
            <p:blipFill>
              <a:blip r:embed="rId116"/>
              <a:stretch>
                <a:fillRect/>
              </a:stretch>
            </p:blipFill>
            <p:spPr>
              <a:xfrm>
                <a:off x="6963227" y="1608187"/>
                <a:ext cx="3492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7">
            <p14:nvContentPartPr>
              <p14:cNvPr id="507" name="Freihand 506">
                <a:extLst>
                  <a:ext uri="{FF2B5EF4-FFF2-40B4-BE49-F238E27FC236}">
                    <a16:creationId xmlns:a16="http://schemas.microsoft.com/office/drawing/2014/main" id="{41EF7623-7CD3-4D52-A061-084398855DAE}"/>
                  </a:ext>
                </a:extLst>
              </p14:cNvPr>
              <p14:cNvContentPartPr/>
              <p14:nvPr/>
            </p14:nvContentPartPr>
            <p14:xfrm>
              <a:off x="7031987" y="1549507"/>
              <a:ext cx="81720" cy="70920"/>
            </p14:xfrm>
          </p:contentPart>
        </mc:Choice>
        <mc:Fallback>
          <p:pic>
            <p:nvPicPr>
              <p:cNvPr id="507" name="Freihand 506">
                <a:extLst>
                  <a:ext uri="{FF2B5EF4-FFF2-40B4-BE49-F238E27FC236}">
                    <a16:creationId xmlns:a16="http://schemas.microsoft.com/office/drawing/2014/main" id="{41EF7623-7CD3-4D52-A061-084398855DAE}"/>
                  </a:ext>
                </a:extLst>
              </p:cNvPr>
              <p:cNvPicPr/>
              <p:nvPr/>
            </p:nvPicPr>
            <p:blipFill>
              <a:blip r:embed="rId118"/>
              <a:stretch>
                <a:fillRect/>
              </a:stretch>
            </p:blipFill>
            <p:spPr>
              <a:xfrm>
                <a:off x="7027667" y="1545187"/>
                <a:ext cx="90360" cy="7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9">
            <p14:nvContentPartPr>
              <p14:cNvPr id="508" name="Freihand 507">
                <a:extLst>
                  <a:ext uri="{FF2B5EF4-FFF2-40B4-BE49-F238E27FC236}">
                    <a16:creationId xmlns:a16="http://schemas.microsoft.com/office/drawing/2014/main" id="{DA6AAD0B-9D86-431A-835C-1E23A4FB8D84}"/>
                  </a:ext>
                </a:extLst>
              </p14:cNvPr>
              <p14:cNvContentPartPr/>
              <p14:nvPr/>
            </p14:nvContentPartPr>
            <p14:xfrm>
              <a:off x="7123787" y="1507747"/>
              <a:ext cx="51840" cy="111600"/>
            </p14:xfrm>
          </p:contentPart>
        </mc:Choice>
        <mc:Fallback>
          <p:pic>
            <p:nvPicPr>
              <p:cNvPr id="508" name="Freihand 507">
                <a:extLst>
                  <a:ext uri="{FF2B5EF4-FFF2-40B4-BE49-F238E27FC236}">
                    <a16:creationId xmlns:a16="http://schemas.microsoft.com/office/drawing/2014/main" id="{DA6AAD0B-9D86-431A-835C-1E23A4FB8D84}"/>
                  </a:ext>
                </a:extLst>
              </p:cNvPr>
              <p:cNvPicPr/>
              <p:nvPr/>
            </p:nvPicPr>
            <p:blipFill>
              <a:blip r:embed="rId120"/>
              <a:stretch>
                <a:fillRect/>
              </a:stretch>
            </p:blipFill>
            <p:spPr>
              <a:xfrm>
                <a:off x="7119467" y="1503427"/>
                <a:ext cx="6048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1">
            <p14:nvContentPartPr>
              <p14:cNvPr id="509" name="Freihand 508">
                <a:extLst>
                  <a:ext uri="{FF2B5EF4-FFF2-40B4-BE49-F238E27FC236}">
                    <a16:creationId xmlns:a16="http://schemas.microsoft.com/office/drawing/2014/main" id="{BF12266A-7529-41B6-BFB3-1E67BD061652}"/>
                  </a:ext>
                </a:extLst>
              </p14:cNvPr>
              <p14:cNvContentPartPr/>
              <p14:nvPr/>
            </p14:nvContentPartPr>
            <p14:xfrm>
              <a:off x="6729227" y="1954147"/>
              <a:ext cx="80280" cy="106920"/>
            </p14:xfrm>
          </p:contentPart>
        </mc:Choice>
        <mc:Fallback>
          <p:pic>
            <p:nvPicPr>
              <p:cNvPr id="509" name="Freihand 508">
                <a:extLst>
                  <a:ext uri="{FF2B5EF4-FFF2-40B4-BE49-F238E27FC236}">
                    <a16:creationId xmlns:a16="http://schemas.microsoft.com/office/drawing/2014/main" id="{BF12266A-7529-41B6-BFB3-1E67BD061652}"/>
                  </a:ext>
                </a:extLst>
              </p:cNvPr>
              <p:cNvPicPr/>
              <p:nvPr/>
            </p:nvPicPr>
            <p:blipFill>
              <a:blip r:embed="rId122"/>
              <a:stretch>
                <a:fillRect/>
              </a:stretch>
            </p:blipFill>
            <p:spPr>
              <a:xfrm>
                <a:off x="6724907" y="1949827"/>
                <a:ext cx="88920" cy="11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3">
            <p14:nvContentPartPr>
              <p14:cNvPr id="510" name="Freihand 509">
                <a:extLst>
                  <a:ext uri="{FF2B5EF4-FFF2-40B4-BE49-F238E27FC236}">
                    <a16:creationId xmlns:a16="http://schemas.microsoft.com/office/drawing/2014/main" id="{6F88D18C-F45A-498D-B920-CEC47EE359A4}"/>
                  </a:ext>
                </a:extLst>
              </p14:cNvPr>
              <p14:cNvContentPartPr/>
              <p14:nvPr/>
            </p14:nvContentPartPr>
            <p14:xfrm>
              <a:off x="6828227" y="1897627"/>
              <a:ext cx="100080" cy="97920"/>
            </p14:xfrm>
          </p:contentPart>
        </mc:Choice>
        <mc:Fallback>
          <p:pic>
            <p:nvPicPr>
              <p:cNvPr id="510" name="Freihand 509">
                <a:extLst>
                  <a:ext uri="{FF2B5EF4-FFF2-40B4-BE49-F238E27FC236}">
                    <a16:creationId xmlns:a16="http://schemas.microsoft.com/office/drawing/2014/main" id="{6F88D18C-F45A-498D-B920-CEC47EE359A4}"/>
                  </a:ext>
                </a:extLst>
              </p:cNvPr>
              <p:cNvPicPr/>
              <p:nvPr/>
            </p:nvPicPr>
            <p:blipFill>
              <a:blip r:embed="rId124"/>
              <a:stretch>
                <a:fillRect/>
              </a:stretch>
            </p:blipFill>
            <p:spPr>
              <a:xfrm>
                <a:off x="6823907" y="1893307"/>
                <a:ext cx="108720" cy="10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5">
            <p14:nvContentPartPr>
              <p14:cNvPr id="512" name="Freihand 511">
                <a:extLst>
                  <a:ext uri="{FF2B5EF4-FFF2-40B4-BE49-F238E27FC236}">
                    <a16:creationId xmlns:a16="http://schemas.microsoft.com/office/drawing/2014/main" id="{E13B4B88-D431-469B-B559-639117279DF3}"/>
                  </a:ext>
                </a:extLst>
              </p14:cNvPr>
              <p14:cNvContentPartPr/>
              <p14:nvPr/>
            </p14:nvContentPartPr>
            <p14:xfrm>
              <a:off x="6914987" y="1869187"/>
              <a:ext cx="51480" cy="61560"/>
            </p14:xfrm>
          </p:contentPart>
        </mc:Choice>
        <mc:Fallback>
          <p:pic>
            <p:nvPicPr>
              <p:cNvPr id="512" name="Freihand 511">
                <a:extLst>
                  <a:ext uri="{FF2B5EF4-FFF2-40B4-BE49-F238E27FC236}">
                    <a16:creationId xmlns:a16="http://schemas.microsoft.com/office/drawing/2014/main" id="{E13B4B88-D431-469B-B559-639117279DF3}"/>
                  </a:ext>
                </a:extLst>
              </p:cNvPr>
              <p:cNvPicPr/>
              <p:nvPr/>
            </p:nvPicPr>
            <p:blipFill>
              <a:blip r:embed="rId126"/>
              <a:stretch>
                <a:fillRect/>
              </a:stretch>
            </p:blipFill>
            <p:spPr>
              <a:xfrm>
                <a:off x="6910667" y="1864867"/>
                <a:ext cx="60120" cy="7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7">
            <p14:nvContentPartPr>
              <p14:cNvPr id="513" name="Freihand 512">
                <a:extLst>
                  <a:ext uri="{FF2B5EF4-FFF2-40B4-BE49-F238E27FC236}">
                    <a16:creationId xmlns:a16="http://schemas.microsoft.com/office/drawing/2014/main" id="{090292F4-EAE9-4F9A-8019-6BA04D746729}"/>
                  </a:ext>
                </a:extLst>
              </p14:cNvPr>
              <p14:cNvContentPartPr/>
              <p14:nvPr/>
            </p14:nvContentPartPr>
            <p14:xfrm>
              <a:off x="6990227" y="1802947"/>
              <a:ext cx="56160" cy="189720"/>
            </p14:xfrm>
          </p:contentPart>
        </mc:Choice>
        <mc:Fallback>
          <p:pic>
            <p:nvPicPr>
              <p:cNvPr id="513" name="Freihand 512">
                <a:extLst>
                  <a:ext uri="{FF2B5EF4-FFF2-40B4-BE49-F238E27FC236}">
                    <a16:creationId xmlns:a16="http://schemas.microsoft.com/office/drawing/2014/main" id="{090292F4-EAE9-4F9A-8019-6BA04D746729}"/>
                  </a:ext>
                </a:extLst>
              </p:cNvPr>
              <p:cNvPicPr/>
              <p:nvPr/>
            </p:nvPicPr>
            <p:blipFill>
              <a:blip r:embed="rId128"/>
              <a:stretch>
                <a:fillRect/>
              </a:stretch>
            </p:blipFill>
            <p:spPr>
              <a:xfrm>
                <a:off x="6985907" y="1798627"/>
                <a:ext cx="64800" cy="19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9">
            <p14:nvContentPartPr>
              <p14:cNvPr id="514" name="Freihand 513">
                <a:extLst>
                  <a:ext uri="{FF2B5EF4-FFF2-40B4-BE49-F238E27FC236}">
                    <a16:creationId xmlns:a16="http://schemas.microsoft.com/office/drawing/2014/main" id="{D70894A0-3A2E-413F-826C-67481E5A0B96}"/>
                  </a:ext>
                </a:extLst>
              </p14:cNvPr>
              <p14:cNvContentPartPr/>
              <p14:nvPr/>
            </p14:nvContentPartPr>
            <p14:xfrm>
              <a:off x="7048907" y="1711867"/>
              <a:ext cx="132480" cy="133200"/>
            </p14:xfrm>
          </p:contentPart>
        </mc:Choice>
        <mc:Fallback>
          <p:pic>
            <p:nvPicPr>
              <p:cNvPr id="514" name="Freihand 513">
                <a:extLst>
                  <a:ext uri="{FF2B5EF4-FFF2-40B4-BE49-F238E27FC236}">
                    <a16:creationId xmlns:a16="http://schemas.microsoft.com/office/drawing/2014/main" id="{D70894A0-3A2E-413F-826C-67481E5A0B96}"/>
                  </a:ext>
                </a:extLst>
              </p:cNvPr>
              <p:cNvPicPr/>
              <p:nvPr/>
            </p:nvPicPr>
            <p:blipFill>
              <a:blip r:embed="rId130"/>
              <a:stretch>
                <a:fillRect/>
              </a:stretch>
            </p:blipFill>
            <p:spPr>
              <a:xfrm>
                <a:off x="7044587" y="1707547"/>
                <a:ext cx="141120" cy="14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1">
            <p14:nvContentPartPr>
              <p14:cNvPr id="515" name="Freihand 514">
                <a:extLst>
                  <a:ext uri="{FF2B5EF4-FFF2-40B4-BE49-F238E27FC236}">
                    <a16:creationId xmlns:a16="http://schemas.microsoft.com/office/drawing/2014/main" id="{A2451A96-83AB-467C-BED5-95DEA21306AF}"/>
                  </a:ext>
                </a:extLst>
              </p14:cNvPr>
              <p14:cNvContentPartPr/>
              <p14:nvPr/>
            </p14:nvContentPartPr>
            <p14:xfrm>
              <a:off x="7198307" y="1693867"/>
              <a:ext cx="58680" cy="128880"/>
            </p14:xfrm>
          </p:contentPart>
        </mc:Choice>
        <mc:Fallback>
          <p:pic>
            <p:nvPicPr>
              <p:cNvPr id="515" name="Freihand 514">
                <a:extLst>
                  <a:ext uri="{FF2B5EF4-FFF2-40B4-BE49-F238E27FC236}">
                    <a16:creationId xmlns:a16="http://schemas.microsoft.com/office/drawing/2014/main" id="{A2451A96-83AB-467C-BED5-95DEA21306AF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7193987" y="1689547"/>
                <a:ext cx="67320" cy="13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3">
            <p14:nvContentPartPr>
              <p14:cNvPr id="103" name="Freihand 102">
                <a:extLst>
                  <a:ext uri="{FF2B5EF4-FFF2-40B4-BE49-F238E27FC236}">
                    <a16:creationId xmlns:a16="http://schemas.microsoft.com/office/drawing/2014/main" id="{AC705E1D-E42B-4BA9-93AF-1130574F5336}"/>
                  </a:ext>
                </a:extLst>
              </p14:cNvPr>
              <p14:cNvContentPartPr/>
              <p14:nvPr/>
            </p14:nvContentPartPr>
            <p14:xfrm>
              <a:off x="5510987" y="2529427"/>
              <a:ext cx="102960" cy="210600"/>
            </p14:xfrm>
          </p:contentPart>
        </mc:Choice>
        <mc:Fallback>
          <p:pic>
            <p:nvPicPr>
              <p:cNvPr id="103" name="Freihand 102">
                <a:extLst>
                  <a:ext uri="{FF2B5EF4-FFF2-40B4-BE49-F238E27FC236}">
                    <a16:creationId xmlns:a16="http://schemas.microsoft.com/office/drawing/2014/main" id="{AC705E1D-E42B-4BA9-93AF-1130574F5336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5506667" y="2525107"/>
                <a:ext cx="111600" cy="21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5">
            <p14:nvContentPartPr>
              <p14:cNvPr id="104" name="Freihand 103">
                <a:extLst>
                  <a:ext uri="{FF2B5EF4-FFF2-40B4-BE49-F238E27FC236}">
                    <a16:creationId xmlns:a16="http://schemas.microsoft.com/office/drawing/2014/main" id="{F6FDFDD8-0A35-43B1-B0E0-ECE2C2324602}"/>
                  </a:ext>
                </a:extLst>
              </p14:cNvPr>
              <p14:cNvContentPartPr/>
              <p14:nvPr/>
            </p14:nvContentPartPr>
            <p14:xfrm>
              <a:off x="5611067" y="2469667"/>
              <a:ext cx="100800" cy="74520"/>
            </p14:xfrm>
          </p:contentPart>
        </mc:Choice>
        <mc:Fallback>
          <p:pic>
            <p:nvPicPr>
              <p:cNvPr id="104" name="Freihand 103">
                <a:extLst>
                  <a:ext uri="{FF2B5EF4-FFF2-40B4-BE49-F238E27FC236}">
                    <a16:creationId xmlns:a16="http://schemas.microsoft.com/office/drawing/2014/main" id="{F6FDFDD8-0A35-43B1-B0E0-ECE2C2324602}"/>
                  </a:ext>
                </a:extLst>
              </p:cNvPr>
              <p:cNvPicPr/>
              <p:nvPr/>
            </p:nvPicPr>
            <p:blipFill>
              <a:blip r:embed="rId136"/>
              <a:stretch>
                <a:fillRect/>
              </a:stretch>
            </p:blipFill>
            <p:spPr>
              <a:xfrm>
                <a:off x="5606747" y="2465347"/>
                <a:ext cx="109440" cy="8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7">
            <p14:nvContentPartPr>
              <p14:cNvPr id="443" name="Freihand 442">
                <a:extLst>
                  <a:ext uri="{FF2B5EF4-FFF2-40B4-BE49-F238E27FC236}">
                    <a16:creationId xmlns:a16="http://schemas.microsoft.com/office/drawing/2014/main" id="{3B393CCD-646B-4FE8-88F3-28A64D7E6F82}"/>
                  </a:ext>
                </a:extLst>
              </p14:cNvPr>
              <p14:cNvContentPartPr/>
              <p14:nvPr/>
            </p14:nvContentPartPr>
            <p14:xfrm>
              <a:off x="4024547" y="2950987"/>
              <a:ext cx="105840" cy="2520"/>
            </p14:xfrm>
          </p:contentPart>
        </mc:Choice>
        <mc:Fallback>
          <p:pic>
            <p:nvPicPr>
              <p:cNvPr id="443" name="Freihand 442">
                <a:extLst>
                  <a:ext uri="{FF2B5EF4-FFF2-40B4-BE49-F238E27FC236}">
                    <a16:creationId xmlns:a16="http://schemas.microsoft.com/office/drawing/2014/main" id="{3B393CCD-646B-4FE8-88F3-28A64D7E6F82}"/>
                  </a:ext>
                </a:extLst>
              </p:cNvPr>
              <p:cNvPicPr/>
              <p:nvPr/>
            </p:nvPicPr>
            <p:blipFill>
              <a:blip r:embed="rId138"/>
              <a:stretch>
                <a:fillRect/>
              </a:stretch>
            </p:blipFill>
            <p:spPr>
              <a:xfrm>
                <a:off x="4020227" y="2946667"/>
                <a:ext cx="114480" cy="1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9">
            <p14:nvContentPartPr>
              <p14:cNvPr id="444" name="Freihand 443">
                <a:extLst>
                  <a:ext uri="{FF2B5EF4-FFF2-40B4-BE49-F238E27FC236}">
                    <a16:creationId xmlns:a16="http://schemas.microsoft.com/office/drawing/2014/main" id="{30ED698D-F44D-4CCF-A268-107F03D2887F}"/>
                  </a:ext>
                </a:extLst>
              </p14:cNvPr>
              <p14:cNvContentPartPr/>
              <p14:nvPr/>
            </p14:nvContentPartPr>
            <p14:xfrm>
              <a:off x="4207427" y="2953147"/>
              <a:ext cx="69480" cy="360"/>
            </p14:xfrm>
          </p:contentPart>
        </mc:Choice>
        <mc:Fallback>
          <p:pic>
            <p:nvPicPr>
              <p:cNvPr id="444" name="Freihand 443">
                <a:extLst>
                  <a:ext uri="{FF2B5EF4-FFF2-40B4-BE49-F238E27FC236}">
                    <a16:creationId xmlns:a16="http://schemas.microsoft.com/office/drawing/2014/main" id="{30ED698D-F44D-4CCF-A268-107F03D2887F}"/>
                  </a:ext>
                </a:extLst>
              </p:cNvPr>
              <p:cNvPicPr/>
              <p:nvPr/>
            </p:nvPicPr>
            <p:blipFill>
              <a:blip r:embed="rId140"/>
              <a:stretch>
                <a:fillRect/>
              </a:stretch>
            </p:blipFill>
            <p:spPr>
              <a:xfrm>
                <a:off x="4203107" y="2948827"/>
                <a:ext cx="7812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1">
            <p14:nvContentPartPr>
              <p14:cNvPr id="445" name="Freihand 444">
                <a:extLst>
                  <a:ext uri="{FF2B5EF4-FFF2-40B4-BE49-F238E27FC236}">
                    <a16:creationId xmlns:a16="http://schemas.microsoft.com/office/drawing/2014/main" id="{C38BED97-028A-4129-855F-7AAC0BAFCBE0}"/>
                  </a:ext>
                </a:extLst>
              </p14:cNvPr>
              <p14:cNvContentPartPr/>
              <p14:nvPr/>
            </p14:nvContentPartPr>
            <p14:xfrm>
              <a:off x="4353227" y="2950987"/>
              <a:ext cx="309240" cy="10080"/>
            </p14:xfrm>
          </p:contentPart>
        </mc:Choice>
        <mc:Fallback>
          <p:pic>
            <p:nvPicPr>
              <p:cNvPr id="445" name="Freihand 444">
                <a:extLst>
                  <a:ext uri="{FF2B5EF4-FFF2-40B4-BE49-F238E27FC236}">
                    <a16:creationId xmlns:a16="http://schemas.microsoft.com/office/drawing/2014/main" id="{C38BED97-028A-4129-855F-7AAC0BAFCBE0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4348907" y="2946667"/>
                <a:ext cx="31788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3">
            <p14:nvContentPartPr>
              <p14:cNvPr id="446" name="Freihand 445">
                <a:extLst>
                  <a:ext uri="{FF2B5EF4-FFF2-40B4-BE49-F238E27FC236}">
                    <a16:creationId xmlns:a16="http://schemas.microsoft.com/office/drawing/2014/main" id="{3024DB2D-8D15-4797-A417-42701839C6A4}"/>
                  </a:ext>
                </a:extLst>
              </p14:cNvPr>
              <p14:cNvContentPartPr/>
              <p14:nvPr/>
            </p14:nvContentPartPr>
            <p14:xfrm>
              <a:off x="4767227" y="2966827"/>
              <a:ext cx="67320" cy="1080"/>
            </p14:xfrm>
          </p:contentPart>
        </mc:Choice>
        <mc:Fallback>
          <p:pic>
            <p:nvPicPr>
              <p:cNvPr id="446" name="Freihand 445">
                <a:extLst>
                  <a:ext uri="{FF2B5EF4-FFF2-40B4-BE49-F238E27FC236}">
                    <a16:creationId xmlns:a16="http://schemas.microsoft.com/office/drawing/2014/main" id="{3024DB2D-8D15-4797-A417-42701839C6A4}"/>
                  </a:ext>
                </a:extLst>
              </p:cNvPr>
              <p:cNvPicPr/>
              <p:nvPr/>
            </p:nvPicPr>
            <p:blipFill>
              <a:blip r:embed="rId144"/>
              <a:stretch>
                <a:fillRect/>
              </a:stretch>
            </p:blipFill>
            <p:spPr>
              <a:xfrm>
                <a:off x="4762907" y="2962507"/>
                <a:ext cx="75960" cy="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5">
            <p14:nvContentPartPr>
              <p14:cNvPr id="447" name="Freihand 446">
                <a:extLst>
                  <a:ext uri="{FF2B5EF4-FFF2-40B4-BE49-F238E27FC236}">
                    <a16:creationId xmlns:a16="http://schemas.microsoft.com/office/drawing/2014/main" id="{616EA3A3-D7F6-4BDC-A5BF-474CFED4D1DA}"/>
                  </a:ext>
                </a:extLst>
              </p14:cNvPr>
              <p14:cNvContentPartPr/>
              <p14:nvPr/>
            </p14:nvContentPartPr>
            <p14:xfrm>
              <a:off x="4920587" y="2963587"/>
              <a:ext cx="91440" cy="360"/>
            </p14:xfrm>
          </p:contentPart>
        </mc:Choice>
        <mc:Fallback>
          <p:pic>
            <p:nvPicPr>
              <p:cNvPr id="447" name="Freihand 446">
                <a:extLst>
                  <a:ext uri="{FF2B5EF4-FFF2-40B4-BE49-F238E27FC236}">
                    <a16:creationId xmlns:a16="http://schemas.microsoft.com/office/drawing/2014/main" id="{616EA3A3-D7F6-4BDC-A5BF-474CFED4D1DA}"/>
                  </a:ext>
                </a:extLst>
              </p:cNvPr>
              <p:cNvPicPr/>
              <p:nvPr/>
            </p:nvPicPr>
            <p:blipFill>
              <a:blip r:embed="rId146"/>
              <a:stretch>
                <a:fillRect/>
              </a:stretch>
            </p:blipFill>
            <p:spPr>
              <a:xfrm>
                <a:off x="4916267" y="2959267"/>
                <a:ext cx="10008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7">
            <p14:nvContentPartPr>
              <p14:cNvPr id="448" name="Freihand 447">
                <a:extLst>
                  <a:ext uri="{FF2B5EF4-FFF2-40B4-BE49-F238E27FC236}">
                    <a16:creationId xmlns:a16="http://schemas.microsoft.com/office/drawing/2014/main" id="{A12638D7-267B-4A94-9FDE-B3758A917555}"/>
                  </a:ext>
                </a:extLst>
              </p14:cNvPr>
              <p14:cNvContentPartPr/>
              <p14:nvPr/>
            </p14:nvContentPartPr>
            <p14:xfrm>
              <a:off x="5072147" y="2959267"/>
              <a:ext cx="322560" cy="4320"/>
            </p14:xfrm>
          </p:contentPart>
        </mc:Choice>
        <mc:Fallback>
          <p:pic>
            <p:nvPicPr>
              <p:cNvPr id="448" name="Freihand 447">
                <a:extLst>
                  <a:ext uri="{FF2B5EF4-FFF2-40B4-BE49-F238E27FC236}">
                    <a16:creationId xmlns:a16="http://schemas.microsoft.com/office/drawing/2014/main" id="{A12638D7-267B-4A94-9FDE-B3758A917555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5067827" y="2954947"/>
                <a:ext cx="331200" cy="1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9">
            <p14:nvContentPartPr>
              <p14:cNvPr id="450" name="Freihand 449">
                <a:extLst>
                  <a:ext uri="{FF2B5EF4-FFF2-40B4-BE49-F238E27FC236}">
                    <a16:creationId xmlns:a16="http://schemas.microsoft.com/office/drawing/2014/main" id="{CA3607B8-9CBE-476A-AC9A-69E9FEB1CD18}"/>
                  </a:ext>
                </a:extLst>
              </p14:cNvPr>
              <p14:cNvContentPartPr/>
              <p14:nvPr/>
            </p14:nvContentPartPr>
            <p14:xfrm>
              <a:off x="5470667" y="2988787"/>
              <a:ext cx="115200" cy="4320"/>
            </p14:xfrm>
          </p:contentPart>
        </mc:Choice>
        <mc:Fallback>
          <p:pic>
            <p:nvPicPr>
              <p:cNvPr id="450" name="Freihand 449">
                <a:extLst>
                  <a:ext uri="{FF2B5EF4-FFF2-40B4-BE49-F238E27FC236}">
                    <a16:creationId xmlns:a16="http://schemas.microsoft.com/office/drawing/2014/main" id="{CA3607B8-9CBE-476A-AC9A-69E9FEB1CD18}"/>
                  </a:ext>
                </a:extLst>
              </p:cNvPr>
              <p:cNvPicPr/>
              <p:nvPr/>
            </p:nvPicPr>
            <p:blipFill>
              <a:blip r:embed="rId150"/>
              <a:stretch>
                <a:fillRect/>
              </a:stretch>
            </p:blipFill>
            <p:spPr>
              <a:xfrm>
                <a:off x="5466347" y="2984467"/>
                <a:ext cx="123840" cy="1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1">
            <p14:nvContentPartPr>
              <p14:cNvPr id="451" name="Freihand 450">
                <a:extLst>
                  <a:ext uri="{FF2B5EF4-FFF2-40B4-BE49-F238E27FC236}">
                    <a16:creationId xmlns:a16="http://schemas.microsoft.com/office/drawing/2014/main" id="{1A6AC9F9-A8DA-4978-88E0-37D75D0DFBCF}"/>
                  </a:ext>
                </a:extLst>
              </p14:cNvPr>
              <p14:cNvContentPartPr/>
              <p14:nvPr/>
            </p14:nvContentPartPr>
            <p14:xfrm>
              <a:off x="5658227" y="2985907"/>
              <a:ext cx="52920" cy="360"/>
            </p14:xfrm>
          </p:contentPart>
        </mc:Choice>
        <mc:Fallback>
          <p:pic>
            <p:nvPicPr>
              <p:cNvPr id="451" name="Freihand 450">
                <a:extLst>
                  <a:ext uri="{FF2B5EF4-FFF2-40B4-BE49-F238E27FC236}">
                    <a16:creationId xmlns:a16="http://schemas.microsoft.com/office/drawing/2014/main" id="{1A6AC9F9-A8DA-4978-88E0-37D75D0DFBCF}"/>
                  </a:ext>
                </a:extLst>
              </p:cNvPr>
              <p:cNvPicPr/>
              <p:nvPr/>
            </p:nvPicPr>
            <p:blipFill>
              <a:blip r:embed="rId152"/>
              <a:stretch>
                <a:fillRect/>
              </a:stretch>
            </p:blipFill>
            <p:spPr>
              <a:xfrm>
                <a:off x="5653907" y="2981587"/>
                <a:ext cx="6156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3">
            <p14:nvContentPartPr>
              <p14:cNvPr id="452" name="Freihand 451">
                <a:extLst>
                  <a:ext uri="{FF2B5EF4-FFF2-40B4-BE49-F238E27FC236}">
                    <a16:creationId xmlns:a16="http://schemas.microsoft.com/office/drawing/2014/main" id="{B3607464-EA67-4946-B6C2-98E567D69369}"/>
                  </a:ext>
                </a:extLst>
              </p14:cNvPr>
              <p14:cNvContentPartPr/>
              <p14:nvPr/>
            </p14:nvContentPartPr>
            <p14:xfrm>
              <a:off x="5782787" y="2981587"/>
              <a:ext cx="77760" cy="5760"/>
            </p14:xfrm>
          </p:contentPart>
        </mc:Choice>
        <mc:Fallback>
          <p:pic>
            <p:nvPicPr>
              <p:cNvPr id="452" name="Freihand 451">
                <a:extLst>
                  <a:ext uri="{FF2B5EF4-FFF2-40B4-BE49-F238E27FC236}">
                    <a16:creationId xmlns:a16="http://schemas.microsoft.com/office/drawing/2014/main" id="{B3607464-EA67-4946-B6C2-98E567D69369}"/>
                  </a:ext>
                </a:extLst>
              </p:cNvPr>
              <p:cNvPicPr/>
              <p:nvPr/>
            </p:nvPicPr>
            <p:blipFill>
              <a:blip r:embed="rId154"/>
              <a:stretch>
                <a:fillRect/>
              </a:stretch>
            </p:blipFill>
            <p:spPr>
              <a:xfrm>
                <a:off x="5778467" y="2977267"/>
                <a:ext cx="86400" cy="1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5">
            <p14:nvContentPartPr>
              <p14:cNvPr id="453" name="Freihand 452">
                <a:extLst>
                  <a:ext uri="{FF2B5EF4-FFF2-40B4-BE49-F238E27FC236}">
                    <a16:creationId xmlns:a16="http://schemas.microsoft.com/office/drawing/2014/main" id="{70433C7C-14B9-409E-9480-E2B31C55CD79}"/>
                  </a:ext>
                </a:extLst>
              </p14:cNvPr>
              <p14:cNvContentPartPr/>
              <p14:nvPr/>
            </p14:nvContentPartPr>
            <p14:xfrm>
              <a:off x="5973227" y="2992387"/>
              <a:ext cx="80280" cy="5400"/>
            </p14:xfrm>
          </p:contentPart>
        </mc:Choice>
        <mc:Fallback>
          <p:pic>
            <p:nvPicPr>
              <p:cNvPr id="453" name="Freihand 452">
                <a:extLst>
                  <a:ext uri="{FF2B5EF4-FFF2-40B4-BE49-F238E27FC236}">
                    <a16:creationId xmlns:a16="http://schemas.microsoft.com/office/drawing/2014/main" id="{70433C7C-14B9-409E-9480-E2B31C55CD79}"/>
                  </a:ext>
                </a:extLst>
              </p:cNvPr>
              <p:cNvPicPr/>
              <p:nvPr/>
            </p:nvPicPr>
            <p:blipFill>
              <a:blip r:embed="rId156"/>
              <a:stretch>
                <a:fillRect/>
              </a:stretch>
            </p:blipFill>
            <p:spPr>
              <a:xfrm>
                <a:off x="5968907" y="2988067"/>
                <a:ext cx="88920" cy="1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7">
            <p14:nvContentPartPr>
              <p14:cNvPr id="454" name="Freihand 453">
                <a:extLst>
                  <a:ext uri="{FF2B5EF4-FFF2-40B4-BE49-F238E27FC236}">
                    <a16:creationId xmlns:a16="http://schemas.microsoft.com/office/drawing/2014/main" id="{747BA3C9-78B0-4124-BB7E-6E6D3E0F8EEB}"/>
                  </a:ext>
                </a:extLst>
              </p14:cNvPr>
              <p14:cNvContentPartPr/>
              <p14:nvPr/>
            </p14:nvContentPartPr>
            <p14:xfrm>
              <a:off x="6165107" y="2978347"/>
              <a:ext cx="203040" cy="9000"/>
            </p14:xfrm>
          </p:contentPart>
        </mc:Choice>
        <mc:Fallback>
          <p:pic>
            <p:nvPicPr>
              <p:cNvPr id="454" name="Freihand 453">
                <a:extLst>
                  <a:ext uri="{FF2B5EF4-FFF2-40B4-BE49-F238E27FC236}">
                    <a16:creationId xmlns:a16="http://schemas.microsoft.com/office/drawing/2014/main" id="{747BA3C9-78B0-4124-BB7E-6E6D3E0F8EEB}"/>
                  </a:ext>
                </a:extLst>
              </p:cNvPr>
              <p:cNvPicPr/>
              <p:nvPr/>
            </p:nvPicPr>
            <p:blipFill>
              <a:blip r:embed="rId158"/>
              <a:stretch>
                <a:fillRect/>
              </a:stretch>
            </p:blipFill>
            <p:spPr>
              <a:xfrm>
                <a:off x="6160787" y="2974027"/>
                <a:ext cx="211680" cy="1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9">
            <p14:nvContentPartPr>
              <p14:cNvPr id="455" name="Freihand 454">
                <a:extLst>
                  <a:ext uri="{FF2B5EF4-FFF2-40B4-BE49-F238E27FC236}">
                    <a16:creationId xmlns:a16="http://schemas.microsoft.com/office/drawing/2014/main" id="{C9F054A7-BAD0-462D-9595-950A6B781107}"/>
                  </a:ext>
                </a:extLst>
              </p14:cNvPr>
              <p14:cNvContentPartPr/>
              <p14:nvPr/>
            </p14:nvContentPartPr>
            <p14:xfrm>
              <a:off x="6445187" y="2952787"/>
              <a:ext cx="543960" cy="19080"/>
            </p14:xfrm>
          </p:contentPart>
        </mc:Choice>
        <mc:Fallback>
          <p:pic>
            <p:nvPicPr>
              <p:cNvPr id="455" name="Freihand 454">
                <a:extLst>
                  <a:ext uri="{FF2B5EF4-FFF2-40B4-BE49-F238E27FC236}">
                    <a16:creationId xmlns:a16="http://schemas.microsoft.com/office/drawing/2014/main" id="{C9F054A7-BAD0-462D-9595-950A6B781107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6440867" y="2948467"/>
                <a:ext cx="55260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1">
            <p14:nvContentPartPr>
              <p14:cNvPr id="456" name="Freihand 455">
                <a:extLst>
                  <a:ext uri="{FF2B5EF4-FFF2-40B4-BE49-F238E27FC236}">
                    <a16:creationId xmlns:a16="http://schemas.microsoft.com/office/drawing/2014/main" id="{2ABAE3D6-7DBC-465A-8D5E-50DA5C12473A}"/>
                  </a:ext>
                </a:extLst>
              </p14:cNvPr>
              <p14:cNvContentPartPr/>
              <p14:nvPr/>
            </p14:nvContentPartPr>
            <p14:xfrm>
              <a:off x="7018667" y="2943427"/>
              <a:ext cx="67680" cy="8280"/>
            </p14:xfrm>
          </p:contentPart>
        </mc:Choice>
        <mc:Fallback>
          <p:pic>
            <p:nvPicPr>
              <p:cNvPr id="456" name="Freihand 455">
                <a:extLst>
                  <a:ext uri="{FF2B5EF4-FFF2-40B4-BE49-F238E27FC236}">
                    <a16:creationId xmlns:a16="http://schemas.microsoft.com/office/drawing/2014/main" id="{2ABAE3D6-7DBC-465A-8D5E-50DA5C12473A}"/>
                  </a:ext>
                </a:extLst>
              </p:cNvPr>
              <p:cNvPicPr/>
              <p:nvPr/>
            </p:nvPicPr>
            <p:blipFill>
              <a:blip r:embed="rId162"/>
              <a:stretch>
                <a:fillRect/>
              </a:stretch>
            </p:blipFill>
            <p:spPr>
              <a:xfrm>
                <a:off x="7014347" y="2939107"/>
                <a:ext cx="76320" cy="1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3">
            <p14:nvContentPartPr>
              <p14:cNvPr id="457" name="Freihand 456">
                <a:extLst>
                  <a:ext uri="{FF2B5EF4-FFF2-40B4-BE49-F238E27FC236}">
                    <a16:creationId xmlns:a16="http://schemas.microsoft.com/office/drawing/2014/main" id="{AD4BC7E6-3C1B-49B4-9B54-E0157D246F11}"/>
                  </a:ext>
                </a:extLst>
              </p14:cNvPr>
              <p14:cNvContentPartPr/>
              <p14:nvPr/>
            </p14:nvContentPartPr>
            <p14:xfrm>
              <a:off x="7176707" y="2925427"/>
              <a:ext cx="162360" cy="11520"/>
            </p14:xfrm>
          </p:contentPart>
        </mc:Choice>
        <mc:Fallback>
          <p:pic>
            <p:nvPicPr>
              <p:cNvPr id="457" name="Freihand 456">
                <a:extLst>
                  <a:ext uri="{FF2B5EF4-FFF2-40B4-BE49-F238E27FC236}">
                    <a16:creationId xmlns:a16="http://schemas.microsoft.com/office/drawing/2014/main" id="{AD4BC7E6-3C1B-49B4-9B54-E0157D246F11}"/>
                  </a:ext>
                </a:extLst>
              </p:cNvPr>
              <p:cNvPicPr/>
              <p:nvPr/>
            </p:nvPicPr>
            <p:blipFill>
              <a:blip r:embed="rId164"/>
              <a:stretch>
                <a:fillRect/>
              </a:stretch>
            </p:blipFill>
            <p:spPr>
              <a:xfrm>
                <a:off x="7172387" y="2921107"/>
                <a:ext cx="17100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5">
            <p14:nvContentPartPr>
              <p14:cNvPr id="461" name="Freihand 460">
                <a:extLst>
                  <a:ext uri="{FF2B5EF4-FFF2-40B4-BE49-F238E27FC236}">
                    <a16:creationId xmlns:a16="http://schemas.microsoft.com/office/drawing/2014/main" id="{652DF5F3-DDB4-4A82-BD3C-1CD5A8C53DBE}"/>
                  </a:ext>
                </a:extLst>
              </p14:cNvPr>
              <p14:cNvContentPartPr/>
              <p14:nvPr/>
            </p14:nvContentPartPr>
            <p14:xfrm>
              <a:off x="5703947" y="2665507"/>
              <a:ext cx="1284480" cy="27720"/>
            </p14:xfrm>
          </p:contentPart>
        </mc:Choice>
        <mc:Fallback>
          <p:pic>
            <p:nvPicPr>
              <p:cNvPr id="461" name="Freihand 460">
                <a:extLst>
                  <a:ext uri="{FF2B5EF4-FFF2-40B4-BE49-F238E27FC236}">
                    <a16:creationId xmlns:a16="http://schemas.microsoft.com/office/drawing/2014/main" id="{652DF5F3-DDB4-4A82-BD3C-1CD5A8C53DBE}"/>
                  </a:ext>
                </a:extLst>
              </p:cNvPr>
              <p:cNvPicPr/>
              <p:nvPr/>
            </p:nvPicPr>
            <p:blipFill>
              <a:blip r:embed="rId166"/>
              <a:stretch>
                <a:fillRect/>
              </a:stretch>
            </p:blipFill>
            <p:spPr>
              <a:xfrm>
                <a:off x="5699627" y="2661187"/>
                <a:ext cx="1293120" cy="3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7">
            <p14:nvContentPartPr>
              <p14:cNvPr id="462" name="Freihand 461">
                <a:extLst>
                  <a:ext uri="{FF2B5EF4-FFF2-40B4-BE49-F238E27FC236}">
                    <a16:creationId xmlns:a16="http://schemas.microsoft.com/office/drawing/2014/main" id="{EF011602-F6B7-45B3-B154-F016D6F808EE}"/>
                  </a:ext>
                </a:extLst>
              </p14:cNvPr>
              <p14:cNvContentPartPr/>
              <p14:nvPr/>
            </p14:nvContentPartPr>
            <p14:xfrm>
              <a:off x="5735627" y="2662987"/>
              <a:ext cx="71280" cy="304200"/>
            </p14:xfrm>
          </p:contentPart>
        </mc:Choice>
        <mc:Fallback>
          <p:pic>
            <p:nvPicPr>
              <p:cNvPr id="462" name="Freihand 461">
                <a:extLst>
                  <a:ext uri="{FF2B5EF4-FFF2-40B4-BE49-F238E27FC236}">
                    <a16:creationId xmlns:a16="http://schemas.microsoft.com/office/drawing/2014/main" id="{EF011602-F6B7-45B3-B154-F016D6F808EE}"/>
                  </a:ext>
                </a:extLst>
              </p:cNvPr>
              <p:cNvPicPr/>
              <p:nvPr/>
            </p:nvPicPr>
            <p:blipFill>
              <a:blip r:embed="rId168"/>
              <a:stretch>
                <a:fillRect/>
              </a:stretch>
            </p:blipFill>
            <p:spPr>
              <a:xfrm>
                <a:off x="5731307" y="2658667"/>
                <a:ext cx="79920" cy="31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9">
            <p14:nvContentPartPr>
              <p14:cNvPr id="463" name="Freihand 462">
                <a:extLst>
                  <a:ext uri="{FF2B5EF4-FFF2-40B4-BE49-F238E27FC236}">
                    <a16:creationId xmlns:a16="http://schemas.microsoft.com/office/drawing/2014/main" id="{8795F812-A896-45D2-85DA-D29783D1ED7C}"/>
                  </a:ext>
                </a:extLst>
              </p14:cNvPr>
              <p14:cNvContentPartPr/>
              <p14:nvPr/>
            </p14:nvContentPartPr>
            <p14:xfrm>
              <a:off x="5818067" y="2956027"/>
              <a:ext cx="1120320" cy="29160"/>
            </p14:xfrm>
          </p:contentPart>
        </mc:Choice>
        <mc:Fallback>
          <p:pic>
            <p:nvPicPr>
              <p:cNvPr id="463" name="Freihand 462">
                <a:extLst>
                  <a:ext uri="{FF2B5EF4-FFF2-40B4-BE49-F238E27FC236}">
                    <a16:creationId xmlns:a16="http://schemas.microsoft.com/office/drawing/2014/main" id="{8795F812-A896-45D2-85DA-D29783D1ED7C}"/>
                  </a:ext>
                </a:extLst>
              </p:cNvPr>
              <p:cNvPicPr/>
              <p:nvPr/>
            </p:nvPicPr>
            <p:blipFill>
              <a:blip r:embed="rId170"/>
              <a:stretch>
                <a:fillRect/>
              </a:stretch>
            </p:blipFill>
            <p:spPr>
              <a:xfrm>
                <a:off x="5813747" y="2951707"/>
                <a:ext cx="112896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1">
            <p14:nvContentPartPr>
              <p14:cNvPr id="477" name="Freihand 476">
                <a:extLst>
                  <a:ext uri="{FF2B5EF4-FFF2-40B4-BE49-F238E27FC236}">
                    <a16:creationId xmlns:a16="http://schemas.microsoft.com/office/drawing/2014/main" id="{FE3A6277-845E-482C-A427-521455D2B173}"/>
                  </a:ext>
                </a:extLst>
              </p14:cNvPr>
              <p14:cNvContentPartPr/>
              <p14:nvPr/>
            </p14:nvContentPartPr>
            <p14:xfrm>
              <a:off x="6906707" y="2969347"/>
              <a:ext cx="4320" cy="1080"/>
            </p14:xfrm>
          </p:contentPart>
        </mc:Choice>
        <mc:Fallback>
          <p:pic>
            <p:nvPicPr>
              <p:cNvPr id="477" name="Freihand 476">
                <a:extLst>
                  <a:ext uri="{FF2B5EF4-FFF2-40B4-BE49-F238E27FC236}">
                    <a16:creationId xmlns:a16="http://schemas.microsoft.com/office/drawing/2014/main" id="{FE3A6277-845E-482C-A427-521455D2B173}"/>
                  </a:ext>
                </a:extLst>
              </p:cNvPr>
              <p:cNvPicPr/>
              <p:nvPr/>
            </p:nvPicPr>
            <p:blipFill>
              <a:blip r:embed="rId172"/>
              <a:stretch>
                <a:fillRect/>
              </a:stretch>
            </p:blipFill>
            <p:spPr>
              <a:xfrm>
                <a:off x="6902387" y="2965027"/>
                <a:ext cx="12960" cy="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3">
            <p14:nvContentPartPr>
              <p14:cNvPr id="478" name="Freihand 477">
                <a:extLst>
                  <a:ext uri="{FF2B5EF4-FFF2-40B4-BE49-F238E27FC236}">
                    <a16:creationId xmlns:a16="http://schemas.microsoft.com/office/drawing/2014/main" id="{44123CE3-03EC-45EE-939F-9F79F7D344B0}"/>
                  </a:ext>
                </a:extLst>
              </p14:cNvPr>
              <p14:cNvContentPartPr/>
              <p14:nvPr/>
            </p14:nvContentPartPr>
            <p14:xfrm>
              <a:off x="6887267" y="2960707"/>
              <a:ext cx="61920" cy="17280"/>
            </p14:xfrm>
          </p:contentPart>
        </mc:Choice>
        <mc:Fallback>
          <p:pic>
            <p:nvPicPr>
              <p:cNvPr id="478" name="Freihand 477">
                <a:extLst>
                  <a:ext uri="{FF2B5EF4-FFF2-40B4-BE49-F238E27FC236}">
                    <a16:creationId xmlns:a16="http://schemas.microsoft.com/office/drawing/2014/main" id="{44123CE3-03EC-45EE-939F-9F79F7D344B0}"/>
                  </a:ext>
                </a:extLst>
              </p:cNvPr>
              <p:cNvPicPr/>
              <p:nvPr/>
            </p:nvPicPr>
            <p:blipFill>
              <a:blip r:embed="rId174"/>
              <a:stretch>
                <a:fillRect/>
              </a:stretch>
            </p:blipFill>
            <p:spPr>
              <a:xfrm>
                <a:off x="6882947" y="2956387"/>
                <a:ext cx="7056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5">
            <p14:nvContentPartPr>
              <p14:cNvPr id="480" name="Freihand 479">
                <a:extLst>
                  <a:ext uri="{FF2B5EF4-FFF2-40B4-BE49-F238E27FC236}">
                    <a16:creationId xmlns:a16="http://schemas.microsoft.com/office/drawing/2014/main" id="{1806C528-13A3-436D-ACE5-8048BAD843EC}"/>
                  </a:ext>
                </a:extLst>
              </p14:cNvPr>
              <p14:cNvContentPartPr/>
              <p14:nvPr/>
            </p14:nvContentPartPr>
            <p14:xfrm>
              <a:off x="6929027" y="2710867"/>
              <a:ext cx="78840" cy="202320"/>
            </p14:xfrm>
          </p:contentPart>
        </mc:Choice>
        <mc:Fallback>
          <p:pic>
            <p:nvPicPr>
              <p:cNvPr id="480" name="Freihand 479">
                <a:extLst>
                  <a:ext uri="{FF2B5EF4-FFF2-40B4-BE49-F238E27FC236}">
                    <a16:creationId xmlns:a16="http://schemas.microsoft.com/office/drawing/2014/main" id="{1806C528-13A3-436D-ACE5-8048BAD843EC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6924707" y="2706547"/>
                <a:ext cx="87480" cy="21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7">
            <p14:nvContentPartPr>
              <p14:cNvPr id="481" name="Freihand 480">
                <a:extLst>
                  <a:ext uri="{FF2B5EF4-FFF2-40B4-BE49-F238E27FC236}">
                    <a16:creationId xmlns:a16="http://schemas.microsoft.com/office/drawing/2014/main" id="{69AE6CEE-F129-4936-BC33-0B6347710975}"/>
                  </a:ext>
                </a:extLst>
              </p14:cNvPr>
              <p14:cNvContentPartPr/>
              <p14:nvPr/>
            </p14:nvContentPartPr>
            <p14:xfrm>
              <a:off x="5797907" y="2647507"/>
              <a:ext cx="575640" cy="26280"/>
            </p14:xfrm>
          </p:contentPart>
        </mc:Choice>
        <mc:Fallback>
          <p:pic>
            <p:nvPicPr>
              <p:cNvPr id="481" name="Freihand 480">
                <a:extLst>
                  <a:ext uri="{FF2B5EF4-FFF2-40B4-BE49-F238E27FC236}">
                    <a16:creationId xmlns:a16="http://schemas.microsoft.com/office/drawing/2014/main" id="{69AE6CEE-F129-4936-BC33-0B6347710975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5793587" y="2643187"/>
                <a:ext cx="58428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9">
            <p14:nvContentPartPr>
              <p14:cNvPr id="483" name="Freihand 482">
                <a:extLst>
                  <a:ext uri="{FF2B5EF4-FFF2-40B4-BE49-F238E27FC236}">
                    <a16:creationId xmlns:a16="http://schemas.microsoft.com/office/drawing/2014/main" id="{C00F8986-9F0D-4C1B-97D2-A8AF748CDE8F}"/>
                  </a:ext>
                </a:extLst>
              </p14:cNvPr>
              <p14:cNvContentPartPr/>
              <p14:nvPr/>
            </p14:nvContentPartPr>
            <p14:xfrm>
              <a:off x="6974747" y="2681707"/>
              <a:ext cx="12600" cy="17640"/>
            </p14:xfrm>
          </p:contentPart>
        </mc:Choice>
        <mc:Fallback>
          <p:pic>
            <p:nvPicPr>
              <p:cNvPr id="483" name="Freihand 482">
                <a:extLst>
                  <a:ext uri="{FF2B5EF4-FFF2-40B4-BE49-F238E27FC236}">
                    <a16:creationId xmlns:a16="http://schemas.microsoft.com/office/drawing/2014/main" id="{C00F8986-9F0D-4C1B-97D2-A8AF748CDE8F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6970427" y="2677387"/>
                <a:ext cx="2124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1">
            <p14:nvContentPartPr>
              <p14:cNvPr id="484" name="Freihand 483">
                <a:extLst>
                  <a:ext uri="{FF2B5EF4-FFF2-40B4-BE49-F238E27FC236}">
                    <a16:creationId xmlns:a16="http://schemas.microsoft.com/office/drawing/2014/main" id="{2EC64E8E-C2B7-493E-9B90-FEBC2476039C}"/>
                  </a:ext>
                </a:extLst>
              </p14:cNvPr>
              <p14:cNvContentPartPr/>
              <p14:nvPr/>
            </p14:nvContentPartPr>
            <p14:xfrm>
              <a:off x="6939827" y="2698987"/>
              <a:ext cx="35280" cy="126000"/>
            </p14:xfrm>
          </p:contentPart>
        </mc:Choice>
        <mc:Fallback>
          <p:pic>
            <p:nvPicPr>
              <p:cNvPr id="484" name="Freihand 483">
                <a:extLst>
                  <a:ext uri="{FF2B5EF4-FFF2-40B4-BE49-F238E27FC236}">
                    <a16:creationId xmlns:a16="http://schemas.microsoft.com/office/drawing/2014/main" id="{2EC64E8E-C2B7-493E-9B90-FEBC2476039C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6935507" y="2694667"/>
                <a:ext cx="43920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3">
            <p14:nvContentPartPr>
              <p14:cNvPr id="485" name="Freihand 484">
                <a:extLst>
                  <a:ext uri="{FF2B5EF4-FFF2-40B4-BE49-F238E27FC236}">
                    <a16:creationId xmlns:a16="http://schemas.microsoft.com/office/drawing/2014/main" id="{B4E03489-213F-4CAB-88E3-DF4310B8AFAD}"/>
                  </a:ext>
                </a:extLst>
              </p14:cNvPr>
              <p14:cNvContentPartPr/>
              <p14:nvPr/>
            </p14:nvContentPartPr>
            <p14:xfrm>
              <a:off x="6890867" y="2921467"/>
              <a:ext cx="360" cy="360"/>
            </p14:xfrm>
          </p:contentPart>
        </mc:Choice>
        <mc:Fallback>
          <p:pic>
            <p:nvPicPr>
              <p:cNvPr id="485" name="Freihand 484">
                <a:extLst>
                  <a:ext uri="{FF2B5EF4-FFF2-40B4-BE49-F238E27FC236}">
                    <a16:creationId xmlns:a16="http://schemas.microsoft.com/office/drawing/2014/main" id="{B4E03489-213F-4CAB-88E3-DF4310B8AFAD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886547" y="291714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4">
            <p14:nvContentPartPr>
              <p14:cNvPr id="486" name="Freihand 485">
                <a:extLst>
                  <a:ext uri="{FF2B5EF4-FFF2-40B4-BE49-F238E27FC236}">
                    <a16:creationId xmlns:a16="http://schemas.microsoft.com/office/drawing/2014/main" id="{D1CFE365-051A-4CD5-B7DD-5A137745F670}"/>
                  </a:ext>
                </a:extLst>
              </p14:cNvPr>
              <p14:cNvContentPartPr/>
              <p14:nvPr/>
            </p14:nvContentPartPr>
            <p14:xfrm>
              <a:off x="6629147" y="2921467"/>
              <a:ext cx="281160" cy="56880"/>
            </p14:xfrm>
          </p:contentPart>
        </mc:Choice>
        <mc:Fallback>
          <p:pic>
            <p:nvPicPr>
              <p:cNvPr id="486" name="Freihand 485">
                <a:extLst>
                  <a:ext uri="{FF2B5EF4-FFF2-40B4-BE49-F238E27FC236}">
                    <a16:creationId xmlns:a16="http://schemas.microsoft.com/office/drawing/2014/main" id="{D1CFE365-051A-4CD5-B7DD-5A137745F670}"/>
                  </a:ext>
                </a:extLst>
              </p:cNvPr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6624827" y="2917147"/>
                <a:ext cx="28980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6">
            <p14:nvContentPartPr>
              <p14:cNvPr id="487" name="Freihand 486">
                <a:extLst>
                  <a:ext uri="{FF2B5EF4-FFF2-40B4-BE49-F238E27FC236}">
                    <a16:creationId xmlns:a16="http://schemas.microsoft.com/office/drawing/2014/main" id="{2A6D3004-AB09-47DD-9E85-CE1AD358F186}"/>
                  </a:ext>
                </a:extLst>
              </p14:cNvPr>
              <p14:cNvContentPartPr/>
              <p14:nvPr/>
            </p14:nvContentPartPr>
            <p14:xfrm>
              <a:off x="5744987" y="2681707"/>
              <a:ext cx="299880" cy="332640"/>
            </p14:xfrm>
          </p:contentPart>
        </mc:Choice>
        <mc:Fallback>
          <p:pic>
            <p:nvPicPr>
              <p:cNvPr id="487" name="Freihand 486">
                <a:extLst>
                  <a:ext uri="{FF2B5EF4-FFF2-40B4-BE49-F238E27FC236}">
                    <a16:creationId xmlns:a16="http://schemas.microsoft.com/office/drawing/2014/main" id="{2A6D3004-AB09-47DD-9E85-CE1AD358F186}"/>
                  </a:ext>
                </a:extLst>
              </p:cNvPr>
              <p:cNvPicPr/>
              <p:nvPr/>
            </p:nvPicPr>
            <p:blipFill>
              <a:blip r:embed="rId187"/>
              <a:stretch>
                <a:fillRect/>
              </a:stretch>
            </p:blipFill>
            <p:spPr>
              <a:xfrm>
                <a:off x="5740667" y="2677387"/>
                <a:ext cx="308520" cy="34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8">
            <p14:nvContentPartPr>
              <p14:cNvPr id="517" name="Freihand 516">
                <a:extLst>
                  <a:ext uri="{FF2B5EF4-FFF2-40B4-BE49-F238E27FC236}">
                    <a16:creationId xmlns:a16="http://schemas.microsoft.com/office/drawing/2014/main" id="{A4B60900-8057-4BD8-AA97-DF888DBE78B1}"/>
                  </a:ext>
                </a:extLst>
              </p14:cNvPr>
              <p14:cNvContentPartPr/>
              <p14:nvPr/>
            </p14:nvContentPartPr>
            <p14:xfrm>
              <a:off x="6651107" y="2702947"/>
              <a:ext cx="142560" cy="267480"/>
            </p14:xfrm>
          </p:contentPart>
        </mc:Choice>
        <mc:Fallback>
          <p:pic>
            <p:nvPicPr>
              <p:cNvPr id="517" name="Freihand 516">
                <a:extLst>
                  <a:ext uri="{FF2B5EF4-FFF2-40B4-BE49-F238E27FC236}">
                    <a16:creationId xmlns:a16="http://schemas.microsoft.com/office/drawing/2014/main" id="{A4B60900-8057-4BD8-AA97-DF888DBE78B1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6646787" y="2698627"/>
                <a:ext cx="151200" cy="27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0">
            <p14:nvContentPartPr>
              <p14:cNvPr id="519" name="Freihand 518">
                <a:extLst>
                  <a:ext uri="{FF2B5EF4-FFF2-40B4-BE49-F238E27FC236}">
                    <a16:creationId xmlns:a16="http://schemas.microsoft.com/office/drawing/2014/main" id="{DCA435F8-BBF3-4AD2-B7D8-717F8D25EFCA}"/>
                  </a:ext>
                </a:extLst>
              </p14:cNvPr>
              <p14:cNvContentPartPr/>
              <p14:nvPr/>
            </p14:nvContentPartPr>
            <p14:xfrm>
              <a:off x="5751467" y="2656867"/>
              <a:ext cx="1006200" cy="334440"/>
            </p14:xfrm>
          </p:contentPart>
        </mc:Choice>
        <mc:Fallback>
          <p:pic>
            <p:nvPicPr>
              <p:cNvPr id="519" name="Freihand 518">
                <a:extLst>
                  <a:ext uri="{FF2B5EF4-FFF2-40B4-BE49-F238E27FC236}">
                    <a16:creationId xmlns:a16="http://schemas.microsoft.com/office/drawing/2014/main" id="{DCA435F8-BBF3-4AD2-B7D8-717F8D25EFCA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5747147" y="2652547"/>
                <a:ext cx="1014840" cy="34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2">
            <p14:nvContentPartPr>
              <p14:cNvPr id="521" name="Freihand 520">
                <a:extLst>
                  <a:ext uri="{FF2B5EF4-FFF2-40B4-BE49-F238E27FC236}">
                    <a16:creationId xmlns:a16="http://schemas.microsoft.com/office/drawing/2014/main" id="{9F6A619D-E5B4-43C8-B39B-E2555F6EFEDD}"/>
                  </a:ext>
                </a:extLst>
              </p14:cNvPr>
              <p14:cNvContentPartPr/>
              <p14:nvPr/>
            </p14:nvContentPartPr>
            <p14:xfrm>
              <a:off x="6084827" y="2888707"/>
              <a:ext cx="175320" cy="538560"/>
            </p14:xfrm>
          </p:contentPart>
        </mc:Choice>
        <mc:Fallback>
          <p:pic>
            <p:nvPicPr>
              <p:cNvPr id="521" name="Freihand 520">
                <a:extLst>
                  <a:ext uri="{FF2B5EF4-FFF2-40B4-BE49-F238E27FC236}">
                    <a16:creationId xmlns:a16="http://schemas.microsoft.com/office/drawing/2014/main" id="{9F6A619D-E5B4-43C8-B39B-E2555F6EFEDD}"/>
                  </a:ext>
                </a:extLst>
              </p:cNvPr>
              <p:cNvPicPr/>
              <p:nvPr/>
            </p:nvPicPr>
            <p:blipFill>
              <a:blip r:embed="rId193"/>
              <a:stretch>
                <a:fillRect/>
              </a:stretch>
            </p:blipFill>
            <p:spPr>
              <a:xfrm>
                <a:off x="6080507" y="2884387"/>
                <a:ext cx="183960" cy="54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4">
            <p14:nvContentPartPr>
              <p14:cNvPr id="523" name="Freihand 522">
                <a:extLst>
                  <a:ext uri="{FF2B5EF4-FFF2-40B4-BE49-F238E27FC236}">
                    <a16:creationId xmlns:a16="http://schemas.microsoft.com/office/drawing/2014/main" id="{790739F3-8333-40A6-BBBA-7B474A2FB5BD}"/>
                  </a:ext>
                </a:extLst>
              </p14:cNvPr>
              <p14:cNvContentPartPr/>
              <p14:nvPr/>
            </p14:nvContentPartPr>
            <p14:xfrm>
              <a:off x="5820947" y="3475147"/>
              <a:ext cx="169920" cy="114120"/>
            </p14:xfrm>
          </p:contentPart>
        </mc:Choice>
        <mc:Fallback>
          <p:pic>
            <p:nvPicPr>
              <p:cNvPr id="523" name="Freihand 522">
                <a:extLst>
                  <a:ext uri="{FF2B5EF4-FFF2-40B4-BE49-F238E27FC236}">
                    <a16:creationId xmlns:a16="http://schemas.microsoft.com/office/drawing/2014/main" id="{790739F3-8333-40A6-BBBA-7B474A2FB5BD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5816627" y="3470827"/>
                <a:ext cx="178560" cy="12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6">
            <p14:nvContentPartPr>
              <p14:cNvPr id="524" name="Freihand 523">
                <a:extLst>
                  <a:ext uri="{FF2B5EF4-FFF2-40B4-BE49-F238E27FC236}">
                    <a16:creationId xmlns:a16="http://schemas.microsoft.com/office/drawing/2014/main" id="{76614773-BC6C-4960-B36C-E0F57F6CDF61}"/>
                  </a:ext>
                </a:extLst>
              </p14:cNvPr>
              <p14:cNvContentPartPr/>
              <p14:nvPr/>
            </p14:nvContentPartPr>
            <p14:xfrm>
              <a:off x="5948027" y="3429427"/>
              <a:ext cx="360" cy="360"/>
            </p14:xfrm>
          </p:contentPart>
        </mc:Choice>
        <mc:Fallback>
          <p:pic>
            <p:nvPicPr>
              <p:cNvPr id="524" name="Freihand 523">
                <a:extLst>
                  <a:ext uri="{FF2B5EF4-FFF2-40B4-BE49-F238E27FC236}">
                    <a16:creationId xmlns:a16="http://schemas.microsoft.com/office/drawing/2014/main" id="{76614773-BC6C-4960-B36C-E0F57F6CDF61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5943707" y="342510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7">
            <p14:nvContentPartPr>
              <p14:cNvPr id="525" name="Freihand 524">
                <a:extLst>
                  <a:ext uri="{FF2B5EF4-FFF2-40B4-BE49-F238E27FC236}">
                    <a16:creationId xmlns:a16="http://schemas.microsoft.com/office/drawing/2014/main" id="{033CA645-EA4C-4961-85D8-A24EEECAB450}"/>
                  </a:ext>
                </a:extLst>
              </p14:cNvPr>
              <p14:cNvContentPartPr/>
              <p14:nvPr/>
            </p14:nvContentPartPr>
            <p14:xfrm>
              <a:off x="6018947" y="3479827"/>
              <a:ext cx="133200" cy="111960"/>
            </p14:xfrm>
          </p:contentPart>
        </mc:Choice>
        <mc:Fallback>
          <p:pic>
            <p:nvPicPr>
              <p:cNvPr id="525" name="Freihand 524">
                <a:extLst>
                  <a:ext uri="{FF2B5EF4-FFF2-40B4-BE49-F238E27FC236}">
                    <a16:creationId xmlns:a16="http://schemas.microsoft.com/office/drawing/2014/main" id="{033CA645-EA4C-4961-85D8-A24EEECAB450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6014627" y="3475507"/>
                <a:ext cx="141840" cy="12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9">
            <p14:nvContentPartPr>
              <p14:cNvPr id="526" name="Freihand 525">
                <a:extLst>
                  <a:ext uri="{FF2B5EF4-FFF2-40B4-BE49-F238E27FC236}">
                    <a16:creationId xmlns:a16="http://schemas.microsoft.com/office/drawing/2014/main" id="{B7598915-8BBA-4B67-B4F4-64009B8AC6E8}"/>
                  </a:ext>
                </a:extLst>
              </p14:cNvPr>
              <p14:cNvContentPartPr/>
              <p14:nvPr/>
            </p14:nvContentPartPr>
            <p14:xfrm>
              <a:off x="6141707" y="3459667"/>
              <a:ext cx="111240" cy="95400"/>
            </p14:xfrm>
          </p:contentPart>
        </mc:Choice>
        <mc:Fallback>
          <p:pic>
            <p:nvPicPr>
              <p:cNvPr id="526" name="Freihand 525">
                <a:extLst>
                  <a:ext uri="{FF2B5EF4-FFF2-40B4-BE49-F238E27FC236}">
                    <a16:creationId xmlns:a16="http://schemas.microsoft.com/office/drawing/2014/main" id="{B7598915-8BBA-4B67-B4F4-64009B8AC6E8}"/>
                  </a:ext>
                </a:extLst>
              </p:cNvPr>
              <p:cNvPicPr/>
              <p:nvPr/>
            </p:nvPicPr>
            <p:blipFill>
              <a:blip r:embed="rId200"/>
              <a:stretch>
                <a:fillRect/>
              </a:stretch>
            </p:blipFill>
            <p:spPr>
              <a:xfrm>
                <a:off x="6137387" y="3455347"/>
                <a:ext cx="119880" cy="10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1">
            <p14:nvContentPartPr>
              <p14:cNvPr id="527" name="Freihand 526">
                <a:extLst>
                  <a:ext uri="{FF2B5EF4-FFF2-40B4-BE49-F238E27FC236}">
                    <a16:creationId xmlns:a16="http://schemas.microsoft.com/office/drawing/2014/main" id="{A0DBC7F0-A073-4A7D-97E7-09CB78583BFC}"/>
                  </a:ext>
                </a:extLst>
              </p14:cNvPr>
              <p14:cNvContentPartPr/>
              <p14:nvPr/>
            </p14:nvContentPartPr>
            <p14:xfrm>
              <a:off x="6264467" y="3466867"/>
              <a:ext cx="68400" cy="81720"/>
            </p14:xfrm>
          </p:contentPart>
        </mc:Choice>
        <mc:Fallback>
          <p:pic>
            <p:nvPicPr>
              <p:cNvPr id="527" name="Freihand 526">
                <a:extLst>
                  <a:ext uri="{FF2B5EF4-FFF2-40B4-BE49-F238E27FC236}">
                    <a16:creationId xmlns:a16="http://schemas.microsoft.com/office/drawing/2014/main" id="{A0DBC7F0-A073-4A7D-97E7-09CB78583BFC}"/>
                  </a:ext>
                </a:extLst>
              </p:cNvPr>
              <p:cNvPicPr/>
              <p:nvPr/>
            </p:nvPicPr>
            <p:blipFill>
              <a:blip r:embed="rId202"/>
              <a:stretch>
                <a:fillRect/>
              </a:stretch>
            </p:blipFill>
            <p:spPr>
              <a:xfrm>
                <a:off x="6260147" y="3462547"/>
                <a:ext cx="77040" cy="9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3">
            <p14:nvContentPartPr>
              <p14:cNvPr id="528" name="Freihand 527">
                <a:extLst>
                  <a:ext uri="{FF2B5EF4-FFF2-40B4-BE49-F238E27FC236}">
                    <a16:creationId xmlns:a16="http://schemas.microsoft.com/office/drawing/2014/main" id="{633D9EB7-4CD3-4436-81AA-6C98B7994DD9}"/>
                  </a:ext>
                </a:extLst>
              </p14:cNvPr>
              <p14:cNvContentPartPr/>
              <p14:nvPr/>
            </p14:nvContentPartPr>
            <p14:xfrm>
              <a:off x="6351227" y="3442747"/>
              <a:ext cx="72360" cy="105840"/>
            </p14:xfrm>
          </p:contentPart>
        </mc:Choice>
        <mc:Fallback>
          <p:pic>
            <p:nvPicPr>
              <p:cNvPr id="528" name="Freihand 527">
                <a:extLst>
                  <a:ext uri="{FF2B5EF4-FFF2-40B4-BE49-F238E27FC236}">
                    <a16:creationId xmlns:a16="http://schemas.microsoft.com/office/drawing/2014/main" id="{633D9EB7-4CD3-4436-81AA-6C98B7994DD9}"/>
                  </a:ext>
                </a:extLst>
              </p:cNvPr>
              <p:cNvPicPr/>
              <p:nvPr/>
            </p:nvPicPr>
            <p:blipFill>
              <a:blip r:embed="rId204"/>
              <a:stretch>
                <a:fillRect/>
              </a:stretch>
            </p:blipFill>
            <p:spPr>
              <a:xfrm>
                <a:off x="6346907" y="3438427"/>
                <a:ext cx="81000" cy="11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5">
            <p14:nvContentPartPr>
              <p14:cNvPr id="529" name="Freihand 528">
                <a:extLst>
                  <a:ext uri="{FF2B5EF4-FFF2-40B4-BE49-F238E27FC236}">
                    <a16:creationId xmlns:a16="http://schemas.microsoft.com/office/drawing/2014/main" id="{FC77C144-44F5-4FAB-A3B2-05F342D50260}"/>
                  </a:ext>
                </a:extLst>
              </p14:cNvPr>
              <p14:cNvContentPartPr/>
              <p14:nvPr/>
            </p14:nvContentPartPr>
            <p14:xfrm>
              <a:off x="6448427" y="3415027"/>
              <a:ext cx="79200" cy="112680"/>
            </p14:xfrm>
          </p:contentPart>
        </mc:Choice>
        <mc:Fallback>
          <p:pic>
            <p:nvPicPr>
              <p:cNvPr id="529" name="Freihand 528">
                <a:extLst>
                  <a:ext uri="{FF2B5EF4-FFF2-40B4-BE49-F238E27FC236}">
                    <a16:creationId xmlns:a16="http://schemas.microsoft.com/office/drawing/2014/main" id="{FC77C144-44F5-4FAB-A3B2-05F342D50260}"/>
                  </a:ext>
                </a:extLst>
              </p:cNvPr>
              <p:cNvPicPr/>
              <p:nvPr/>
            </p:nvPicPr>
            <p:blipFill>
              <a:blip r:embed="rId206"/>
              <a:stretch>
                <a:fillRect/>
              </a:stretch>
            </p:blipFill>
            <p:spPr>
              <a:xfrm>
                <a:off x="6444107" y="3410707"/>
                <a:ext cx="87840" cy="12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7">
            <p14:nvContentPartPr>
              <p14:cNvPr id="531" name="Freihand 530">
                <a:extLst>
                  <a:ext uri="{FF2B5EF4-FFF2-40B4-BE49-F238E27FC236}">
                    <a16:creationId xmlns:a16="http://schemas.microsoft.com/office/drawing/2014/main" id="{9835EA6E-0FB4-47BB-8AAC-13786DF79958}"/>
                  </a:ext>
                </a:extLst>
              </p14:cNvPr>
              <p14:cNvContentPartPr/>
              <p14:nvPr/>
            </p14:nvContentPartPr>
            <p14:xfrm>
              <a:off x="5936507" y="3764227"/>
              <a:ext cx="100080" cy="94320"/>
            </p14:xfrm>
          </p:contentPart>
        </mc:Choice>
        <mc:Fallback>
          <p:pic>
            <p:nvPicPr>
              <p:cNvPr id="531" name="Freihand 530">
                <a:extLst>
                  <a:ext uri="{FF2B5EF4-FFF2-40B4-BE49-F238E27FC236}">
                    <a16:creationId xmlns:a16="http://schemas.microsoft.com/office/drawing/2014/main" id="{9835EA6E-0FB4-47BB-8AAC-13786DF79958}"/>
                  </a:ext>
                </a:extLst>
              </p:cNvPr>
              <p:cNvPicPr/>
              <p:nvPr/>
            </p:nvPicPr>
            <p:blipFill>
              <a:blip r:embed="rId208"/>
              <a:stretch>
                <a:fillRect/>
              </a:stretch>
            </p:blipFill>
            <p:spPr>
              <a:xfrm>
                <a:off x="5932187" y="3759907"/>
                <a:ext cx="10872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9">
            <p14:nvContentPartPr>
              <p14:cNvPr id="532" name="Freihand 531">
                <a:extLst>
                  <a:ext uri="{FF2B5EF4-FFF2-40B4-BE49-F238E27FC236}">
                    <a16:creationId xmlns:a16="http://schemas.microsoft.com/office/drawing/2014/main" id="{E462FB47-58EB-4360-83F3-5103DC959401}"/>
                  </a:ext>
                </a:extLst>
              </p14:cNvPr>
              <p14:cNvContentPartPr/>
              <p14:nvPr/>
            </p14:nvContentPartPr>
            <p14:xfrm>
              <a:off x="6053507" y="3648307"/>
              <a:ext cx="124920" cy="252000"/>
            </p14:xfrm>
          </p:contentPart>
        </mc:Choice>
        <mc:Fallback>
          <p:pic>
            <p:nvPicPr>
              <p:cNvPr id="532" name="Freihand 531">
                <a:extLst>
                  <a:ext uri="{FF2B5EF4-FFF2-40B4-BE49-F238E27FC236}">
                    <a16:creationId xmlns:a16="http://schemas.microsoft.com/office/drawing/2014/main" id="{E462FB47-58EB-4360-83F3-5103DC959401}"/>
                  </a:ext>
                </a:extLst>
              </p:cNvPr>
              <p:cNvPicPr/>
              <p:nvPr/>
            </p:nvPicPr>
            <p:blipFill>
              <a:blip r:embed="rId210"/>
              <a:stretch>
                <a:fillRect/>
              </a:stretch>
            </p:blipFill>
            <p:spPr>
              <a:xfrm>
                <a:off x="6049187" y="3643987"/>
                <a:ext cx="133560" cy="26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1">
            <p14:nvContentPartPr>
              <p14:cNvPr id="534" name="Freihand 533">
                <a:extLst>
                  <a:ext uri="{FF2B5EF4-FFF2-40B4-BE49-F238E27FC236}">
                    <a16:creationId xmlns:a16="http://schemas.microsoft.com/office/drawing/2014/main" id="{C2748C6B-F929-4846-A510-9B3790B0C9E3}"/>
                  </a:ext>
                </a:extLst>
              </p14:cNvPr>
              <p14:cNvContentPartPr/>
              <p14:nvPr/>
            </p14:nvContentPartPr>
            <p14:xfrm>
              <a:off x="5837147" y="3971227"/>
              <a:ext cx="71640" cy="100800"/>
            </p14:xfrm>
          </p:contentPart>
        </mc:Choice>
        <mc:Fallback>
          <p:pic>
            <p:nvPicPr>
              <p:cNvPr id="534" name="Freihand 533">
                <a:extLst>
                  <a:ext uri="{FF2B5EF4-FFF2-40B4-BE49-F238E27FC236}">
                    <a16:creationId xmlns:a16="http://schemas.microsoft.com/office/drawing/2014/main" id="{C2748C6B-F929-4846-A510-9B3790B0C9E3}"/>
                  </a:ext>
                </a:extLst>
              </p:cNvPr>
              <p:cNvPicPr/>
              <p:nvPr/>
            </p:nvPicPr>
            <p:blipFill>
              <a:blip r:embed="rId212"/>
              <a:stretch>
                <a:fillRect/>
              </a:stretch>
            </p:blipFill>
            <p:spPr>
              <a:xfrm>
                <a:off x="5832827" y="3966907"/>
                <a:ext cx="80280" cy="10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3">
            <p14:nvContentPartPr>
              <p14:cNvPr id="535" name="Freihand 534">
                <a:extLst>
                  <a:ext uri="{FF2B5EF4-FFF2-40B4-BE49-F238E27FC236}">
                    <a16:creationId xmlns:a16="http://schemas.microsoft.com/office/drawing/2014/main" id="{DF1160F8-7F88-4587-A7BB-9CDFA45C3889}"/>
                  </a:ext>
                </a:extLst>
              </p14:cNvPr>
              <p14:cNvContentPartPr/>
              <p14:nvPr/>
            </p14:nvContentPartPr>
            <p14:xfrm>
              <a:off x="5932907" y="3971587"/>
              <a:ext cx="129240" cy="59400"/>
            </p14:xfrm>
          </p:contentPart>
        </mc:Choice>
        <mc:Fallback>
          <p:pic>
            <p:nvPicPr>
              <p:cNvPr id="535" name="Freihand 534">
                <a:extLst>
                  <a:ext uri="{FF2B5EF4-FFF2-40B4-BE49-F238E27FC236}">
                    <a16:creationId xmlns:a16="http://schemas.microsoft.com/office/drawing/2014/main" id="{DF1160F8-7F88-4587-A7BB-9CDFA45C3889}"/>
                  </a:ext>
                </a:extLst>
              </p:cNvPr>
              <p:cNvPicPr/>
              <p:nvPr/>
            </p:nvPicPr>
            <p:blipFill>
              <a:blip r:embed="rId214"/>
              <a:stretch>
                <a:fillRect/>
              </a:stretch>
            </p:blipFill>
            <p:spPr>
              <a:xfrm>
                <a:off x="5928587" y="3967267"/>
                <a:ext cx="137880" cy="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5">
            <p14:nvContentPartPr>
              <p14:cNvPr id="536" name="Freihand 535">
                <a:extLst>
                  <a:ext uri="{FF2B5EF4-FFF2-40B4-BE49-F238E27FC236}">
                    <a16:creationId xmlns:a16="http://schemas.microsoft.com/office/drawing/2014/main" id="{6302D5CF-8A62-4FD2-8490-F6E2699BAB96}"/>
                  </a:ext>
                </a:extLst>
              </p14:cNvPr>
              <p14:cNvContentPartPr/>
              <p14:nvPr/>
            </p14:nvContentPartPr>
            <p14:xfrm>
              <a:off x="6074387" y="3924067"/>
              <a:ext cx="70560" cy="117000"/>
            </p14:xfrm>
          </p:contentPart>
        </mc:Choice>
        <mc:Fallback>
          <p:pic>
            <p:nvPicPr>
              <p:cNvPr id="536" name="Freihand 535">
                <a:extLst>
                  <a:ext uri="{FF2B5EF4-FFF2-40B4-BE49-F238E27FC236}">
                    <a16:creationId xmlns:a16="http://schemas.microsoft.com/office/drawing/2014/main" id="{6302D5CF-8A62-4FD2-8490-F6E2699BAB96}"/>
                  </a:ext>
                </a:extLst>
              </p:cNvPr>
              <p:cNvPicPr/>
              <p:nvPr/>
            </p:nvPicPr>
            <p:blipFill>
              <a:blip r:embed="rId216"/>
              <a:stretch>
                <a:fillRect/>
              </a:stretch>
            </p:blipFill>
            <p:spPr>
              <a:xfrm>
                <a:off x="6070067" y="3919747"/>
                <a:ext cx="7920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7">
            <p14:nvContentPartPr>
              <p14:cNvPr id="537" name="Freihand 536">
                <a:extLst>
                  <a:ext uri="{FF2B5EF4-FFF2-40B4-BE49-F238E27FC236}">
                    <a16:creationId xmlns:a16="http://schemas.microsoft.com/office/drawing/2014/main" id="{915633B7-D5E3-409A-AC66-07747CEF53DC}"/>
                  </a:ext>
                </a:extLst>
              </p14:cNvPr>
              <p14:cNvContentPartPr/>
              <p14:nvPr/>
            </p14:nvContentPartPr>
            <p14:xfrm>
              <a:off x="6149987" y="3895627"/>
              <a:ext cx="98280" cy="103320"/>
            </p14:xfrm>
          </p:contentPart>
        </mc:Choice>
        <mc:Fallback>
          <p:pic>
            <p:nvPicPr>
              <p:cNvPr id="537" name="Freihand 536">
                <a:extLst>
                  <a:ext uri="{FF2B5EF4-FFF2-40B4-BE49-F238E27FC236}">
                    <a16:creationId xmlns:a16="http://schemas.microsoft.com/office/drawing/2014/main" id="{915633B7-D5E3-409A-AC66-07747CEF53DC}"/>
                  </a:ext>
                </a:extLst>
              </p:cNvPr>
              <p:cNvPicPr/>
              <p:nvPr/>
            </p:nvPicPr>
            <p:blipFill>
              <a:blip r:embed="rId218"/>
              <a:stretch>
                <a:fillRect/>
              </a:stretch>
            </p:blipFill>
            <p:spPr>
              <a:xfrm>
                <a:off x="6145667" y="3891307"/>
                <a:ext cx="10692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9">
            <p14:nvContentPartPr>
              <p14:cNvPr id="538" name="Freihand 537">
                <a:extLst>
                  <a:ext uri="{FF2B5EF4-FFF2-40B4-BE49-F238E27FC236}">
                    <a16:creationId xmlns:a16="http://schemas.microsoft.com/office/drawing/2014/main" id="{C3BDB00B-F4A0-4FA9-8177-9E6E0540022F}"/>
                  </a:ext>
                </a:extLst>
              </p14:cNvPr>
              <p14:cNvContentPartPr/>
              <p14:nvPr/>
            </p14:nvContentPartPr>
            <p14:xfrm>
              <a:off x="6273467" y="3845947"/>
              <a:ext cx="178560" cy="106560"/>
            </p14:xfrm>
          </p:contentPart>
        </mc:Choice>
        <mc:Fallback>
          <p:pic>
            <p:nvPicPr>
              <p:cNvPr id="538" name="Freihand 537">
                <a:extLst>
                  <a:ext uri="{FF2B5EF4-FFF2-40B4-BE49-F238E27FC236}">
                    <a16:creationId xmlns:a16="http://schemas.microsoft.com/office/drawing/2014/main" id="{C3BDB00B-F4A0-4FA9-8177-9E6E0540022F}"/>
                  </a:ext>
                </a:extLst>
              </p:cNvPr>
              <p:cNvPicPr/>
              <p:nvPr/>
            </p:nvPicPr>
            <p:blipFill>
              <a:blip r:embed="rId220"/>
              <a:stretch>
                <a:fillRect/>
              </a:stretch>
            </p:blipFill>
            <p:spPr>
              <a:xfrm>
                <a:off x="6269147" y="3841627"/>
                <a:ext cx="187200" cy="1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1">
            <p14:nvContentPartPr>
              <p14:cNvPr id="539" name="Freihand 538">
                <a:extLst>
                  <a:ext uri="{FF2B5EF4-FFF2-40B4-BE49-F238E27FC236}">
                    <a16:creationId xmlns:a16="http://schemas.microsoft.com/office/drawing/2014/main" id="{BE109CEB-790B-4C18-88B6-4B38BFACE2C1}"/>
                  </a:ext>
                </a:extLst>
              </p14:cNvPr>
              <p14:cNvContentPartPr/>
              <p14:nvPr/>
            </p14:nvContentPartPr>
            <p14:xfrm>
              <a:off x="6433307" y="3820387"/>
              <a:ext cx="66600" cy="102240"/>
            </p14:xfrm>
          </p:contentPart>
        </mc:Choice>
        <mc:Fallback>
          <p:pic>
            <p:nvPicPr>
              <p:cNvPr id="539" name="Freihand 538">
                <a:extLst>
                  <a:ext uri="{FF2B5EF4-FFF2-40B4-BE49-F238E27FC236}">
                    <a16:creationId xmlns:a16="http://schemas.microsoft.com/office/drawing/2014/main" id="{BE109CEB-790B-4C18-88B6-4B38BFACE2C1}"/>
                  </a:ext>
                </a:extLst>
              </p:cNvPr>
              <p:cNvPicPr/>
              <p:nvPr/>
            </p:nvPicPr>
            <p:blipFill>
              <a:blip r:embed="rId222"/>
              <a:stretch>
                <a:fillRect/>
              </a:stretch>
            </p:blipFill>
            <p:spPr>
              <a:xfrm>
                <a:off x="6428987" y="3816067"/>
                <a:ext cx="75240" cy="11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3">
            <p14:nvContentPartPr>
              <p14:cNvPr id="540" name="Freihand 539">
                <a:extLst>
                  <a:ext uri="{FF2B5EF4-FFF2-40B4-BE49-F238E27FC236}">
                    <a16:creationId xmlns:a16="http://schemas.microsoft.com/office/drawing/2014/main" id="{246D052A-517C-414C-A3C0-E6166B2FEEE2}"/>
                  </a:ext>
                </a:extLst>
              </p14:cNvPr>
              <p14:cNvContentPartPr/>
              <p14:nvPr/>
            </p14:nvContentPartPr>
            <p14:xfrm>
              <a:off x="6003827" y="4133947"/>
              <a:ext cx="87120" cy="86040"/>
            </p14:xfrm>
          </p:contentPart>
        </mc:Choice>
        <mc:Fallback>
          <p:pic>
            <p:nvPicPr>
              <p:cNvPr id="540" name="Freihand 539">
                <a:extLst>
                  <a:ext uri="{FF2B5EF4-FFF2-40B4-BE49-F238E27FC236}">
                    <a16:creationId xmlns:a16="http://schemas.microsoft.com/office/drawing/2014/main" id="{246D052A-517C-414C-A3C0-E6166B2FEEE2}"/>
                  </a:ext>
                </a:extLst>
              </p:cNvPr>
              <p:cNvPicPr/>
              <p:nvPr/>
            </p:nvPicPr>
            <p:blipFill>
              <a:blip r:embed="rId224"/>
              <a:stretch>
                <a:fillRect/>
              </a:stretch>
            </p:blipFill>
            <p:spPr>
              <a:xfrm>
                <a:off x="5999507" y="4129627"/>
                <a:ext cx="95760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5">
            <p14:nvContentPartPr>
              <p14:cNvPr id="541" name="Freihand 540">
                <a:extLst>
                  <a:ext uri="{FF2B5EF4-FFF2-40B4-BE49-F238E27FC236}">
                    <a16:creationId xmlns:a16="http://schemas.microsoft.com/office/drawing/2014/main" id="{D0E1235C-D5D6-48B1-8295-BCA0505FBA09}"/>
                  </a:ext>
                </a:extLst>
              </p14:cNvPr>
              <p14:cNvContentPartPr/>
              <p14:nvPr/>
            </p14:nvContentPartPr>
            <p14:xfrm>
              <a:off x="6124787" y="4079947"/>
              <a:ext cx="88200" cy="96480"/>
            </p14:xfrm>
          </p:contentPart>
        </mc:Choice>
        <mc:Fallback>
          <p:pic>
            <p:nvPicPr>
              <p:cNvPr id="541" name="Freihand 540">
                <a:extLst>
                  <a:ext uri="{FF2B5EF4-FFF2-40B4-BE49-F238E27FC236}">
                    <a16:creationId xmlns:a16="http://schemas.microsoft.com/office/drawing/2014/main" id="{D0E1235C-D5D6-48B1-8295-BCA0505FBA09}"/>
                  </a:ext>
                </a:extLst>
              </p:cNvPr>
              <p:cNvPicPr/>
              <p:nvPr/>
            </p:nvPicPr>
            <p:blipFill>
              <a:blip r:embed="rId226"/>
              <a:stretch>
                <a:fillRect/>
              </a:stretch>
            </p:blipFill>
            <p:spPr>
              <a:xfrm>
                <a:off x="6120467" y="4075627"/>
                <a:ext cx="96840" cy="10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7">
            <p14:nvContentPartPr>
              <p14:cNvPr id="542" name="Freihand 541">
                <a:extLst>
                  <a:ext uri="{FF2B5EF4-FFF2-40B4-BE49-F238E27FC236}">
                    <a16:creationId xmlns:a16="http://schemas.microsoft.com/office/drawing/2014/main" id="{96B7BCD1-B00F-49D2-931C-A2651B7332A0}"/>
                  </a:ext>
                </a:extLst>
              </p14:cNvPr>
              <p14:cNvContentPartPr/>
              <p14:nvPr/>
            </p14:nvContentPartPr>
            <p14:xfrm>
              <a:off x="6148907" y="4127827"/>
              <a:ext cx="25200" cy="51480"/>
            </p14:xfrm>
          </p:contentPart>
        </mc:Choice>
        <mc:Fallback>
          <p:pic>
            <p:nvPicPr>
              <p:cNvPr id="542" name="Freihand 541">
                <a:extLst>
                  <a:ext uri="{FF2B5EF4-FFF2-40B4-BE49-F238E27FC236}">
                    <a16:creationId xmlns:a16="http://schemas.microsoft.com/office/drawing/2014/main" id="{96B7BCD1-B00F-49D2-931C-A2651B7332A0}"/>
                  </a:ext>
                </a:extLst>
              </p:cNvPr>
              <p:cNvPicPr/>
              <p:nvPr/>
            </p:nvPicPr>
            <p:blipFill>
              <a:blip r:embed="rId228"/>
              <a:stretch>
                <a:fillRect/>
              </a:stretch>
            </p:blipFill>
            <p:spPr>
              <a:xfrm>
                <a:off x="6144587" y="4123507"/>
                <a:ext cx="33840" cy="60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9">
            <p14:nvContentPartPr>
              <p14:cNvPr id="543" name="Freihand 542">
                <a:extLst>
                  <a:ext uri="{FF2B5EF4-FFF2-40B4-BE49-F238E27FC236}">
                    <a16:creationId xmlns:a16="http://schemas.microsoft.com/office/drawing/2014/main" id="{F7B062B2-73FC-4A1E-9524-666191350745}"/>
                  </a:ext>
                </a:extLst>
              </p14:cNvPr>
              <p14:cNvContentPartPr/>
              <p14:nvPr/>
            </p14:nvContentPartPr>
            <p14:xfrm>
              <a:off x="6175547" y="4072027"/>
              <a:ext cx="44640" cy="101880"/>
            </p14:xfrm>
          </p:contentPart>
        </mc:Choice>
        <mc:Fallback>
          <p:pic>
            <p:nvPicPr>
              <p:cNvPr id="543" name="Freihand 542">
                <a:extLst>
                  <a:ext uri="{FF2B5EF4-FFF2-40B4-BE49-F238E27FC236}">
                    <a16:creationId xmlns:a16="http://schemas.microsoft.com/office/drawing/2014/main" id="{F7B062B2-73FC-4A1E-9524-666191350745}"/>
                  </a:ext>
                </a:extLst>
              </p:cNvPr>
              <p:cNvPicPr/>
              <p:nvPr/>
            </p:nvPicPr>
            <p:blipFill>
              <a:blip r:embed="rId230"/>
              <a:stretch>
                <a:fillRect/>
              </a:stretch>
            </p:blipFill>
            <p:spPr>
              <a:xfrm>
                <a:off x="6171227" y="4067707"/>
                <a:ext cx="53280" cy="11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1">
            <p14:nvContentPartPr>
              <p14:cNvPr id="544" name="Freihand 543">
                <a:extLst>
                  <a:ext uri="{FF2B5EF4-FFF2-40B4-BE49-F238E27FC236}">
                    <a16:creationId xmlns:a16="http://schemas.microsoft.com/office/drawing/2014/main" id="{C9494050-17DE-43A6-B37B-7FF591EF359A}"/>
                  </a:ext>
                </a:extLst>
              </p14:cNvPr>
              <p14:cNvContentPartPr/>
              <p14:nvPr/>
            </p14:nvContentPartPr>
            <p14:xfrm>
              <a:off x="6232067" y="4061947"/>
              <a:ext cx="92520" cy="75600"/>
            </p14:xfrm>
          </p:contentPart>
        </mc:Choice>
        <mc:Fallback>
          <p:pic>
            <p:nvPicPr>
              <p:cNvPr id="544" name="Freihand 543">
                <a:extLst>
                  <a:ext uri="{FF2B5EF4-FFF2-40B4-BE49-F238E27FC236}">
                    <a16:creationId xmlns:a16="http://schemas.microsoft.com/office/drawing/2014/main" id="{C9494050-17DE-43A6-B37B-7FF591EF359A}"/>
                  </a:ext>
                </a:extLst>
              </p:cNvPr>
              <p:cNvPicPr/>
              <p:nvPr/>
            </p:nvPicPr>
            <p:blipFill>
              <a:blip r:embed="rId232"/>
              <a:stretch>
                <a:fillRect/>
              </a:stretch>
            </p:blipFill>
            <p:spPr>
              <a:xfrm>
                <a:off x="6227747" y="4057627"/>
                <a:ext cx="10116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3">
            <p14:nvContentPartPr>
              <p14:cNvPr id="545" name="Freihand 544">
                <a:extLst>
                  <a:ext uri="{FF2B5EF4-FFF2-40B4-BE49-F238E27FC236}">
                    <a16:creationId xmlns:a16="http://schemas.microsoft.com/office/drawing/2014/main" id="{EF67BCF4-F440-4FC6-8491-AB6E086B2BC9}"/>
                  </a:ext>
                </a:extLst>
              </p14:cNvPr>
              <p14:cNvContentPartPr/>
              <p14:nvPr/>
            </p14:nvContentPartPr>
            <p14:xfrm>
              <a:off x="6324227" y="4010467"/>
              <a:ext cx="52560" cy="183600"/>
            </p14:xfrm>
          </p:contentPart>
        </mc:Choice>
        <mc:Fallback>
          <p:pic>
            <p:nvPicPr>
              <p:cNvPr id="545" name="Freihand 544">
                <a:extLst>
                  <a:ext uri="{FF2B5EF4-FFF2-40B4-BE49-F238E27FC236}">
                    <a16:creationId xmlns:a16="http://schemas.microsoft.com/office/drawing/2014/main" id="{EF67BCF4-F440-4FC6-8491-AB6E086B2BC9}"/>
                  </a:ext>
                </a:extLst>
              </p:cNvPr>
              <p:cNvPicPr/>
              <p:nvPr/>
            </p:nvPicPr>
            <p:blipFill>
              <a:blip r:embed="rId234"/>
              <a:stretch>
                <a:fillRect/>
              </a:stretch>
            </p:blipFill>
            <p:spPr>
              <a:xfrm>
                <a:off x="6319907" y="4006147"/>
                <a:ext cx="61200" cy="19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5">
            <p14:nvContentPartPr>
              <p14:cNvPr id="546" name="Freihand 545">
                <a:extLst>
                  <a:ext uri="{FF2B5EF4-FFF2-40B4-BE49-F238E27FC236}">
                    <a16:creationId xmlns:a16="http://schemas.microsoft.com/office/drawing/2014/main" id="{C5764228-380F-4B30-AB4B-E7457AF57D70}"/>
                  </a:ext>
                </a:extLst>
              </p14:cNvPr>
              <p14:cNvContentPartPr/>
              <p14:nvPr/>
            </p14:nvContentPartPr>
            <p14:xfrm>
              <a:off x="6375347" y="3957187"/>
              <a:ext cx="93600" cy="112680"/>
            </p14:xfrm>
          </p:contentPart>
        </mc:Choice>
        <mc:Fallback>
          <p:pic>
            <p:nvPicPr>
              <p:cNvPr id="546" name="Freihand 545">
                <a:extLst>
                  <a:ext uri="{FF2B5EF4-FFF2-40B4-BE49-F238E27FC236}">
                    <a16:creationId xmlns:a16="http://schemas.microsoft.com/office/drawing/2014/main" id="{C5764228-380F-4B30-AB4B-E7457AF57D70}"/>
                  </a:ext>
                </a:extLst>
              </p:cNvPr>
              <p:cNvPicPr/>
              <p:nvPr/>
            </p:nvPicPr>
            <p:blipFill>
              <a:blip r:embed="rId236"/>
              <a:stretch>
                <a:fillRect/>
              </a:stretch>
            </p:blipFill>
            <p:spPr>
              <a:xfrm>
                <a:off x="6371027" y="3952867"/>
                <a:ext cx="102240" cy="12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7">
            <p14:nvContentPartPr>
              <p14:cNvPr id="547" name="Freihand 546">
                <a:extLst>
                  <a:ext uri="{FF2B5EF4-FFF2-40B4-BE49-F238E27FC236}">
                    <a16:creationId xmlns:a16="http://schemas.microsoft.com/office/drawing/2014/main" id="{0EC0A79B-B59F-414C-B088-1C9529B4337C}"/>
                  </a:ext>
                </a:extLst>
              </p14:cNvPr>
              <p14:cNvContentPartPr/>
              <p14:nvPr/>
            </p14:nvContentPartPr>
            <p14:xfrm>
              <a:off x="6470747" y="3971227"/>
              <a:ext cx="54000" cy="79560"/>
            </p14:xfrm>
          </p:contentPart>
        </mc:Choice>
        <mc:Fallback>
          <p:pic>
            <p:nvPicPr>
              <p:cNvPr id="547" name="Freihand 546">
                <a:extLst>
                  <a:ext uri="{FF2B5EF4-FFF2-40B4-BE49-F238E27FC236}">
                    <a16:creationId xmlns:a16="http://schemas.microsoft.com/office/drawing/2014/main" id="{0EC0A79B-B59F-414C-B088-1C9529B4337C}"/>
                  </a:ext>
                </a:extLst>
              </p:cNvPr>
              <p:cNvPicPr/>
              <p:nvPr/>
            </p:nvPicPr>
            <p:blipFill>
              <a:blip r:embed="rId238"/>
              <a:stretch>
                <a:fillRect/>
              </a:stretch>
            </p:blipFill>
            <p:spPr>
              <a:xfrm>
                <a:off x="6466427" y="3966907"/>
                <a:ext cx="62640" cy="8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9">
            <p14:nvContentPartPr>
              <p14:cNvPr id="549" name="Freihand 548">
                <a:extLst>
                  <a:ext uri="{FF2B5EF4-FFF2-40B4-BE49-F238E27FC236}">
                    <a16:creationId xmlns:a16="http://schemas.microsoft.com/office/drawing/2014/main" id="{F050F67B-DD22-4F6A-92B2-2680D6C6FEA3}"/>
                  </a:ext>
                </a:extLst>
              </p14:cNvPr>
              <p14:cNvContentPartPr/>
              <p14:nvPr/>
            </p14:nvContentPartPr>
            <p14:xfrm>
              <a:off x="6658307" y="2520427"/>
              <a:ext cx="528840" cy="547200"/>
            </p14:xfrm>
          </p:contentPart>
        </mc:Choice>
        <mc:Fallback>
          <p:pic>
            <p:nvPicPr>
              <p:cNvPr id="549" name="Freihand 548">
                <a:extLst>
                  <a:ext uri="{FF2B5EF4-FFF2-40B4-BE49-F238E27FC236}">
                    <a16:creationId xmlns:a16="http://schemas.microsoft.com/office/drawing/2014/main" id="{F050F67B-DD22-4F6A-92B2-2680D6C6FEA3}"/>
                  </a:ext>
                </a:extLst>
              </p:cNvPr>
              <p:cNvPicPr/>
              <p:nvPr/>
            </p:nvPicPr>
            <p:blipFill>
              <a:blip r:embed="rId240"/>
              <a:stretch>
                <a:fillRect/>
              </a:stretch>
            </p:blipFill>
            <p:spPr>
              <a:xfrm>
                <a:off x="6653987" y="2516107"/>
                <a:ext cx="537480" cy="55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1">
            <p14:nvContentPartPr>
              <p14:cNvPr id="551" name="Freihand 550">
                <a:extLst>
                  <a:ext uri="{FF2B5EF4-FFF2-40B4-BE49-F238E27FC236}">
                    <a16:creationId xmlns:a16="http://schemas.microsoft.com/office/drawing/2014/main" id="{290AB107-3EDB-485D-ABE5-79FC287CBC4A}"/>
                  </a:ext>
                </a:extLst>
              </p14:cNvPr>
              <p14:cNvContentPartPr/>
              <p14:nvPr/>
            </p14:nvContentPartPr>
            <p14:xfrm>
              <a:off x="7109747" y="2552467"/>
              <a:ext cx="493920" cy="196920"/>
            </p14:xfrm>
          </p:contentPart>
        </mc:Choice>
        <mc:Fallback>
          <p:pic>
            <p:nvPicPr>
              <p:cNvPr id="551" name="Freihand 550">
                <a:extLst>
                  <a:ext uri="{FF2B5EF4-FFF2-40B4-BE49-F238E27FC236}">
                    <a16:creationId xmlns:a16="http://schemas.microsoft.com/office/drawing/2014/main" id="{290AB107-3EDB-485D-ABE5-79FC287CBC4A}"/>
                  </a:ext>
                </a:extLst>
              </p:cNvPr>
              <p:cNvPicPr/>
              <p:nvPr/>
            </p:nvPicPr>
            <p:blipFill>
              <a:blip r:embed="rId242"/>
              <a:stretch>
                <a:fillRect/>
              </a:stretch>
            </p:blipFill>
            <p:spPr>
              <a:xfrm>
                <a:off x="7105427" y="2548147"/>
                <a:ext cx="502560" cy="20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3">
            <p14:nvContentPartPr>
              <p14:cNvPr id="552" name="Freihand 551">
                <a:extLst>
                  <a:ext uri="{FF2B5EF4-FFF2-40B4-BE49-F238E27FC236}">
                    <a16:creationId xmlns:a16="http://schemas.microsoft.com/office/drawing/2014/main" id="{3D3CAD60-CF03-4938-93F0-5CF4B7A3F2FC}"/>
                  </a:ext>
                </a:extLst>
              </p14:cNvPr>
              <p14:cNvContentPartPr/>
              <p14:nvPr/>
            </p14:nvContentPartPr>
            <p14:xfrm>
              <a:off x="7651547" y="2410627"/>
              <a:ext cx="360" cy="360"/>
            </p14:xfrm>
          </p:contentPart>
        </mc:Choice>
        <mc:Fallback>
          <p:pic>
            <p:nvPicPr>
              <p:cNvPr id="552" name="Freihand 551">
                <a:extLst>
                  <a:ext uri="{FF2B5EF4-FFF2-40B4-BE49-F238E27FC236}">
                    <a16:creationId xmlns:a16="http://schemas.microsoft.com/office/drawing/2014/main" id="{3D3CAD60-CF03-4938-93F0-5CF4B7A3F2FC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7647227" y="240630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4">
            <p14:nvContentPartPr>
              <p14:cNvPr id="553" name="Freihand 552">
                <a:extLst>
                  <a:ext uri="{FF2B5EF4-FFF2-40B4-BE49-F238E27FC236}">
                    <a16:creationId xmlns:a16="http://schemas.microsoft.com/office/drawing/2014/main" id="{5996E061-FC18-411C-8DED-A8CA5BF36581}"/>
                  </a:ext>
                </a:extLst>
              </p14:cNvPr>
              <p14:cNvContentPartPr/>
              <p14:nvPr/>
            </p14:nvContentPartPr>
            <p14:xfrm>
              <a:off x="6981587" y="2604307"/>
              <a:ext cx="340920" cy="155880"/>
            </p14:xfrm>
          </p:contentPart>
        </mc:Choice>
        <mc:Fallback>
          <p:pic>
            <p:nvPicPr>
              <p:cNvPr id="553" name="Freihand 552">
                <a:extLst>
                  <a:ext uri="{FF2B5EF4-FFF2-40B4-BE49-F238E27FC236}">
                    <a16:creationId xmlns:a16="http://schemas.microsoft.com/office/drawing/2014/main" id="{5996E061-FC18-411C-8DED-A8CA5BF36581}"/>
                  </a:ext>
                </a:extLst>
              </p:cNvPr>
              <p:cNvPicPr/>
              <p:nvPr/>
            </p:nvPicPr>
            <p:blipFill>
              <a:blip r:embed="rId245"/>
              <a:stretch>
                <a:fillRect/>
              </a:stretch>
            </p:blipFill>
            <p:spPr>
              <a:xfrm>
                <a:off x="6977267" y="2599987"/>
                <a:ext cx="34956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6">
            <p14:nvContentPartPr>
              <p14:cNvPr id="555" name="Freihand 554">
                <a:extLst>
                  <a:ext uri="{FF2B5EF4-FFF2-40B4-BE49-F238E27FC236}">
                    <a16:creationId xmlns:a16="http://schemas.microsoft.com/office/drawing/2014/main" id="{30C4E23B-47AB-4532-8DFA-AC0214BD4C2A}"/>
                  </a:ext>
                </a:extLst>
              </p14:cNvPr>
              <p14:cNvContentPartPr/>
              <p14:nvPr/>
            </p14:nvContentPartPr>
            <p14:xfrm>
              <a:off x="7761707" y="2450587"/>
              <a:ext cx="111240" cy="151560"/>
            </p14:xfrm>
          </p:contentPart>
        </mc:Choice>
        <mc:Fallback>
          <p:pic>
            <p:nvPicPr>
              <p:cNvPr id="555" name="Freihand 554">
                <a:extLst>
                  <a:ext uri="{FF2B5EF4-FFF2-40B4-BE49-F238E27FC236}">
                    <a16:creationId xmlns:a16="http://schemas.microsoft.com/office/drawing/2014/main" id="{30C4E23B-47AB-4532-8DFA-AC0214BD4C2A}"/>
                  </a:ext>
                </a:extLst>
              </p:cNvPr>
              <p:cNvPicPr/>
              <p:nvPr/>
            </p:nvPicPr>
            <p:blipFill>
              <a:blip r:embed="rId247"/>
              <a:stretch>
                <a:fillRect/>
              </a:stretch>
            </p:blipFill>
            <p:spPr>
              <a:xfrm>
                <a:off x="7757387" y="2446267"/>
                <a:ext cx="119880" cy="16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8">
            <p14:nvContentPartPr>
              <p14:cNvPr id="556" name="Freihand 555">
                <a:extLst>
                  <a:ext uri="{FF2B5EF4-FFF2-40B4-BE49-F238E27FC236}">
                    <a16:creationId xmlns:a16="http://schemas.microsoft.com/office/drawing/2014/main" id="{E8C21F84-2F3C-4F03-95BF-D564EB547E0A}"/>
                  </a:ext>
                </a:extLst>
              </p14:cNvPr>
              <p14:cNvContentPartPr/>
              <p14:nvPr/>
            </p14:nvContentPartPr>
            <p14:xfrm>
              <a:off x="7877987" y="2419267"/>
              <a:ext cx="191880" cy="129240"/>
            </p14:xfrm>
          </p:contentPart>
        </mc:Choice>
        <mc:Fallback>
          <p:pic>
            <p:nvPicPr>
              <p:cNvPr id="556" name="Freihand 555">
                <a:extLst>
                  <a:ext uri="{FF2B5EF4-FFF2-40B4-BE49-F238E27FC236}">
                    <a16:creationId xmlns:a16="http://schemas.microsoft.com/office/drawing/2014/main" id="{E8C21F84-2F3C-4F03-95BF-D564EB547E0A}"/>
                  </a:ext>
                </a:extLst>
              </p:cNvPr>
              <p:cNvPicPr/>
              <p:nvPr/>
            </p:nvPicPr>
            <p:blipFill>
              <a:blip r:embed="rId249"/>
              <a:stretch>
                <a:fillRect/>
              </a:stretch>
            </p:blipFill>
            <p:spPr>
              <a:xfrm>
                <a:off x="7873667" y="2414947"/>
                <a:ext cx="200520" cy="13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0">
            <p14:nvContentPartPr>
              <p14:cNvPr id="558" name="Freihand 557">
                <a:extLst>
                  <a:ext uri="{FF2B5EF4-FFF2-40B4-BE49-F238E27FC236}">
                    <a16:creationId xmlns:a16="http://schemas.microsoft.com/office/drawing/2014/main" id="{C9702B41-07BA-4EA8-8147-D23741E1A87D}"/>
                  </a:ext>
                </a:extLst>
              </p14:cNvPr>
              <p14:cNvContentPartPr/>
              <p14:nvPr/>
            </p14:nvContentPartPr>
            <p14:xfrm>
              <a:off x="8085347" y="2336467"/>
              <a:ext cx="171000" cy="109080"/>
            </p14:xfrm>
          </p:contentPart>
        </mc:Choice>
        <mc:Fallback>
          <p:pic>
            <p:nvPicPr>
              <p:cNvPr id="558" name="Freihand 557">
                <a:extLst>
                  <a:ext uri="{FF2B5EF4-FFF2-40B4-BE49-F238E27FC236}">
                    <a16:creationId xmlns:a16="http://schemas.microsoft.com/office/drawing/2014/main" id="{C9702B41-07BA-4EA8-8147-D23741E1A87D}"/>
                  </a:ext>
                </a:extLst>
              </p:cNvPr>
              <p:cNvPicPr/>
              <p:nvPr/>
            </p:nvPicPr>
            <p:blipFill>
              <a:blip r:embed="rId251"/>
              <a:stretch>
                <a:fillRect/>
              </a:stretch>
            </p:blipFill>
            <p:spPr>
              <a:xfrm>
                <a:off x="8081027" y="2332147"/>
                <a:ext cx="179640" cy="11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2">
            <p14:nvContentPartPr>
              <p14:cNvPr id="559" name="Freihand 558">
                <a:extLst>
                  <a:ext uri="{FF2B5EF4-FFF2-40B4-BE49-F238E27FC236}">
                    <a16:creationId xmlns:a16="http://schemas.microsoft.com/office/drawing/2014/main" id="{DED2FAD9-7F25-4C1A-970F-2E3B1A78B389}"/>
                  </a:ext>
                </a:extLst>
              </p14:cNvPr>
              <p14:cNvContentPartPr/>
              <p14:nvPr/>
            </p14:nvContentPartPr>
            <p14:xfrm>
              <a:off x="8273627" y="2285707"/>
              <a:ext cx="140760" cy="128520"/>
            </p14:xfrm>
          </p:contentPart>
        </mc:Choice>
        <mc:Fallback>
          <p:pic>
            <p:nvPicPr>
              <p:cNvPr id="559" name="Freihand 558">
                <a:extLst>
                  <a:ext uri="{FF2B5EF4-FFF2-40B4-BE49-F238E27FC236}">
                    <a16:creationId xmlns:a16="http://schemas.microsoft.com/office/drawing/2014/main" id="{DED2FAD9-7F25-4C1A-970F-2E3B1A78B389}"/>
                  </a:ext>
                </a:extLst>
              </p:cNvPr>
              <p:cNvPicPr/>
              <p:nvPr/>
            </p:nvPicPr>
            <p:blipFill>
              <a:blip r:embed="rId253"/>
              <a:stretch>
                <a:fillRect/>
              </a:stretch>
            </p:blipFill>
            <p:spPr>
              <a:xfrm>
                <a:off x="8269307" y="2281387"/>
                <a:ext cx="149400" cy="13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4">
            <p14:nvContentPartPr>
              <p14:cNvPr id="560" name="Freihand 559">
                <a:extLst>
                  <a:ext uri="{FF2B5EF4-FFF2-40B4-BE49-F238E27FC236}">
                    <a16:creationId xmlns:a16="http://schemas.microsoft.com/office/drawing/2014/main" id="{32599E21-857B-4811-8685-4B377D294BB9}"/>
                  </a:ext>
                </a:extLst>
              </p14:cNvPr>
              <p14:cNvContentPartPr/>
              <p14:nvPr/>
            </p14:nvContentPartPr>
            <p14:xfrm>
              <a:off x="8406827" y="2157547"/>
              <a:ext cx="123840" cy="168840"/>
            </p14:xfrm>
          </p:contentPart>
        </mc:Choice>
        <mc:Fallback>
          <p:pic>
            <p:nvPicPr>
              <p:cNvPr id="560" name="Freihand 559">
                <a:extLst>
                  <a:ext uri="{FF2B5EF4-FFF2-40B4-BE49-F238E27FC236}">
                    <a16:creationId xmlns:a16="http://schemas.microsoft.com/office/drawing/2014/main" id="{32599E21-857B-4811-8685-4B377D294BB9}"/>
                  </a:ext>
                </a:extLst>
              </p:cNvPr>
              <p:cNvPicPr/>
              <p:nvPr/>
            </p:nvPicPr>
            <p:blipFill>
              <a:blip r:embed="rId255"/>
              <a:stretch>
                <a:fillRect/>
              </a:stretch>
            </p:blipFill>
            <p:spPr>
              <a:xfrm>
                <a:off x="8402507" y="2153227"/>
                <a:ext cx="132480" cy="17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6">
            <p14:nvContentPartPr>
              <p14:cNvPr id="561" name="Freihand 560">
                <a:extLst>
                  <a:ext uri="{FF2B5EF4-FFF2-40B4-BE49-F238E27FC236}">
                    <a16:creationId xmlns:a16="http://schemas.microsoft.com/office/drawing/2014/main" id="{234DD863-199F-484C-B37B-572D0483627D}"/>
                  </a:ext>
                </a:extLst>
              </p14:cNvPr>
              <p14:cNvContentPartPr/>
              <p14:nvPr/>
            </p14:nvContentPartPr>
            <p14:xfrm>
              <a:off x="8661347" y="1999507"/>
              <a:ext cx="212760" cy="212760"/>
            </p14:xfrm>
          </p:contentPart>
        </mc:Choice>
        <mc:Fallback>
          <p:pic>
            <p:nvPicPr>
              <p:cNvPr id="561" name="Freihand 560">
                <a:extLst>
                  <a:ext uri="{FF2B5EF4-FFF2-40B4-BE49-F238E27FC236}">
                    <a16:creationId xmlns:a16="http://schemas.microsoft.com/office/drawing/2014/main" id="{234DD863-199F-484C-B37B-572D0483627D}"/>
                  </a:ext>
                </a:extLst>
              </p:cNvPr>
              <p:cNvPicPr/>
              <p:nvPr/>
            </p:nvPicPr>
            <p:blipFill>
              <a:blip r:embed="rId257"/>
              <a:stretch>
                <a:fillRect/>
              </a:stretch>
            </p:blipFill>
            <p:spPr>
              <a:xfrm>
                <a:off x="8657027" y="1995187"/>
                <a:ext cx="221400" cy="22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8">
            <p14:nvContentPartPr>
              <p14:cNvPr id="562" name="Freihand 561">
                <a:extLst>
                  <a:ext uri="{FF2B5EF4-FFF2-40B4-BE49-F238E27FC236}">
                    <a16:creationId xmlns:a16="http://schemas.microsoft.com/office/drawing/2014/main" id="{E768C8EE-F681-442B-9FA2-A47680CC6BA3}"/>
                  </a:ext>
                </a:extLst>
              </p14:cNvPr>
              <p14:cNvContentPartPr/>
              <p14:nvPr/>
            </p14:nvContentPartPr>
            <p14:xfrm>
              <a:off x="8921987" y="1853347"/>
              <a:ext cx="223560" cy="266040"/>
            </p14:xfrm>
          </p:contentPart>
        </mc:Choice>
        <mc:Fallback>
          <p:pic>
            <p:nvPicPr>
              <p:cNvPr id="562" name="Freihand 561">
                <a:extLst>
                  <a:ext uri="{FF2B5EF4-FFF2-40B4-BE49-F238E27FC236}">
                    <a16:creationId xmlns:a16="http://schemas.microsoft.com/office/drawing/2014/main" id="{E768C8EE-F681-442B-9FA2-A47680CC6BA3}"/>
                  </a:ext>
                </a:extLst>
              </p:cNvPr>
              <p:cNvPicPr/>
              <p:nvPr/>
            </p:nvPicPr>
            <p:blipFill>
              <a:blip r:embed="rId259"/>
              <a:stretch>
                <a:fillRect/>
              </a:stretch>
            </p:blipFill>
            <p:spPr>
              <a:xfrm>
                <a:off x="8917667" y="1849027"/>
                <a:ext cx="232200" cy="27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0">
            <p14:nvContentPartPr>
              <p14:cNvPr id="563" name="Freihand 562">
                <a:extLst>
                  <a:ext uri="{FF2B5EF4-FFF2-40B4-BE49-F238E27FC236}">
                    <a16:creationId xmlns:a16="http://schemas.microsoft.com/office/drawing/2014/main" id="{E08E3930-024A-496A-AF87-6FFDDC29AD8B}"/>
                  </a:ext>
                </a:extLst>
              </p14:cNvPr>
              <p14:cNvContentPartPr/>
              <p14:nvPr/>
            </p14:nvContentPartPr>
            <p14:xfrm>
              <a:off x="9111707" y="1780267"/>
              <a:ext cx="402840" cy="288360"/>
            </p14:xfrm>
          </p:contentPart>
        </mc:Choice>
        <mc:Fallback>
          <p:pic>
            <p:nvPicPr>
              <p:cNvPr id="563" name="Freihand 562">
                <a:extLst>
                  <a:ext uri="{FF2B5EF4-FFF2-40B4-BE49-F238E27FC236}">
                    <a16:creationId xmlns:a16="http://schemas.microsoft.com/office/drawing/2014/main" id="{E08E3930-024A-496A-AF87-6FFDDC29AD8B}"/>
                  </a:ext>
                </a:extLst>
              </p:cNvPr>
              <p:cNvPicPr/>
              <p:nvPr/>
            </p:nvPicPr>
            <p:blipFill>
              <a:blip r:embed="rId261"/>
              <a:stretch>
                <a:fillRect/>
              </a:stretch>
            </p:blipFill>
            <p:spPr>
              <a:xfrm>
                <a:off x="9107387" y="1775947"/>
                <a:ext cx="411480" cy="29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2">
            <p14:nvContentPartPr>
              <p14:cNvPr id="564" name="Freihand 563">
                <a:extLst>
                  <a:ext uri="{FF2B5EF4-FFF2-40B4-BE49-F238E27FC236}">
                    <a16:creationId xmlns:a16="http://schemas.microsoft.com/office/drawing/2014/main" id="{DB4F14A4-D0DA-4F6F-8B5E-6C6B18233A3E}"/>
                  </a:ext>
                </a:extLst>
              </p14:cNvPr>
              <p14:cNvContentPartPr/>
              <p14:nvPr/>
            </p14:nvContentPartPr>
            <p14:xfrm>
              <a:off x="9574667" y="1598467"/>
              <a:ext cx="127800" cy="164520"/>
            </p14:xfrm>
          </p:contentPart>
        </mc:Choice>
        <mc:Fallback>
          <p:pic>
            <p:nvPicPr>
              <p:cNvPr id="564" name="Freihand 563">
                <a:extLst>
                  <a:ext uri="{FF2B5EF4-FFF2-40B4-BE49-F238E27FC236}">
                    <a16:creationId xmlns:a16="http://schemas.microsoft.com/office/drawing/2014/main" id="{DB4F14A4-D0DA-4F6F-8B5E-6C6B18233A3E}"/>
                  </a:ext>
                </a:extLst>
              </p:cNvPr>
              <p:cNvPicPr/>
              <p:nvPr/>
            </p:nvPicPr>
            <p:blipFill>
              <a:blip r:embed="rId263"/>
              <a:stretch>
                <a:fillRect/>
              </a:stretch>
            </p:blipFill>
            <p:spPr>
              <a:xfrm>
                <a:off x="9570347" y="1594147"/>
                <a:ext cx="136440" cy="17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4">
            <p14:nvContentPartPr>
              <p14:cNvPr id="565" name="Freihand 564">
                <a:extLst>
                  <a:ext uri="{FF2B5EF4-FFF2-40B4-BE49-F238E27FC236}">
                    <a16:creationId xmlns:a16="http://schemas.microsoft.com/office/drawing/2014/main" id="{04CF1015-9FDA-4F29-BAA0-D3061E9F2861}"/>
                  </a:ext>
                </a:extLst>
              </p14:cNvPr>
              <p14:cNvContentPartPr/>
              <p14:nvPr/>
            </p14:nvContentPartPr>
            <p14:xfrm>
              <a:off x="9680147" y="1644547"/>
              <a:ext cx="74880" cy="94680"/>
            </p14:xfrm>
          </p:contentPart>
        </mc:Choice>
        <mc:Fallback>
          <p:pic>
            <p:nvPicPr>
              <p:cNvPr id="565" name="Freihand 564">
                <a:extLst>
                  <a:ext uri="{FF2B5EF4-FFF2-40B4-BE49-F238E27FC236}">
                    <a16:creationId xmlns:a16="http://schemas.microsoft.com/office/drawing/2014/main" id="{04CF1015-9FDA-4F29-BAA0-D3061E9F2861}"/>
                  </a:ext>
                </a:extLst>
              </p:cNvPr>
              <p:cNvPicPr/>
              <p:nvPr/>
            </p:nvPicPr>
            <p:blipFill>
              <a:blip r:embed="rId265"/>
              <a:stretch>
                <a:fillRect/>
              </a:stretch>
            </p:blipFill>
            <p:spPr>
              <a:xfrm>
                <a:off x="9675827" y="1640227"/>
                <a:ext cx="8352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6">
            <p14:nvContentPartPr>
              <p14:cNvPr id="566" name="Freihand 565">
                <a:extLst>
                  <a:ext uri="{FF2B5EF4-FFF2-40B4-BE49-F238E27FC236}">
                    <a16:creationId xmlns:a16="http://schemas.microsoft.com/office/drawing/2014/main" id="{B785CE65-F4CA-47B1-BF9F-8BE1F7F7746E}"/>
                  </a:ext>
                </a:extLst>
              </p14:cNvPr>
              <p14:cNvContentPartPr/>
              <p14:nvPr/>
            </p14:nvContentPartPr>
            <p14:xfrm>
              <a:off x="9762227" y="1572907"/>
              <a:ext cx="132840" cy="126000"/>
            </p14:xfrm>
          </p:contentPart>
        </mc:Choice>
        <mc:Fallback>
          <p:pic>
            <p:nvPicPr>
              <p:cNvPr id="566" name="Freihand 565">
                <a:extLst>
                  <a:ext uri="{FF2B5EF4-FFF2-40B4-BE49-F238E27FC236}">
                    <a16:creationId xmlns:a16="http://schemas.microsoft.com/office/drawing/2014/main" id="{B785CE65-F4CA-47B1-BF9F-8BE1F7F7746E}"/>
                  </a:ext>
                </a:extLst>
              </p:cNvPr>
              <p:cNvPicPr/>
              <p:nvPr/>
            </p:nvPicPr>
            <p:blipFill>
              <a:blip r:embed="rId267"/>
              <a:stretch>
                <a:fillRect/>
              </a:stretch>
            </p:blipFill>
            <p:spPr>
              <a:xfrm>
                <a:off x="9757907" y="1568587"/>
                <a:ext cx="141480" cy="13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8">
            <p14:nvContentPartPr>
              <p14:cNvPr id="567" name="Freihand 566">
                <a:extLst>
                  <a:ext uri="{FF2B5EF4-FFF2-40B4-BE49-F238E27FC236}">
                    <a16:creationId xmlns:a16="http://schemas.microsoft.com/office/drawing/2014/main" id="{19BF4443-F374-4877-BAF4-0D3D2AC862A3}"/>
                  </a:ext>
                </a:extLst>
              </p14:cNvPr>
              <p14:cNvContentPartPr/>
              <p14:nvPr/>
            </p14:nvContentPartPr>
            <p14:xfrm>
              <a:off x="9898667" y="1503067"/>
              <a:ext cx="87120" cy="129240"/>
            </p14:xfrm>
          </p:contentPart>
        </mc:Choice>
        <mc:Fallback>
          <p:pic>
            <p:nvPicPr>
              <p:cNvPr id="567" name="Freihand 566">
                <a:extLst>
                  <a:ext uri="{FF2B5EF4-FFF2-40B4-BE49-F238E27FC236}">
                    <a16:creationId xmlns:a16="http://schemas.microsoft.com/office/drawing/2014/main" id="{19BF4443-F374-4877-BAF4-0D3D2AC862A3}"/>
                  </a:ext>
                </a:extLst>
              </p:cNvPr>
              <p:cNvPicPr/>
              <p:nvPr/>
            </p:nvPicPr>
            <p:blipFill>
              <a:blip r:embed="rId269"/>
              <a:stretch>
                <a:fillRect/>
              </a:stretch>
            </p:blipFill>
            <p:spPr>
              <a:xfrm>
                <a:off x="9894347" y="1498747"/>
                <a:ext cx="95760" cy="13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0">
            <p14:nvContentPartPr>
              <p14:cNvPr id="568" name="Freihand 567">
                <a:extLst>
                  <a:ext uri="{FF2B5EF4-FFF2-40B4-BE49-F238E27FC236}">
                    <a16:creationId xmlns:a16="http://schemas.microsoft.com/office/drawing/2014/main" id="{05761C1D-7252-47E3-924E-E80F57C04D93}"/>
                  </a:ext>
                </a:extLst>
              </p14:cNvPr>
              <p14:cNvContentPartPr/>
              <p14:nvPr/>
            </p14:nvContentPartPr>
            <p14:xfrm>
              <a:off x="10098827" y="1235587"/>
              <a:ext cx="197280" cy="393480"/>
            </p14:xfrm>
          </p:contentPart>
        </mc:Choice>
        <mc:Fallback>
          <p:pic>
            <p:nvPicPr>
              <p:cNvPr id="568" name="Freihand 567">
                <a:extLst>
                  <a:ext uri="{FF2B5EF4-FFF2-40B4-BE49-F238E27FC236}">
                    <a16:creationId xmlns:a16="http://schemas.microsoft.com/office/drawing/2014/main" id="{05761C1D-7252-47E3-924E-E80F57C04D93}"/>
                  </a:ext>
                </a:extLst>
              </p:cNvPr>
              <p:cNvPicPr/>
              <p:nvPr/>
            </p:nvPicPr>
            <p:blipFill>
              <a:blip r:embed="rId271"/>
              <a:stretch>
                <a:fillRect/>
              </a:stretch>
            </p:blipFill>
            <p:spPr>
              <a:xfrm>
                <a:off x="10094507" y="1231267"/>
                <a:ext cx="205920" cy="40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2">
            <p14:nvContentPartPr>
              <p14:cNvPr id="570" name="Freihand 569">
                <a:extLst>
                  <a:ext uri="{FF2B5EF4-FFF2-40B4-BE49-F238E27FC236}">
                    <a16:creationId xmlns:a16="http://schemas.microsoft.com/office/drawing/2014/main" id="{78B022C3-2344-4541-80FA-C7AB7A300868}"/>
                  </a:ext>
                </a:extLst>
              </p14:cNvPr>
              <p14:cNvContentPartPr/>
              <p14:nvPr/>
            </p14:nvContentPartPr>
            <p14:xfrm>
              <a:off x="10394027" y="1265827"/>
              <a:ext cx="95760" cy="135720"/>
            </p14:xfrm>
          </p:contentPart>
        </mc:Choice>
        <mc:Fallback>
          <p:pic>
            <p:nvPicPr>
              <p:cNvPr id="570" name="Freihand 569">
                <a:extLst>
                  <a:ext uri="{FF2B5EF4-FFF2-40B4-BE49-F238E27FC236}">
                    <a16:creationId xmlns:a16="http://schemas.microsoft.com/office/drawing/2014/main" id="{78B022C3-2344-4541-80FA-C7AB7A300868}"/>
                  </a:ext>
                </a:extLst>
              </p:cNvPr>
              <p:cNvPicPr/>
              <p:nvPr/>
            </p:nvPicPr>
            <p:blipFill>
              <a:blip r:embed="rId273"/>
              <a:stretch>
                <a:fillRect/>
              </a:stretch>
            </p:blipFill>
            <p:spPr>
              <a:xfrm>
                <a:off x="10389707" y="1261507"/>
                <a:ext cx="104400" cy="14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4">
            <p14:nvContentPartPr>
              <p14:cNvPr id="571" name="Freihand 570">
                <a:extLst>
                  <a:ext uri="{FF2B5EF4-FFF2-40B4-BE49-F238E27FC236}">
                    <a16:creationId xmlns:a16="http://schemas.microsoft.com/office/drawing/2014/main" id="{5FDBA00B-E7F5-42D0-9D44-3E083383CD40}"/>
                  </a:ext>
                </a:extLst>
              </p14:cNvPr>
              <p14:cNvContentPartPr/>
              <p14:nvPr/>
            </p14:nvContentPartPr>
            <p14:xfrm>
              <a:off x="10487627" y="1188067"/>
              <a:ext cx="182520" cy="132480"/>
            </p14:xfrm>
          </p:contentPart>
        </mc:Choice>
        <mc:Fallback>
          <p:pic>
            <p:nvPicPr>
              <p:cNvPr id="571" name="Freihand 570">
                <a:extLst>
                  <a:ext uri="{FF2B5EF4-FFF2-40B4-BE49-F238E27FC236}">
                    <a16:creationId xmlns:a16="http://schemas.microsoft.com/office/drawing/2014/main" id="{5FDBA00B-E7F5-42D0-9D44-3E083383CD40}"/>
                  </a:ext>
                </a:extLst>
              </p:cNvPr>
              <p:cNvPicPr/>
              <p:nvPr/>
            </p:nvPicPr>
            <p:blipFill>
              <a:blip r:embed="rId275"/>
              <a:stretch>
                <a:fillRect/>
              </a:stretch>
            </p:blipFill>
            <p:spPr>
              <a:xfrm>
                <a:off x="10483307" y="1183747"/>
                <a:ext cx="191160" cy="14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6">
            <p14:nvContentPartPr>
              <p14:cNvPr id="572" name="Freihand 571">
                <a:extLst>
                  <a:ext uri="{FF2B5EF4-FFF2-40B4-BE49-F238E27FC236}">
                    <a16:creationId xmlns:a16="http://schemas.microsoft.com/office/drawing/2014/main" id="{AF1C39E5-239C-4059-AFDA-D34ADDCFAE88}"/>
                  </a:ext>
                </a:extLst>
              </p14:cNvPr>
              <p14:cNvContentPartPr/>
              <p14:nvPr/>
            </p14:nvContentPartPr>
            <p14:xfrm>
              <a:off x="10665107" y="1060987"/>
              <a:ext cx="242640" cy="226080"/>
            </p14:xfrm>
          </p:contentPart>
        </mc:Choice>
        <mc:Fallback>
          <p:pic>
            <p:nvPicPr>
              <p:cNvPr id="572" name="Freihand 571">
                <a:extLst>
                  <a:ext uri="{FF2B5EF4-FFF2-40B4-BE49-F238E27FC236}">
                    <a16:creationId xmlns:a16="http://schemas.microsoft.com/office/drawing/2014/main" id="{AF1C39E5-239C-4059-AFDA-D34ADDCFAE88}"/>
                  </a:ext>
                </a:extLst>
              </p:cNvPr>
              <p:cNvPicPr/>
              <p:nvPr/>
            </p:nvPicPr>
            <p:blipFill>
              <a:blip r:embed="rId277"/>
              <a:stretch>
                <a:fillRect/>
              </a:stretch>
            </p:blipFill>
            <p:spPr>
              <a:xfrm>
                <a:off x="10660787" y="1056667"/>
                <a:ext cx="251280" cy="23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8">
            <p14:nvContentPartPr>
              <p14:cNvPr id="573" name="Freihand 572">
                <a:extLst>
                  <a:ext uri="{FF2B5EF4-FFF2-40B4-BE49-F238E27FC236}">
                    <a16:creationId xmlns:a16="http://schemas.microsoft.com/office/drawing/2014/main" id="{A308FD61-3823-4E48-B6EA-2CD2D1D5183E}"/>
                  </a:ext>
                </a:extLst>
              </p14:cNvPr>
              <p14:cNvContentPartPr/>
              <p14:nvPr/>
            </p14:nvContentPartPr>
            <p14:xfrm>
              <a:off x="8352467" y="2649307"/>
              <a:ext cx="56160" cy="216000"/>
            </p14:xfrm>
          </p:contentPart>
        </mc:Choice>
        <mc:Fallback>
          <p:pic>
            <p:nvPicPr>
              <p:cNvPr id="573" name="Freihand 572">
                <a:extLst>
                  <a:ext uri="{FF2B5EF4-FFF2-40B4-BE49-F238E27FC236}">
                    <a16:creationId xmlns:a16="http://schemas.microsoft.com/office/drawing/2014/main" id="{A308FD61-3823-4E48-B6EA-2CD2D1D5183E}"/>
                  </a:ext>
                </a:extLst>
              </p:cNvPr>
              <p:cNvPicPr/>
              <p:nvPr/>
            </p:nvPicPr>
            <p:blipFill>
              <a:blip r:embed="rId279"/>
              <a:stretch>
                <a:fillRect/>
              </a:stretch>
            </p:blipFill>
            <p:spPr>
              <a:xfrm>
                <a:off x="8348147" y="2644987"/>
                <a:ext cx="64800" cy="224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0">
            <p14:nvContentPartPr>
              <p14:cNvPr id="574" name="Freihand 573">
                <a:extLst>
                  <a:ext uri="{FF2B5EF4-FFF2-40B4-BE49-F238E27FC236}">
                    <a16:creationId xmlns:a16="http://schemas.microsoft.com/office/drawing/2014/main" id="{8A54E885-350F-4981-AE52-3873E69BA3BF}"/>
                  </a:ext>
                </a:extLst>
              </p14:cNvPr>
              <p14:cNvContentPartPr/>
              <p14:nvPr/>
            </p14:nvContentPartPr>
            <p14:xfrm>
              <a:off x="8212427" y="2624467"/>
              <a:ext cx="293040" cy="326520"/>
            </p14:xfrm>
          </p:contentPart>
        </mc:Choice>
        <mc:Fallback>
          <p:pic>
            <p:nvPicPr>
              <p:cNvPr id="574" name="Freihand 573">
                <a:extLst>
                  <a:ext uri="{FF2B5EF4-FFF2-40B4-BE49-F238E27FC236}">
                    <a16:creationId xmlns:a16="http://schemas.microsoft.com/office/drawing/2014/main" id="{8A54E885-350F-4981-AE52-3873E69BA3BF}"/>
                  </a:ext>
                </a:extLst>
              </p:cNvPr>
              <p:cNvPicPr/>
              <p:nvPr/>
            </p:nvPicPr>
            <p:blipFill>
              <a:blip r:embed="rId281"/>
              <a:stretch>
                <a:fillRect/>
              </a:stretch>
            </p:blipFill>
            <p:spPr>
              <a:xfrm>
                <a:off x="8208107" y="2620147"/>
                <a:ext cx="301680" cy="335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2">
            <p14:nvContentPartPr>
              <p14:cNvPr id="577" name="Freihand 576">
                <a:extLst>
                  <a:ext uri="{FF2B5EF4-FFF2-40B4-BE49-F238E27FC236}">
                    <a16:creationId xmlns:a16="http://schemas.microsoft.com/office/drawing/2014/main" id="{230FA89D-9D72-421C-BB5A-16B7C44570E1}"/>
                  </a:ext>
                </a:extLst>
              </p14:cNvPr>
              <p14:cNvContentPartPr/>
              <p14:nvPr/>
            </p14:nvContentPartPr>
            <p14:xfrm>
              <a:off x="8696267" y="2495227"/>
              <a:ext cx="278640" cy="262080"/>
            </p14:xfrm>
          </p:contentPart>
        </mc:Choice>
        <mc:Fallback>
          <p:pic>
            <p:nvPicPr>
              <p:cNvPr id="577" name="Freihand 576">
                <a:extLst>
                  <a:ext uri="{FF2B5EF4-FFF2-40B4-BE49-F238E27FC236}">
                    <a16:creationId xmlns:a16="http://schemas.microsoft.com/office/drawing/2014/main" id="{230FA89D-9D72-421C-BB5A-16B7C44570E1}"/>
                  </a:ext>
                </a:extLst>
              </p:cNvPr>
              <p:cNvPicPr/>
              <p:nvPr/>
            </p:nvPicPr>
            <p:blipFill>
              <a:blip r:embed="rId283"/>
              <a:stretch>
                <a:fillRect/>
              </a:stretch>
            </p:blipFill>
            <p:spPr>
              <a:xfrm>
                <a:off x="8691947" y="2490907"/>
                <a:ext cx="287280" cy="27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4">
            <p14:nvContentPartPr>
              <p14:cNvPr id="578" name="Freihand 577">
                <a:extLst>
                  <a:ext uri="{FF2B5EF4-FFF2-40B4-BE49-F238E27FC236}">
                    <a16:creationId xmlns:a16="http://schemas.microsoft.com/office/drawing/2014/main" id="{6EFAFA37-3859-407B-9C6E-9EC58EF621C9}"/>
                  </a:ext>
                </a:extLst>
              </p14:cNvPr>
              <p14:cNvContentPartPr/>
              <p14:nvPr/>
            </p14:nvContentPartPr>
            <p14:xfrm>
              <a:off x="9001547" y="2479387"/>
              <a:ext cx="83160" cy="143280"/>
            </p14:xfrm>
          </p:contentPart>
        </mc:Choice>
        <mc:Fallback>
          <p:pic>
            <p:nvPicPr>
              <p:cNvPr id="578" name="Freihand 577">
                <a:extLst>
                  <a:ext uri="{FF2B5EF4-FFF2-40B4-BE49-F238E27FC236}">
                    <a16:creationId xmlns:a16="http://schemas.microsoft.com/office/drawing/2014/main" id="{6EFAFA37-3859-407B-9C6E-9EC58EF621C9}"/>
                  </a:ext>
                </a:extLst>
              </p:cNvPr>
              <p:cNvPicPr/>
              <p:nvPr/>
            </p:nvPicPr>
            <p:blipFill>
              <a:blip r:embed="rId285"/>
              <a:stretch>
                <a:fillRect/>
              </a:stretch>
            </p:blipFill>
            <p:spPr>
              <a:xfrm>
                <a:off x="8997227" y="2475067"/>
                <a:ext cx="91800" cy="15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6">
            <p14:nvContentPartPr>
              <p14:cNvPr id="579" name="Freihand 578">
                <a:extLst>
                  <a:ext uri="{FF2B5EF4-FFF2-40B4-BE49-F238E27FC236}">
                    <a16:creationId xmlns:a16="http://schemas.microsoft.com/office/drawing/2014/main" id="{F5040F9B-21C6-471F-871F-F299A5A2A24F}"/>
                  </a:ext>
                </a:extLst>
              </p14:cNvPr>
              <p14:cNvContentPartPr/>
              <p14:nvPr/>
            </p14:nvContentPartPr>
            <p14:xfrm>
              <a:off x="9252827" y="2292907"/>
              <a:ext cx="87120" cy="199080"/>
            </p14:xfrm>
          </p:contentPart>
        </mc:Choice>
        <mc:Fallback>
          <p:pic>
            <p:nvPicPr>
              <p:cNvPr id="579" name="Freihand 578">
                <a:extLst>
                  <a:ext uri="{FF2B5EF4-FFF2-40B4-BE49-F238E27FC236}">
                    <a16:creationId xmlns:a16="http://schemas.microsoft.com/office/drawing/2014/main" id="{F5040F9B-21C6-471F-871F-F299A5A2A24F}"/>
                  </a:ext>
                </a:extLst>
              </p:cNvPr>
              <p:cNvPicPr/>
              <p:nvPr/>
            </p:nvPicPr>
            <p:blipFill>
              <a:blip r:embed="rId287"/>
              <a:stretch>
                <a:fillRect/>
              </a:stretch>
            </p:blipFill>
            <p:spPr>
              <a:xfrm>
                <a:off x="9248507" y="2288587"/>
                <a:ext cx="95760" cy="20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8">
            <p14:nvContentPartPr>
              <p14:cNvPr id="580" name="Freihand 579">
                <a:extLst>
                  <a:ext uri="{FF2B5EF4-FFF2-40B4-BE49-F238E27FC236}">
                    <a16:creationId xmlns:a16="http://schemas.microsoft.com/office/drawing/2014/main" id="{2C307DAD-B2E8-4FE3-A130-912A93F7AF62}"/>
                  </a:ext>
                </a:extLst>
              </p14:cNvPr>
              <p14:cNvContentPartPr/>
              <p14:nvPr/>
            </p14:nvContentPartPr>
            <p14:xfrm>
              <a:off x="9223307" y="2347267"/>
              <a:ext cx="141120" cy="61920"/>
            </p14:xfrm>
          </p:contentPart>
        </mc:Choice>
        <mc:Fallback>
          <p:pic>
            <p:nvPicPr>
              <p:cNvPr id="580" name="Freihand 579">
                <a:extLst>
                  <a:ext uri="{FF2B5EF4-FFF2-40B4-BE49-F238E27FC236}">
                    <a16:creationId xmlns:a16="http://schemas.microsoft.com/office/drawing/2014/main" id="{2C307DAD-B2E8-4FE3-A130-912A93F7AF62}"/>
                  </a:ext>
                </a:extLst>
              </p:cNvPr>
              <p:cNvPicPr/>
              <p:nvPr/>
            </p:nvPicPr>
            <p:blipFill>
              <a:blip r:embed="rId289"/>
              <a:stretch>
                <a:fillRect/>
              </a:stretch>
            </p:blipFill>
            <p:spPr>
              <a:xfrm>
                <a:off x="9218987" y="2342947"/>
                <a:ext cx="149760" cy="7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0">
            <p14:nvContentPartPr>
              <p14:cNvPr id="581" name="Freihand 580">
                <a:extLst>
                  <a:ext uri="{FF2B5EF4-FFF2-40B4-BE49-F238E27FC236}">
                    <a16:creationId xmlns:a16="http://schemas.microsoft.com/office/drawing/2014/main" id="{BE0F836B-CDE0-4B86-A039-11B2EAD6ABA1}"/>
                  </a:ext>
                </a:extLst>
              </p14:cNvPr>
              <p14:cNvContentPartPr/>
              <p14:nvPr/>
            </p14:nvContentPartPr>
            <p14:xfrm>
              <a:off x="9378467" y="2315227"/>
              <a:ext cx="90360" cy="116640"/>
            </p14:xfrm>
          </p:contentPart>
        </mc:Choice>
        <mc:Fallback>
          <p:pic>
            <p:nvPicPr>
              <p:cNvPr id="581" name="Freihand 580">
                <a:extLst>
                  <a:ext uri="{FF2B5EF4-FFF2-40B4-BE49-F238E27FC236}">
                    <a16:creationId xmlns:a16="http://schemas.microsoft.com/office/drawing/2014/main" id="{BE0F836B-CDE0-4B86-A039-11B2EAD6ABA1}"/>
                  </a:ext>
                </a:extLst>
              </p:cNvPr>
              <p:cNvPicPr/>
              <p:nvPr/>
            </p:nvPicPr>
            <p:blipFill>
              <a:blip r:embed="rId291"/>
              <a:stretch>
                <a:fillRect/>
              </a:stretch>
            </p:blipFill>
            <p:spPr>
              <a:xfrm>
                <a:off x="9374147" y="2310907"/>
                <a:ext cx="99000" cy="125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2">
            <p14:nvContentPartPr>
              <p14:cNvPr id="582" name="Freihand 581">
                <a:extLst>
                  <a:ext uri="{FF2B5EF4-FFF2-40B4-BE49-F238E27FC236}">
                    <a16:creationId xmlns:a16="http://schemas.microsoft.com/office/drawing/2014/main" id="{D0AEFEA5-D072-458C-AC8B-DC730556A92A}"/>
                  </a:ext>
                </a:extLst>
              </p14:cNvPr>
              <p14:cNvContentPartPr/>
              <p14:nvPr/>
            </p14:nvContentPartPr>
            <p14:xfrm>
              <a:off x="9573947" y="2057467"/>
              <a:ext cx="207720" cy="285120"/>
            </p14:xfrm>
          </p:contentPart>
        </mc:Choice>
        <mc:Fallback>
          <p:pic>
            <p:nvPicPr>
              <p:cNvPr id="582" name="Freihand 581">
                <a:extLst>
                  <a:ext uri="{FF2B5EF4-FFF2-40B4-BE49-F238E27FC236}">
                    <a16:creationId xmlns:a16="http://schemas.microsoft.com/office/drawing/2014/main" id="{D0AEFEA5-D072-458C-AC8B-DC730556A92A}"/>
                  </a:ext>
                </a:extLst>
              </p:cNvPr>
              <p:cNvPicPr/>
              <p:nvPr/>
            </p:nvPicPr>
            <p:blipFill>
              <a:blip r:embed="rId293"/>
              <a:stretch>
                <a:fillRect/>
              </a:stretch>
            </p:blipFill>
            <p:spPr>
              <a:xfrm>
                <a:off x="9569627" y="2053147"/>
                <a:ext cx="216360" cy="29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4">
            <p14:nvContentPartPr>
              <p14:cNvPr id="583" name="Freihand 582">
                <a:extLst>
                  <a:ext uri="{FF2B5EF4-FFF2-40B4-BE49-F238E27FC236}">
                    <a16:creationId xmlns:a16="http://schemas.microsoft.com/office/drawing/2014/main" id="{ABAE965B-807E-4CA4-BB58-4FDDB4D1437B}"/>
                  </a:ext>
                </a:extLst>
              </p14:cNvPr>
              <p14:cNvContentPartPr/>
              <p14:nvPr/>
            </p14:nvContentPartPr>
            <p14:xfrm>
              <a:off x="9814787" y="2094907"/>
              <a:ext cx="85320" cy="92520"/>
            </p14:xfrm>
          </p:contentPart>
        </mc:Choice>
        <mc:Fallback>
          <p:pic>
            <p:nvPicPr>
              <p:cNvPr id="583" name="Freihand 582">
                <a:extLst>
                  <a:ext uri="{FF2B5EF4-FFF2-40B4-BE49-F238E27FC236}">
                    <a16:creationId xmlns:a16="http://schemas.microsoft.com/office/drawing/2014/main" id="{ABAE965B-807E-4CA4-BB58-4FDDB4D1437B}"/>
                  </a:ext>
                </a:extLst>
              </p:cNvPr>
              <p:cNvPicPr/>
              <p:nvPr/>
            </p:nvPicPr>
            <p:blipFill>
              <a:blip r:embed="rId295"/>
              <a:stretch>
                <a:fillRect/>
              </a:stretch>
            </p:blipFill>
            <p:spPr>
              <a:xfrm>
                <a:off x="9810467" y="2090587"/>
                <a:ext cx="9396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6">
            <p14:nvContentPartPr>
              <p14:cNvPr id="584" name="Freihand 583">
                <a:extLst>
                  <a:ext uri="{FF2B5EF4-FFF2-40B4-BE49-F238E27FC236}">
                    <a16:creationId xmlns:a16="http://schemas.microsoft.com/office/drawing/2014/main" id="{27633F5A-2FF2-4D6E-9482-210A7E03D495}"/>
                  </a:ext>
                </a:extLst>
              </p14:cNvPr>
              <p14:cNvContentPartPr/>
              <p14:nvPr/>
            </p14:nvContentPartPr>
            <p14:xfrm>
              <a:off x="10050227" y="1925347"/>
              <a:ext cx="208800" cy="139680"/>
            </p14:xfrm>
          </p:contentPart>
        </mc:Choice>
        <mc:Fallback>
          <p:pic>
            <p:nvPicPr>
              <p:cNvPr id="584" name="Freihand 583">
                <a:extLst>
                  <a:ext uri="{FF2B5EF4-FFF2-40B4-BE49-F238E27FC236}">
                    <a16:creationId xmlns:a16="http://schemas.microsoft.com/office/drawing/2014/main" id="{27633F5A-2FF2-4D6E-9482-210A7E03D495}"/>
                  </a:ext>
                </a:extLst>
              </p:cNvPr>
              <p:cNvPicPr/>
              <p:nvPr/>
            </p:nvPicPr>
            <p:blipFill>
              <a:blip r:embed="rId297"/>
              <a:stretch>
                <a:fillRect/>
              </a:stretch>
            </p:blipFill>
            <p:spPr>
              <a:xfrm>
                <a:off x="10045907" y="1921027"/>
                <a:ext cx="217440" cy="1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8">
            <p14:nvContentPartPr>
              <p14:cNvPr id="585" name="Freihand 584">
                <a:extLst>
                  <a:ext uri="{FF2B5EF4-FFF2-40B4-BE49-F238E27FC236}">
                    <a16:creationId xmlns:a16="http://schemas.microsoft.com/office/drawing/2014/main" id="{07678355-6E6D-4AFB-A796-F5A0BEB13BC5}"/>
                  </a:ext>
                </a:extLst>
              </p14:cNvPr>
              <p14:cNvContentPartPr/>
              <p14:nvPr/>
            </p14:nvContentPartPr>
            <p14:xfrm>
              <a:off x="10173707" y="1829947"/>
              <a:ext cx="32040" cy="16920"/>
            </p14:xfrm>
          </p:contentPart>
        </mc:Choice>
        <mc:Fallback>
          <p:pic>
            <p:nvPicPr>
              <p:cNvPr id="585" name="Freihand 584">
                <a:extLst>
                  <a:ext uri="{FF2B5EF4-FFF2-40B4-BE49-F238E27FC236}">
                    <a16:creationId xmlns:a16="http://schemas.microsoft.com/office/drawing/2014/main" id="{07678355-6E6D-4AFB-A796-F5A0BEB13BC5}"/>
                  </a:ext>
                </a:extLst>
              </p:cNvPr>
              <p:cNvPicPr/>
              <p:nvPr/>
            </p:nvPicPr>
            <p:blipFill>
              <a:blip r:embed="rId299"/>
              <a:stretch>
                <a:fillRect/>
              </a:stretch>
            </p:blipFill>
            <p:spPr>
              <a:xfrm>
                <a:off x="10169387" y="1825627"/>
                <a:ext cx="4068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0">
            <p14:nvContentPartPr>
              <p14:cNvPr id="586" name="Freihand 585">
                <a:extLst>
                  <a:ext uri="{FF2B5EF4-FFF2-40B4-BE49-F238E27FC236}">
                    <a16:creationId xmlns:a16="http://schemas.microsoft.com/office/drawing/2014/main" id="{D295F3E6-F0E6-4730-9787-9B7BC7ADE0DA}"/>
                  </a:ext>
                </a:extLst>
              </p14:cNvPr>
              <p14:cNvContentPartPr/>
              <p14:nvPr/>
            </p14:nvContentPartPr>
            <p14:xfrm>
              <a:off x="10247507" y="1702147"/>
              <a:ext cx="198000" cy="258120"/>
            </p14:xfrm>
          </p:contentPart>
        </mc:Choice>
        <mc:Fallback>
          <p:pic>
            <p:nvPicPr>
              <p:cNvPr id="586" name="Freihand 585">
                <a:extLst>
                  <a:ext uri="{FF2B5EF4-FFF2-40B4-BE49-F238E27FC236}">
                    <a16:creationId xmlns:a16="http://schemas.microsoft.com/office/drawing/2014/main" id="{D295F3E6-F0E6-4730-9787-9B7BC7ADE0DA}"/>
                  </a:ext>
                </a:extLst>
              </p:cNvPr>
              <p:cNvPicPr/>
              <p:nvPr/>
            </p:nvPicPr>
            <p:blipFill>
              <a:blip r:embed="rId301"/>
              <a:stretch>
                <a:fillRect/>
              </a:stretch>
            </p:blipFill>
            <p:spPr>
              <a:xfrm>
                <a:off x="10243187" y="1697827"/>
                <a:ext cx="206640" cy="26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2">
            <p14:nvContentPartPr>
              <p14:cNvPr id="587" name="Freihand 586">
                <a:extLst>
                  <a:ext uri="{FF2B5EF4-FFF2-40B4-BE49-F238E27FC236}">
                    <a16:creationId xmlns:a16="http://schemas.microsoft.com/office/drawing/2014/main" id="{ACD4817F-EDAD-4CD4-AB4E-472F3476343D}"/>
                  </a:ext>
                </a:extLst>
              </p14:cNvPr>
              <p14:cNvContentPartPr/>
              <p14:nvPr/>
            </p14:nvContentPartPr>
            <p14:xfrm>
              <a:off x="10447667" y="1731307"/>
              <a:ext cx="60840" cy="93600"/>
            </p14:xfrm>
          </p:contentPart>
        </mc:Choice>
        <mc:Fallback>
          <p:pic>
            <p:nvPicPr>
              <p:cNvPr id="587" name="Freihand 586">
                <a:extLst>
                  <a:ext uri="{FF2B5EF4-FFF2-40B4-BE49-F238E27FC236}">
                    <a16:creationId xmlns:a16="http://schemas.microsoft.com/office/drawing/2014/main" id="{ACD4817F-EDAD-4CD4-AB4E-472F3476343D}"/>
                  </a:ext>
                </a:extLst>
              </p:cNvPr>
              <p:cNvPicPr/>
              <p:nvPr/>
            </p:nvPicPr>
            <p:blipFill>
              <a:blip r:embed="rId303"/>
              <a:stretch>
                <a:fillRect/>
              </a:stretch>
            </p:blipFill>
            <p:spPr>
              <a:xfrm>
                <a:off x="10443347" y="1726987"/>
                <a:ext cx="69480" cy="10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4">
            <p14:nvContentPartPr>
              <p14:cNvPr id="589" name="Freihand 588">
                <a:extLst>
                  <a:ext uri="{FF2B5EF4-FFF2-40B4-BE49-F238E27FC236}">
                    <a16:creationId xmlns:a16="http://schemas.microsoft.com/office/drawing/2014/main" id="{5089CA25-51E0-408D-9986-B7E5F8DE545E}"/>
                  </a:ext>
                </a:extLst>
              </p14:cNvPr>
              <p14:cNvContentPartPr/>
              <p14:nvPr/>
            </p14:nvContentPartPr>
            <p14:xfrm>
              <a:off x="10545587" y="1609627"/>
              <a:ext cx="255240" cy="180000"/>
            </p14:xfrm>
          </p:contentPart>
        </mc:Choice>
        <mc:Fallback>
          <p:pic>
            <p:nvPicPr>
              <p:cNvPr id="589" name="Freihand 588">
                <a:extLst>
                  <a:ext uri="{FF2B5EF4-FFF2-40B4-BE49-F238E27FC236}">
                    <a16:creationId xmlns:a16="http://schemas.microsoft.com/office/drawing/2014/main" id="{5089CA25-51E0-408D-9986-B7E5F8DE545E}"/>
                  </a:ext>
                </a:extLst>
              </p:cNvPr>
              <p:cNvPicPr/>
              <p:nvPr/>
            </p:nvPicPr>
            <p:blipFill>
              <a:blip r:embed="rId305"/>
              <a:stretch>
                <a:fillRect/>
              </a:stretch>
            </p:blipFill>
            <p:spPr>
              <a:xfrm>
                <a:off x="10541267" y="1605307"/>
                <a:ext cx="263880" cy="18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6">
            <p14:nvContentPartPr>
              <p14:cNvPr id="590" name="Freihand 589">
                <a:extLst>
                  <a:ext uri="{FF2B5EF4-FFF2-40B4-BE49-F238E27FC236}">
                    <a16:creationId xmlns:a16="http://schemas.microsoft.com/office/drawing/2014/main" id="{64D8B906-0946-4647-952B-FB5EAB3F2AF3}"/>
                  </a:ext>
                </a:extLst>
              </p14:cNvPr>
              <p14:cNvContentPartPr/>
              <p14:nvPr/>
            </p14:nvContentPartPr>
            <p14:xfrm>
              <a:off x="10810187" y="1537627"/>
              <a:ext cx="117000" cy="106200"/>
            </p14:xfrm>
          </p:contentPart>
        </mc:Choice>
        <mc:Fallback>
          <p:pic>
            <p:nvPicPr>
              <p:cNvPr id="590" name="Freihand 589">
                <a:extLst>
                  <a:ext uri="{FF2B5EF4-FFF2-40B4-BE49-F238E27FC236}">
                    <a16:creationId xmlns:a16="http://schemas.microsoft.com/office/drawing/2014/main" id="{64D8B906-0946-4647-952B-FB5EAB3F2AF3}"/>
                  </a:ext>
                </a:extLst>
              </p:cNvPr>
              <p:cNvPicPr/>
              <p:nvPr/>
            </p:nvPicPr>
            <p:blipFill>
              <a:blip r:embed="rId307"/>
              <a:stretch>
                <a:fillRect/>
              </a:stretch>
            </p:blipFill>
            <p:spPr>
              <a:xfrm>
                <a:off x="10805867" y="1533307"/>
                <a:ext cx="12564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8">
            <p14:nvContentPartPr>
              <p14:cNvPr id="591" name="Freihand 590">
                <a:extLst>
                  <a:ext uri="{FF2B5EF4-FFF2-40B4-BE49-F238E27FC236}">
                    <a16:creationId xmlns:a16="http://schemas.microsoft.com/office/drawing/2014/main" id="{2A1EBC55-488D-4979-81D7-FCB8DF198F1F}"/>
                  </a:ext>
                </a:extLst>
              </p14:cNvPr>
              <p14:cNvContentPartPr/>
              <p14:nvPr/>
            </p14:nvContentPartPr>
            <p14:xfrm>
              <a:off x="10894427" y="1436467"/>
              <a:ext cx="158400" cy="136440"/>
            </p14:xfrm>
          </p:contentPart>
        </mc:Choice>
        <mc:Fallback>
          <p:pic>
            <p:nvPicPr>
              <p:cNvPr id="591" name="Freihand 590">
                <a:extLst>
                  <a:ext uri="{FF2B5EF4-FFF2-40B4-BE49-F238E27FC236}">
                    <a16:creationId xmlns:a16="http://schemas.microsoft.com/office/drawing/2014/main" id="{2A1EBC55-488D-4979-81D7-FCB8DF198F1F}"/>
                  </a:ext>
                </a:extLst>
              </p:cNvPr>
              <p:cNvPicPr/>
              <p:nvPr/>
            </p:nvPicPr>
            <p:blipFill>
              <a:blip r:embed="rId309"/>
              <a:stretch>
                <a:fillRect/>
              </a:stretch>
            </p:blipFill>
            <p:spPr>
              <a:xfrm>
                <a:off x="10890107" y="1432147"/>
                <a:ext cx="167040" cy="14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0">
            <p14:nvContentPartPr>
              <p14:cNvPr id="592" name="Freihand 591">
                <a:extLst>
                  <a:ext uri="{FF2B5EF4-FFF2-40B4-BE49-F238E27FC236}">
                    <a16:creationId xmlns:a16="http://schemas.microsoft.com/office/drawing/2014/main" id="{753CF564-BAE5-48DF-82FC-81C34AFA25DE}"/>
                  </a:ext>
                </a:extLst>
              </p14:cNvPr>
              <p14:cNvContentPartPr/>
              <p14:nvPr/>
            </p14:nvContentPartPr>
            <p14:xfrm>
              <a:off x="11029787" y="1382107"/>
              <a:ext cx="222480" cy="125640"/>
            </p14:xfrm>
          </p:contentPart>
        </mc:Choice>
        <mc:Fallback>
          <p:pic>
            <p:nvPicPr>
              <p:cNvPr id="592" name="Freihand 591">
                <a:extLst>
                  <a:ext uri="{FF2B5EF4-FFF2-40B4-BE49-F238E27FC236}">
                    <a16:creationId xmlns:a16="http://schemas.microsoft.com/office/drawing/2014/main" id="{753CF564-BAE5-48DF-82FC-81C34AFA25DE}"/>
                  </a:ext>
                </a:extLst>
              </p:cNvPr>
              <p:cNvPicPr/>
              <p:nvPr/>
            </p:nvPicPr>
            <p:blipFill>
              <a:blip r:embed="rId311"/>
              <a:stretch>
                <a:fillRect/>
              </a:stretch>
            </p:blipFill>
            <p:spPr>
              <a:xfrm>
                <a:off x="11025467" y="1377787"/>
                <a:ext cx="231120" cy="13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2">
            <p14:nvContentPartPr>
              <p14:cNvPr id="593" name="Freihand 592">
                <a:extLst>
                  <a:ext uri="{FF2B5EF4-FFF2-40B4-BE49-F238E27FC236}">
                    <a16:creationId xmlns:a16="http://schemas.microsoft.com/office/drawing/2014/main" id="{4DCF7163-628F-4953-88E6-50797960CD20}"/>
                  </a:ext>
                </a:extLst>
              </p14:cNvPr>
              <p14:cNvContentPartPr/>
              <p14:nvPr/>
            </p14:nvContentPartPr>
            <p14:xfrm>
              <a:off x="8889587" y="2868547"/>
              <a:ext cx="227880" cy="389520"/>
            </p14:xfrm>
          </p:contentPart>
        </mc:Choice>
        <mc:Fallback>
          <p:pic>
            <p:nvPicPr>
              <p:cNvPr id="593" name="Freihand 592">
                <a:extLst>
                  <a:ext uri="{FF2B5EF4-FFF2-40B4-BE49-F238E27FC236}">
                    <a16:creationId xmlns:a16="http://schemas.microsoft.com/office/drawing/2014/main" id="{4DCF7163-628F-4953-88E6-50797960CD20}"/>
                  </a:ext>
                </a:extLst>
              </p:cNvPr>
              <p:cNvPicPr/>
              <p:nvPr/>
            </p:nvPicPr>
            <p:blipFill>
              <a:blip r:embed="rId313"/>
              <a:stretch>
                <a:fillRect/>
              </a:stretch>
            </p:blipFill>
            <p:spPr>
              <a:xfrm>
                <a:off x="8885267" y="2864227"/>
                <a:ext cx="236520" cy="39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4">
            <p14:nvContentPartPr>
              <p14:cNvPr id="594" name="Freihand 593">
                <a:extLst>
                  <a:ext uri="{FF2B5EF4-FFF2-40B4-BE49-F238E27FC236}">
                    <a16:creationId xmlns:a16="http://schemas.microsoft.com/office/drawing/2014/main" id="{61B53D4E-1254-4CBB-A9F8-1BCFB9DD695F}"/>
                  </a:ext>
                </a:extLst>
              </p14:cNvPr>
              <p14:cNvContentPartPr/>
              <p14:nvPr/>
            </p14:nvContentPartPr>
            <p14:xfrm>
              <a:off x="9287747" y="2819227"/>
              <a:ext cx="117360" cy="129600"/>
            </p14:xfrm>
          </p:contentPart>
        </mc:Choice>
        <mc:Fallback>
          <p:pic>
            <p:nvPicPr>
              <p:cNvPr id="594" name="Freihand 593">
                <a:extLst>
                  <a:ext uri="{FF2B5EF4-FFF2-40B4-BE49-F238E27FC236}">
                    <a16:creationId xmlns:a16="http://schemas.microsoft.com/office/drawing/2014/main" id="{61B53D4E-1254-4CBB-A9F8-1BCFB9DD695F}"/>
                  </a:ext>
                </a:extLst>
              </p:cNvPr>
              <p:cNvPicPr/>
              <p:nvPr/>
            </p:nvPicPr>
            <p:blipFill>
              <a:blip r:embed="rId315"/>
              <a:stretch>
                <a:fillRect/>
              </a:stretch>
            </p:blipFill>
            <p:spPr>
              <a:xfrm>
                <a:off x="9283427" y="2814907"/>
                <a:ext cx="12600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6">
            <p14:nvContentPartPr>
              <p14:cNvPr id="595" name="Freihand 594">
                <a:extLst>
                  <a:ext uri="{FF2B5EF4-FFF2-40B4-BE49-F238E27FC236}">
                    <a16:creationId xmlns:a16="http://schemas.microsoft.com/office/drawing/2014/main" id="{F32991B9-6491-4935-88CC-65D7CEC123C4}"/>
                  </a:ext>
                </a:extLst>
              </p14:cNvPr>
              <p14:cNvContentPartPr/>
              <p14:nvPr/>
            </p14:nvContentPartPr>
            <p14:xfrm>
              <a:off x="9463787" y="2646067"/>
              <a:ext cx="129600" cy="242640"/>
            </p14:xfrm>
          </p:contentPart>
        </mc:Choice>
        <mc:Fallback>
          <p:pic>
            <p:nvPicPr>
              <p:cNvPr id="595" name="Freihand 594">
                <a:extLst>
                  <a:ext uri="{FF2B5EF4-FFF2-40B4-BE49-F238E27FC236}">
                    <a16:creationId xmlns:a16="http://schemas.microsoft.com/office/drawing/2014/main" id="{F32991B9-6491-4935-88CC-65D7CEC123C4}"/>
                  </a:ext>
                </a:extLst>
              </p:cNvPr>
              <p:cNvPicPr/>
              <p:nvPr/>
            </p:nvPicPr>
            <p:blipFill>
              <a:blip r:embed="rId317"/>
              <a:stretch>
                <a:fillRect/>
              </a:stretch>
            </p:blipFill>
            <p:spPr>
              <a:xfrm>
                <a:off x="9459467" y="2641747"/>
                <a:ext cx="13824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8">
            <p14:nvContentPartPr>
              <p14:cNvPr id="596" name="Freihand 595">
                <a:extLst>
                  <a:ext uri="{FF2B5EF4-FFF2-40B4-BE49-F238E27FC236}">
                    <a16:creationId xmlns:a16="http://schemas.microsoft.com/office/drawing/2014/main" id="{32C3E0C8-C22E-4F7D-910A-36643B6E7787}"/>
                  </a:ext>
                </a:extLst>
              </p14:cNvPr>
              <p14:cNvContentPartPr/>
              <p14:nvPr/>
            </p14:nvContentPartPr>
            <p14:xfrm>
              <a:off x="9621107" y="2615467"/>
              <a:ext cx="273240" cy="187200"/>
            </p14:xfrm>
          </p:contentPart>
        </mc:Choice>
        <mc:Fallback>
          <p:pic>
            <p:nvPicPr>
              <p:cNvPr id="596" name="Freihand 595">
                <a:extLst>
                  <a:ext uri="{FF2B5EF4-FFF2-40B4-BE49-F238E27FC236}">
                    <a16:creationId xmlns:a16="http://schemas.microsoft.com/office/drawing/2014/main" id="{32C3E0C8-C22E-4F7D-910A-36643B6E7787}"/>
                  </a:ext>
                </a:extLst>
              </p:cNvPr>
              <p:cNvPicPr/>
              <p:nvPr/>
            </p:nvPicPr>
            <p:blipFill>
              <a:blip r:embed="rId319"/>
              <a:stretch>
                <a:fillRect/>
              </a:stretch>
            </p:blipFill>
            <p:spPr>
              <a:xfrm>
                <a:off x="9616787" y="2611147"/>
                <a:ext cx="281880" cy="19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0">
            <p14:nvContentPartPr>
              <p14:cNvPr id="597" name="Freihand 596">
                <a:extLst>
                  <a:ext uri="{FF2B5EF4-FFF2-40B4-BE49-F238E27FC236}">
                    <a16:creationId xmlns:a16="http://schemas.microsoft.com/office/drawing/2014/main" id="{8BAE9311-331D-4DBE-90C3-FC95DC826A02}"/>
                  </a:ext>
                </a:extLst>
              </p14:cNvPr>
              <p14:cNvContentPartPr/>
              <p14:nvPr/>
            </p14:nvContentPartPr>
            <p14:xfrm>
              <a:off x="9899387" y="2367787"/>
              <a:ext cx="140760" cy="401760"/>
            </p14:xfrm>
          </p:contentPart>
        </mc:Choice>
        <mc:Fallback>
          <p:pic>
            <p:nvPicPr>
              <p:cNvPr id="597" name="Freihand 596">
                <a:extLst>
                  <a:ext uri="{FF2B5EF4-FFF2-40B4-BE49-F238E27FC236}">
                    <a16:creationId xmlns:a16="http://schemas.microsoft.com/office/drawing/2014/main" id="{8BAE9311-331D-4DBE-90C3-FC95DC826A02}"/>
                  </a:ext>
                </a:extLst>
              </p:cNvPr>
              <p:cNvPicPr/>
              <p:nvPr/>
            </p:nvPicPr>
            <p:blipFill>
              <a:blip r:embed="rId321"/>
              <a:stretch>
                <a:fillRect/>
              </a:stretch>
            </p:blipFill>
            <p:spPr>
              <a:xfrm>
                <a:off x="9895067" y="2363467"/>
                <a:ext cx="149400" cy="41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2">
            <p14:nvContentPartPr>
              <p14:cNvPr id="598" name="Freihand 597">
                <a:extLst>
                  <a:ext uri="{FF2B5EF4-FFF2-40B4-BE49-F238E27FC236}">
                    <a16:creationId xmlns:a16="http://schemas.microsoft.com/office/drawing/2014/main" id="{4306D5EB-8D8A-41F7-8E5C-405732689014}"/>
                  </a:ext>
                </a:extLst>
              </p14:cNvPr>
              <p14:cNvContentPartPr/>
              <p14:nvPr/>
            </p14:nvContentPartPr>
            <p14:xfrm>
              <a:off x="10175507" y="2329627"/>
              <a:ext cx="186480" cy="188640"/>
            </p14:xfrm>
          </p:contentPart>
        </mc:Choice>
        <mc:Fallback>
          <p:pic>
            <p:nvPicPr>
              <p:cNvPr id="598" name="Freihand 597">
                <a:extLst>
                  <a:ext uri="{FF2B5EF4-FFF2-40B4-BE49-F238E27FC236}">
                    <a16:creationId xmlns:a16="http://schemas.microsoft.com/office/drawing/2014/main" id="{4306D5EB-8D8A-41F7-8E5C-405732689014}"/>
                  </a:ext>
                </a:extLst>
              </p:cNvPr>
              <p:cNvPicPr/>
              <p:nvPr/>
            </p:nvPicPr>
            <p:blipFill>
              <a:blip r:embed="rId323"/>
              <a:stretch>
                <a:fillRect/>
              </a:stretch>
            </p:blipFill>
            <p:spPr>
              <a:xfrm>
                <a:off x="10171187" y="2325307"/>
                <a:ext cx="195120" cy="197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4">
            <p14:nvContentPartPr>
              <p14:cNvPr id="599" name="Freihand 598">
                <a:extLst>
                  <a:ext uri="{FF2B5EF4-FFF2-40B4-BE49-F238E27FC236}">
                    <a16:creationId xmlns:a16="http://schemas.microsoft.com/office/drawing/2014/main" id="{E08B1244-7D35-47AC-8623-F56CFB36B5DD}"/>
                  </a:ext>
                </a:extLst>
              </p14:cNvPr>
              <p14:cNvContentPartPr/>
              <p14:nvPr/>
            </p14:nvContentPartPr>
            <p14:xfrm>
              <a:off x="10158227" y="2285347"/>
              <a:ext cx="268560" cy="241920"/>
            </p14:xfrm>
          </p:contentPart>
        </mc:Choice>
        <mc:Fallback>
          <p:pic>
            <p:nvPicPr>
              <p:cNvPr id="599" name="Freihand 598">
                <a:extLst>
                  <a:ext uri="{FF2B5EF4-FFF2-40B4-BE49-F238E27FC236}">
                    <a16:creationId xmlns:a16="http://schemas.microsoft.com/office/drawing/2014/main" id="{E08B1244-7D35-47AC-8623-F56CFB36B5DD}"/>
                  </a:ext>
                </a:extLst>
              </p:cNvPr>
              <p:cNvPicPr/>
              <p:nvPr/>
            </p:nvPicPr>
            <p:blipFill>
              <a:blip r:embed="rId325"/>
              <a:stretch>
                <a:fillRect/>
              </a:stretch>
            </p:blipFill>
            <p:spPr>
              <a:xfrm>
                <a:off x="10153907" y="2281027"/>
                <a:ext cx="277200" cy="25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6">
            <p14:nvContentPartPr>
              <p14:cNvPr id="600" name="Freihand 599">
                <a:extLst>
                  <a:ext uri="{FF2B5EF4-FFF2-40B4-BE49-F238E27FC236}">
                    <a16:creationId xmlns:a16="http://schemas.microsoft.com/office/drawing/2014/main" id="{B3E0A117-07F0-4547-BEED-7E60E8DEFC4E}"/>
                  </a:ext>
                </a:extLst>
              </p14:cNvPr>
              <p14:cNvContentPartPr/>
              <p14:nvPr/>
            </p14:nvContentPartPr>
            <p14:xfrm>
              <a:off x="10352267" y="2227027"/>
              <a:ext cx="10800" cy="18720"/>
            </p14:xfrm>
          </p:contentPart>
        </mc:Choice>
        <mc:Fallback>
          <p:pic>
            <p:nvPicPr>
              <p:cNvPr id="600" name="Freihand 599">
                <a:extLst>
                  <a:ext uri="{FF2B5EF4-FFF2-40B4-BE49-F238E27FC236}">
                    <a16:creationId xmlns:a16="http://schemas.microsoft.com/office/drawing/2014/main" id="{B3E0A117-07F0-4547-BEED-7E60E8DEFC4E}"/>
                  </a:ext>
                </a:extLst>
              </p:cNvPr>
              <p:cNvPicPr/>
              <p:nvPr/>
            </p:nvPicPr>
            <p:blipFill>
              <a:blip r:embed="rId327"/>
              <a:stretch>
                <a:fillRect/>
              </a:stretch>
            </p:blipFill>
            <p:spPr>
              <a:xfrm>
                <a:off x="10347947" y="2222707"/>
                <a:ext cx="19440" cy="2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8">
            <p14:nvContentPartPr>
              <p14:cNvPr id="601" name="Freihand 600">
                <a:extLst>
                  <a:ext uri="{FF2B5EF4-FFF2-40B4-BE49-F238E27FC236}">
                    <a16:creationId xmlns:a16="http://schemas.microsoft.com/office/drawing/2014/main" id="{39FF2239-C146-4A7D-8002-1E3380BDF92B}"/>
                  </a:ext>
                </a:extLst>
              </p14:cNvPr>
              <p14:cNvContentPartPr/>
              <p14:nvPr/>
            </p14:nvContentPartPr>
            <p14:xfrm>
              <a:off x="10429307" y="2270587"/>
              <a:ext cx="159120" cy="117720"/>
            </p14:xfrm>
          </p:contentPart>
        </mc:Choice>
        <mc:Fallback>
          <p:pic>
            <p:nvPicPr>
              <p:cNvPr id="601" name="Freihand 600">
                <a:extLst>
                  <a:ext uri="{FF2B5EF4-FFF2-40B4-BE49-F238E27FC236}">
                    <a16:creationId xmlns:a16="http://schemas.microsoft.com/office/drawing/2014/main" id="{39FF2239-C146-4A7D-8002-1E3380BDF92B}"/>
                  </a:ext>
                </a:extLst>
              </p:cNvPr>
              <p:cNvPicPr/>
              <p:nvPr/>
            </p:nvPicPr>
            <p:blipFill>
              <a:blip r:embed="rId329"/>
              <a:stretch>
                <a:fillRect/>
              </a:stretch>
            </p:blipFill>
            <p:spPr>
              <a:xfrm>
                <a:off x="10424987" y="2266267"/>
                <a:ext cx="16776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0">
            <p14:nvContentPartPr>
              <p14:cNvPr id="602" name="Freihand 601">
                <a:extLst>
                  <a:ext uri="{FF2B5EF4-FFF2-40B4-BE49-F238E27FC236}">
                    <a16:creationId xmlns:a16="http://schemas.microsoft.com/office/drawing/2014/main" id="{B9796DE2-FDA3-43CA-822E-03F72110F204}"/>
                  </a:ext>
                </a:extLst>
              </p14:cNvPr>
              <p14:cNvContentPartPr/>
              <p14:nvPr/>
            </p14:nvContentPartPr>
            <p14:xfrm>
              <a:off x="10643147" y="2114707"/>
              <a:ext cx="79920" cy="150840"/>
            </p14:xfrm>
          </p:contentPart>
        </mc:Choice>
        <mc:Fallback>
          <p:pic>
            <p:nvPicPr>
              <p:cNvPr id="602" name="Freihand 601">
                <a:extLst>
                  <a:ext uri="{FF2B5EF4-FFF2-40B4-BE49-F238E27FC236}">
                    <a16:creationId xmlns:a16="http://schemas.microsoft.com/office/drawing/2014/main" id="{B9796DE2-FDA3-43CA-822E-03F72110F204}"/>
                  </a:ext>
                </a:extLst>
              </p:cNvPr>
              <p:cNvPicPr/>
              <p:nvPr/>
            </p:nvPicPr>
            <p:blipFill>
              <a:blip r:embed="rId331"/>
              <a:stretch>
                <a:fillRect/>
              </a:stretch>
            </p:blipFill>
            <p:spPr>
              <a:xfrm>
                <a:off x="10638827" y="2110387"/>
                <a:ext cx="88560" cy="15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2">
            <p14:nvContentPartPr>
              <p14:cNvPr id="603" name="Freihand 602">
                <a:extLst>
                  <a:ext uri="{FF2B5EF4-FFF2-40B4-BE49-F238E27FC236}">
                    <a16:creationId xmlns:a16="http://schemas.microsoft.com/office/drawing/2014/main" id="{B381B0AF-F9EE-47B6-B04A-1EA7B344229B}"/>
                  </a:ext>
                </a:extLst>
              </p14:cNvPr>
              <p14:cNvContentPartPr/>
              <p14:nvPr/>
            </p14:nvContentPartPr>
            <p14:xfrm>
              <a:off x="10738187" y="2032627"/>
              <a:ext cx="226440" cy="176760"/>
            </p14:xfrm>
          </p:contentPart>
        </mc:Choice>
        <mc:Fallback>
          <p:pic>
            <p:nvPicPr>
              <p:cNvPr id="603" name="Freihand 602">
                <a:extLst>
                  <a:ext uri="{FF2B5EF4-FFF2-40B4-BE49-F238E27FC236}">
                    <a16:creationId xmlns:a16="http://schemas.microsoft.com/office/drawing/2014/main" id="{B381B0AF-F9EE-47B6-B04A-1EA7B344229B}"/>
                  </a:ext>
                </a:extLst>
              </p:cNvPr>
              <p:cNvPicPr/>
              <p:nvPr/>
            </p:nvPicPr>
            <p:blipFill>
              <a:blip r:embed="rId333"/>
              <a:stretch>
                <a:fillRect/>
              </a:stretch>
            </p:blipFill>
            <p:spPr>
              <a:xfrm>
                <a:off x="10733867" y="2028307"/>
                <a:ext cx="235080" cy="18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4">
            <p14:nvContentPartPr>
              <p14:cNvPr id="604" name="Freihand 603">
                <a:extLst>
                  <a:ext uri="{FF2B5EF4-FFF2-40B4-BE49-F238E27FC236}">
                    <a16:creationId xmlns:a16="http://schemas.microsoft.com/office/drawing/2014/main" id="{D8D866B4-0141-4BA3-889A-BF0E9BEA30E3}"/>
                  </a:ext>
                </a:extLst>
              </p14:cNvPr>
              <p14:cNvContentPartPr/>
              <p14:nvPr/>
            </p14:nvContentPartPr>
            <p14:xfrm>
              <a:off x="10944107" y="1857667"/>
              <a:ext cx="270720" cy="347760"/>
            </p14:xfrm>
          </p:contentPart>
        </mc:Choice>
        <mc:Fallback>
          <p:pic>
            <p:nvPicPr>
              <p:cNvPr id="604" name="Freihand 603">
                <a:extLst>
                  <a:ext uri="{FF2B5EF4-FFF2-40B4-BE49-F238E27FC236}">
                    <a16:creationId xmlns:a16="http://schemas.microsoft.com/office/drawing/2014/main" id="{D8D866B4-0141-4BA3-889A-BF0E9BEA30E3}"/>
                  </a:ext>
                </a:extLst>
              </p:cNvPr>
              <p:cNvPicPr/>
              <p:nvPr/>
            </p:nvPicPr>
            <p:blipFill>
              <a:blip r:embed="rId335"/>
              <a:stretch>
                <a:fillRect/>
              </a:stretch>
            </p:blipFill>
            <p:spPr>
              <a:xfrm>
                <a:off x="10939787" y="1853347"/>
                <a:ext cx="279360" cy="35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6">
            <p14:nvContentPartPr>
              <p14:cNvPr id="605" name="Freihand 604">
                <a:extLst>
                  <a:ext uri="{FF2B5EF4-FFF2-40B4-BE49-F238E27FC236}">
                    <a16:creationId xmlns:a16="http://schemas.microsoft.com/office/drawing/2014/main" id="{11DA876A-1C2C-46BD-816C-39C7F0C7E1E7}"/>
                  </a:ext>
                </a:extLst>
              </p14:cNvPr>
              <p14:cNvContentPartPr/>
              <p14:nvPr/>
            </p14:nvContentPartPr>
            <p14:xfrm>
              <a:off x="11341187" y="1544467"/>
              <a:ext cx="178560" cy="362520"/>
            </p14:xfrm>
          </p:contentPart>
        </mc:Choice>
        <mc:Fallback>
          <p:pic>
            <p:nvPicPr>
              <p:cNvPr id="605" name="Freihand 604">
                <a:extLst>
                  <a:ext uri="{FF2B5EF4-FFF2-40B4-BE49-F238E27FC236}">
                    <a16:creationId xmlns:a16="http://schemas.microsoft.com/office/drawing/2014/main" id="{11DA876A-1C2C-46BD-816C-39C7F0C7E1E7}"/>
                  </a:ext>
                </a:extLst>
              </p:cNvPr>
              <p:cNvPicPr/>
              <p:nvPr/>
            </p:nvPicPr>
            <p:blipFill>
              <a:blip r:embed="rId337"/>
              <a:stretch>
                <a:fillRect/>
              </a:stretch>
            </p:blipFill>
            <p:spPr>
              <a:xfrm>
                <a:off x="11336867" y="1540147"/>
                <a:ext cx="187200" cy="37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8">
            <p14:nvContentPartPr>
              <p14:cNvPr id="606" name="Freihand 605">
                <a:extLst>
                  <a:ext uri="{FF2B5EF4-FFF2-40B4-BE49-F238E27FC236}">
                    <a16:creationId xmlns:a16="http://schemas.microsoft.com/office/drawing/2014/main" id="{A940C7F8-EADE-459B-B63E-60E444B9324B}"/>
                  </a:ext>
                </a:extLst>
              </p14:cNvPr>
              <p14:cNvContentPartPr/>
              <p14:nvPr/>
            </p14:nvContentPartPr>
            <p14:xfrm>
              <a:off x="11369267" y="1634827"/>
              <a:ext cx="241920" cy="158760"/>
            </p14:xfrm>
          </p:contentPart>
        </mc:Choice>
        <mc:Fallback>
          <p:pic>
            <p:nvPicPr>
              <p:cNvPr id="606" name="Freihand 605">
                <a:extLst>
                  <a:ext uri="{FF2B5EF4-FFF2-40B4-BE49-F238E27FC236}">
                    <a16:creationId xmlns:a16="http://schemas.microsoft.com/office/drawing/2014/main" id="{A940C7F8-EADE-459B-B63E-60E444B9324B}"/>
                  </a:ext>
                </a:extLst>
              </p:cNvPr>
              <p:cNvPicPr/>
              <p:nvPr/>
            </p:nvPicPr>
            <p:blipFill>
              <a:blip r:embed="rId339"/>
              <a:stretch>
                <a:fillRect/>
              </a:stretch>
            </p:blipFill>
            <p:spPr>
              <a:xfrm>
                <a:off x="11364947" y="1630507"/>
                <a:ext cx="250560" cy="167400"/>
              </a:xfrm>
              <a:prstGeom prst="rect">
                <a:avLst/>
              </a:prstGeom>
            </p:spPr>
          </p:pic>
        </mc:Fallback>
      </mc:AlternateContent>
      <p:grpSp>
        <p:nvGrpSpPr>
          <p:cNvPr id="634" name="Gruppieren 633">
            <a:extLst>
              <a:ext uri="{FF2B5EF4-FFF2-40B4-BE49-F238E27FC236}">
                <a16:creationId xmlns:a16="http://schemas.microsoft.com/office/drawing/2014/main" id="{2D8BA3D3-8746-4486-81F8-007EA9B657E8}"/>
              </a:ext>
            </a:extLst>
          </p:cNvPr>
          <p:cNvGrpSpPr/>
          <p:nvPr/>
        </p:nvGrpSpPr>
        <p:grpSpPr>
          <a:xfrm>
            <a:off x="9759347" y="82507"/>
            <a:ext cx="1657080" cy="837000"/>
            <a:chOff x="9759347" y="82507"/>
            <a:chExt cx="1657080" cy="837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40">
              <p14:nvContentPartPr>
                <p14:cNvPr id="611" name="Freihand 610">
                  <a:extLst>
                    <a:ext uri="{FF2B5EF4-FFF2-40B4-BE49-F238E27FC236}">
                      <a16:creationId xmlns:a16="http://schemas.microsoft.com/office/drawing/2014/main" id="{547EBEF2-FC68-4A2D-A3E3-98F093AD2DD8}"/>
                    </a:ext>
                  </a:extLst>
                </p14:cNvPr>
                <p14:cNvContentPartPr/>
                <p14:nvPr/>
              </p14:nvContentPartPr>
              <p14:xfrm>
                <a:off x="10201427" y="175387"/>
                <a:ext cx="16920" cy="578160"/>
              </p14:xfrm>
            </p:contentPart>
          </mc:Choice>
          <mc:Fallback>
            <p:pic>
              <p:nvPicPr>
                <p:cNvPr id="611" name="Freihand 610">
                  <a:extLst>
                    <a:ext uri="{FF2B5EF4-FFF2-40B4-BE49-F238E27FC236}">
                      <a16:creationId xmlns:a16="http://schemas.microsoft.com/office/drawing/2014/main" id="{547EBEF2-FC68-4A2D-A3E3-98F093AD2DD8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10197107" y="171067"/>
                  <a:ext cx="25560" cy="58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2">
              <p14:nvContentPartPr>
                <p14:cNvPr id="612" name="Freihand 611">
                  <a:extLst>
                    <a:ext uri="{FF2B5EF4-FFF2-40B4-BE49-F238E27FC236}">
                      <a16:creationId xmlns:a16="http://schemas.microsoft.com/office/drawing/2014/main" id="{0680E1DA-6150-4E9E-BB31-8720E3FDF39B}"/>
                    </a:ext>
                  </a:extLst>
                </p14:cNvPr>
                <p14:cNvContentPartPr/>
                <p14:nvPr/>
              </p14:nvContentPartPr>
              <p14:xfrm>
                <a:off x="9941867" y="645547"/>
                <a:ext cx="1308240" cy="126720"/>
              </p14:xfrm>
            </p:contentPart>
          </mc:Choice>
          <mc:Fallback>
            <p:pic>
              <p:nvPicPr>
                <p:cNvPr id="612" name="Freihand 611">
                  <a:extLst>
                    <a:ext uri="{FF2B5EF4-FFF2-40B4-BE49-F238E27FC236}">
                      <a16:creationId xmlns:a16="http://schemas.microsoft.com/office/drawing/2014/main" id="{0680E1DA-6150-4E9E-BB31-8720E3FDF39B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9937547" y="641227"/>
                  <a:ext cx="131688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4">
              <p14:nvContentPartPr>
                <p14:cNvPr id="613" name="Freihand 612">
                  <a:extLst>
                    <a:ext uri="{FF2B5EF4-FFF2-40B4-BE49-F238E27FC236}">
                      <a16:creationId xmlns:a16="http://schemas.microsoft.com/office/drawing/2014/main" id="{26B2D333-B983-4590-BEEC-FA7CE1E787C6}"/>
                    </a:ext>
                  </a:extLst>
                </p14:cNvPr>
                <p14:cNvContentPartPr/>
                <p14:nvPr/>
              </p14:nvContentPartPr>
              <p14:xfrm>
                <a:off x="11225627" y="547267"/>
                <a:ext cx="175680" cy="203040"/>
              </p14:xfrm>
            </p:contentPart>
          </mc:Choice>
          <mc:Fallback>
            <p:pic>
              <p:nvPicPr>
                <p:cNvPr id="613" name="Freihand 612">
                  <a:extLst>
                    <a:ext uri="{FF2B5EF4-FFF2-40B4-BE49-F238E27FC236}">
                      <a16:creationId xmlns:a16="http://schemas.microsoft.com/office/drawing/2014/main" id="{26B2D333-B983-4590-BEEC-FA7CE1E787C6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11221307" y="542947"/>
                  <a:ext cx="1843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6">
              <p14:nvContentPartPr>
                <p14:cNvPr id="614" name="Freihand 613">
                  <a:extLst>
                    <a:ext uri="{FF2B5EF4-FFF2-40B4-BE49-F238E27FC236}">
                      <a16:creationId xmlns:a16="http://schemas.microsoft.com/office/drawing/2014/main" id="{08DA39E1-D7D6-401B-82C2-29D6BAEFFD2A}"/>
                    </a:ext>
                  </a:extLst>
                </p14:cNvPr>
                <p14:cNvContentPartPr/>
                <p14:nvPr/>
              </p14:nvContentPartPr>
              <p14:xfrm>
                <a:off x="10077227" y="95107"/>
                <a:ext cx="219240" cy="147960"/>
              </p14:xfrm>
            </p:contentPart>
          </mc:Choice>
          <mc:Fallback>
            <p:pic>
              <p:nvPicPr>
                <p:cNvPr id="614" name="Freihand 613">
                  <a:extLst>
                    <a:ext uri="{FF2B5EF4-FFF2-40B4-BE49-F238E27FC236}">
                      <a16:creationId xmlns:a16="http://schemas.microsoft.com/office/drawing/2014/main" id="{08DA39E1-D7D6-401B-82C2-29D6BAEFFD2A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10072907" y="90787"/>
                  <a:ext cx="22788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8">
              <p14:nvContentPartPr>
                <p14:cNvPr id="615" name="Freihand 614">
                  <a:extLst>
                    <a:ext uri="{FF2B5EF4-FFF2-40B4-BE49-F238E27FC236}">
                      <a16:creationId xmlns:a16="http://schemas.microsoft.com/office/drawing/2014/main" id="{EBB7E92C-0A51-48CB-83CF-BB6929229254}"/>
                    </a:ext>
                  </a:extLst>
                </p14:cNvPr>
                <p14:cNvContentPartPr/>
                <p14:nvPr/>
              </p14:nvContentPartPr>
              <p14:xfrm>
                <a:off x="9759347" y="115267"/>
                <a:ext cx="60840" cy="168120"/>
              </p14:xfrm>
            </p:contentPart>
          </mc:Choice>
          <mc:Fallback>
            <p:pic>
              <p:nvPicPr>
                <p:cNvPr id="615" name="Freihand 614">
                  <a:extLst>
                    <a:ext uri="{FF2B5EF4-FFF2-40B4-BE49-F238E27FC236}">
                      <a16:creationId xmlns:a16="http://schemas.microsoft.com/office/drawing/2014/main" id="{EBB7E92C-0A51-48CB-83CF-BB6929229254}"/>
                    </a:ext>
                  </a:extLst>
                </p:cNvPr>
                <p:cNvPicPr/>
                <p:nvPr/>
              </p:nvPicPr>
              <p:blipFill>
                <a:blip r:embed="rId349"/>
                <a:stretch>
                  <a:fillRect/>
                </a:stretch>
              </p:blipFill>
              <p:spPr>
                <a:xfrm>
                  <a:off x="9755027" y="110947"/>
                  <a:ext cx="6948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0">
              <p14:nvContentPartPr>
                <p14:cNvPr id="616" name="Freihand 615">
                  <a:extLst>
                    <a:ext uri="{FF2B5EF4-FFF2-40B4-BE49-F238E27FC236}">
                      <a16:creationId xmlns:a16="http://schemas.microsoft.com/office/drawing/2014/main" id="{1B655787-B6EA-4363-A32D-57CF6A4E790D}"/>
                    </a:ext>
                  </a:extLst>
                </p14:cNvPr>
                <p14:cNvContentPartPr/>
                <p14:nvPr/>
              </p14:nvContentPartPr>
              <p14:xfrm>
                <a:off x="9870227" y="90067"/>
                <a:ext cx="52920" cy="81720"/>
              </p14:xfrm>
            </p:contentPart>
          </mc:Choice>
          <mc:Fallback>
            <p:pic>
              <p:nvPicPr>
                <p:cNvPr id="616" name="Freihand 615">
                  <a:extLst>
                    <a:ext uri="{FF2B5EF4-FFF2-40B4-BE49-F238E27FC236}">
                      <a16:creationId xmlns:a16="http://schemas.microsoft.com/office/drawing/2014/main" id="{1B655787-B6EA-4363-A32D-57CF6A4E790D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9865907" y="85747"/>
                  <a:ext cx="6156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2">
              <p14:nvContentPartPr>
                <p14:cNvPr id="617" name="Freihand 616">
                  <a:extLst>
                    <a:ext uri="{FF2B5EF4-FFF2-40B4-BE49-F238E27FC236}">
                      <a16:creationId xmlns:a16="http://schemas.microsoft.com/office/drawing/2014/main" id="{A6284A65-6B24-4A3C-85D5-74FE727EC283}"/>
                    </a:ext>
                  </a:extLst>
                </p14:cNvPr>
                <p14:cNvContentPartPr/>
                <p14:nvPr/>
              </p14:nvContentPartPr>
              <p14:xfrm>
                <a:off x="9902267" y="105187"/>
                <a:ext cx="100440" cy="103320"/>
              </p14:xfrm>
            </p:contentPart>
          </mc:Choice>
          <mc:Fallback>
            <p:pic>
              <p:nvPicPr>
                <p:cNvPr id="617" name="Freihand 616">
                  <a:extLst>
                    <a:ext uri="{FF2B5EF4-FFF2-40B4-BE49-F238E27FC236}">
                      <a16:creationId xmlns:a16="http://schemas.microsoft.com/office/drawing/2014/main" id="{A6284A65-6B24-4A3C-85D5-74FE727EC283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9897947" y="100867"/>
                  <a:ext cx="10908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4">
              <p14:nvContentPartPr>
                <p14:cNvPr id="618" name="Freihand 617">
                  <a:extLst>
                    <a:ext uri="{FF2B5EF4-FFF2-40B4-BE49-F238E27FC236}">
                      <a16:creationId xmlns:a16="http://schemas.microsoft.com/office/drawing/2014/main" id="{3DAA756E-D729-4FDC-A9BC-E46B715FEF51}"/>
                    </a:ext>
                  </a:extLst>
                </p14:cNvPr>
                <p14:cNvContentPartPr/>
                <p14:nvPr/>
              </p14:nvContentPartPr>
              <p14:xfrm>
                <a:off x="10016747" y="82507"/>
                <a:ext cx="33480" cy="164160"/>
              </p14:xfrm>
            </p:contentPart>
          </mc:Choice>
          <mc:Fallback>
            <p:pic>
              <p:nvPicPr>
                <p:cNvPr id="618" name="Freihand 617">
                  <a:extLst>
                    <a:ext uri="{FF2B5EF4-FFF2-40B4-BE49-F238E27FC236}">
                      <a16:creationId xmlns:a16="http://schemas.microsoft.com/office/drawing/2014/main" id="{3DAA756E-D729-4FDC-A9BC-E46B715FEF51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10012427" y="78187"/>
                  <a:ext cx="4212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6">
              <p14:nvContentPartPr>
                <p14:cNvPr id="619" name="Freihand 618">
                  <a:extLst>
                    <a:ext uri="{FF2B5EF4-FFF2-40B4-BE49-F238E27FC236}">
                      <a16:creationId xmlns:a16="http://schemas.microsoft.com/office/drawing/2014/main" id="{4E5836EB-B0E2-4CAB-9F3F-F59961D50E45}"/>
                    </a:ext>
                  </a:extLst>
                </p14:cNvPr>
                <p14:cNvContentPartPr/>
                <p14:nvPr/>
              </p14:nvContentPartPr>
              <p14:xfrm>
                <a:off x="11295827" y="785587"/>
                <a:ext cx="71640" cy="133920"/>
              </p14:xfrm>
            </p:contentPart>
          </mc:Choice>
          <mc:Fallback>
            <p:pic>
              <p:nvPicPr>
                <p:cNvPr id="619" name="Freihand 618">
                  <a:extLst>
                    <a:ext uri="{FF2B5EF4-FFF2-40B4-BE49-F238E27FC236}">
                      <a16:creationId xmlns:a16="http://schemas.microsoft.com/office/drawing/2014/main" id="{4E5836EB-B0E2-4CAB-9F3F-F59961D50E45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11291507" y="781267"/>
                  <a:ext cx="8028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8">
              <p14:nvContentPartPr>
                <p14:cNvPr id="620" name="Freihand 619">
                  <a:extLst>
                    <a:ext uri="{FF2B5EF4-FFF2-40B4-BE49-F238E27FC236}">
                      <a16:creationId xmlns:a16="http://schemas.microsoft.com/office/drawing/2014/main" id="{F814942E-F388-43FA-8BD4-985348DF96AC}"/>
                    </a:ext>
                  </a:extLst>
                </p14:cNvPr>
                <p14:cNvContentPartPr/>
                <p14:nvPr/>
              </p14:nvContentPartPr>
              <p14:xfrm>
                <a:off x="11268467" y="825547"/>
                <a:ext cx="147960" cy="35640"/>
              </p14:xfrm>
            </p:contentPart>
          </mc:Choice>
          <mc:Fallback>
            <p:pic>
              <p:nvPicPr>
                <p:cNvPr id="620" name="Freihand 619">
                  <a:extLst>
                    <a:ext uri="{FF2B5EF4-FFF2-40B4-BE49-F238E27FC236}">
                      <a16:creationId xmlns:a16="http://schemas.microsoft.com/office/drawing/2014/main" id="{F814942E-F388-43FA-8BD4-985348DF96AC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11264147" y="821227"/>
                  <a:ext cx="156600" cy="4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0">
              <p14:nvContentPartPr>
                <p14:cNvPr id="621" name="Freihand 620">
                  <a:extLst>
                    <a:ext uri="{FF2B5EF4-FFF2-40B4-BE49-F238E27FC236}">
                      <a16:creationId xmlns:a16="http://schemas.microsoft.com/office/drawing/2014/main" id="{9901355C-E3D6-4574-952F-F1B0D47252AF}"/>
                    </a:ext>
                  </a:extLst>
                </p14:cNvPr>
                <p14:cNvContentPartPr/>
                <p14:nvPr/>
              </p14:nvContentPartPr>
              <p14:xfrm>
                <a:off x="10052747" y="102667"/>
                <a:ext cx="1033560" cy="540720"/>
              </p14:xfrm>
            </p:contentPart>
          </mc:Choice>
          <mc:Fallback>
            <p:pic>
              <p:nvPicPr>
                <p:cNvPr id="621" name="Freihand 620">
                  <a:extLst>
                    <a:ext uri="{FF2B5EF4-FFF2-40B4-BE49-F238E27FC236}">
                      <a16:creationId xmlns:a16="http://schemas.microsoft.com/office/drawing/2014/main" id="{9901355C-E3D6-4574-952F-F1B0D47252AF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10048427" y="98347"/>
                  <a:ext cx="1042200" cy="54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2">
              <p14:nvContentPartPr>
                <p14:cNvPr id="623" name="Freihand 622">
                  <a:extLst>
                    <a:ext uri="{FF2B5EF4-FFF2-40B4-BE49-F238E27FC236}">
                      <a16:creationId xmlns:a16="http://schemas.microsoft.com/office/drawing/2014/main" id="{33FDCA73-6422-4F08-A74B-F304CDD16965}"/>
                    </a:ext>
                  </a:extLst>
                </p14:cNvPr>
                <p14:cNvContentPartPr/>
                <p14:nvPr/>
              </p14:nvContentPartPr>
              <p14:xfrm>
                <a:off x="10904867" y="302467"/>
                <a:ext cx="48240" cy="43920"/>
              </p14:xfrm>
            </p:contentPart>
          </mc:Choice>
          <mc:Fallback>
            <p:pic>
              <p:nvPicPr>
                <p:cNvPr id="623" name="Freihand 622">
                  <a:extLst>
                    <a:ext uri="{FF2B5EF4-FFF2-40B4-BE49-F238E27FC236}">
                      <a16:creationId xmlns:a16="http://schemas.microsoft.com/office/drawing/2014/main" id="{33FDCA73-6422-4F08-A74B-F304CDD16965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10900547" y="298147"/>
                  <a:ext cx="5688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4">
              <p14:nvContentPartPr>
                <p14:cNvPr id="624" name="Freihand 623">
                  <a:extLst>
                    <a:ext uri="{FF2B5EF4-FFF2-40B4-BE49-F238E27FC236}">
                      <a16:creationId xmlns:a16="http://schemas.microsoft.com/office/drawing/2014/main" id="{D7144198-10FC-4BD1-B950-9955A29F96C3}"/>
                    </a:ext>
                  </a:extLst>
                </p14:cNvPr>
                <p14:cNvContentPartPr/>
                <p14:nvPr/>
              </p14:nvContentPartPr>
              <p14:xfrm>
                <a:off x="10796867" y="321547"/>
                <a:ext cx="26640" cy="362160"/>
              </p14:xfrm>
            </p:contentPart>
          </mc:Choice>
          <mc:Fallback>
            <p:pic>
              <p:nvPicPr>
                <p:cNvPr id="624" name="Freihand 623">
                  <a:extLst>
                    <a:ext uri="{FF2B5EF4-FFF2-40B4-BE49-F238E27FC236}">
                      <a16:creationId xmlns:a16="http://schemas.microsoft.com/office/drawing/2014/main" id="{D7144198-10FC-4BD1-B950-9955A29F96C3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10792547" y="317227"/>
                  <a:ext cx="35280" cy="37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6">
              <p14:nvContentPartPr>
                <p14:cNvPr id="625" name="Freihand 624">
                  <a:extLst>
                    <a:ext uri="{FF2B5EF4-FFF2-40B4-BE49-F238E27FC236}">
                      <a16:creationId xmlns:a16="http://schemas.microsoft.com/office/drawing/2014/main" id="{A15F3890-0861-4284-B87E-291DAD864A29}"/>
                    </a:ext>
                  </a:extLst>
                </p14:cNvPr>
                <p14:cNvContentPartPr/>
                <p14:nvPr/>
              </p14:nvContentPartPr>
              <p14:xfrm>
                <a:off x="11003507" y="198427"/>
                <a:ext cx="10080" cy="147240"/>
              </p14:xfrm>
            </p:contentPart>
          </mc:Choice>
          <mc:Fallback>
            <p:pic>
              <p:nvPicPr>
                <p:cNvPr id="625" name="Freihand 624">
                  <a:extLst>
                    <a:ext uri="{FF2B5EF4-FFF2-40B4-BE49-F238E27FC236}">
                      <a16:creationId xmlns:a16="http://schemas.microsoft.com/office/drawing/2014/main" id="{A15F3890-0861-4284-B87E-291DAD864A29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10999187" y="194107"/>
                  <a:ext cx="1872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8">
              <p14:nvContentPartPr>
                <p14:cNvPr id="626" name="Freihand 625">
                  <a:extLst>
                    <a:ext uri="{FF2B5EF4-FFF2-40B4-BE49-F238E27FC236}">
                      <a16:creationId xmlns:a16="http://schemas.microsoft.com/office/drawing/2014/main" id="{524854CF-EC69-40AE-8D40-ADD57F00AB08}"/>
                    </a:ext>
                  </a:extLst>
                </p14:cNvPr>
                <p14:cNvContentPartPr/>
                <p14:nvPr/>
              </p14:nvContentPartPr>
              <p14:xfrm>
                <a:off x="11016107" y="478507"/>
                <a:ext cx="39240" cy="244080"/>
              </p14:xfrm>
            </p:contentPart>
          </mc:Choice>
          <mc:Fallback>
            <p:pic>
              <p:nvPicPr>
                <p:cNvPr id="626" name="Freihand 625">
                  <a:extLst>
                    <a:ext uri="{FF2B5EF4-FFF2-40B4-BE49-F238E27FC236}">
                      <a16:creationId xmlns:a16="http://schemas.microsoft.com/office/drawing/2014/main" id="{524854CF-EC69-40AE-8D40-ADD57F00AB08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11011787" y="474187"/>
                  <a:ext cx="47880" cy="25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0">
              <p14:nvContentPartPr>
                <p14:cNvPr id="628" name="Freihand 627">
                  <a:extLst>
                    <a:ext uri="{FF2B5EF4-FFF2-40B4-BE49-F238E27FC236}">
                      <a16:creationId xmlns:a16="http://schemas.microsoft.com/office/drawing/2014/main" id="{674CFD8E-CBD2-4FFF-B1DA-4E6EE4ACB756}"/>
                    </a:ext>
                  </a:extLst>
                </p14:cNvPr>
                <p14:cNvContentPartPr/>
                <p14:nvPr/>
              </p14:nvContentPartPr>
              <p14:xfrm>
                <a:off x="10896947" y="297787"/>
                <a:ext cx="23040" cy="61560"/>
              </p14:xfrm>
            </p:contentPart>
          </mc:Choice>
          <mc:Fallback>
            <p:pic>
              <p:nvPicPr>
                <p:cNvPr id="628" name="Freihand 627">
                  <a:extLst>
                    <a:ext uri="{FF2B5EF4-FFF2-40B4-BE49-F238E27FC236}">
                      <a16:creationId xmlns:a16="http://schemas.microsoft.com/office/drawing/2014/main" id="{674CFD8E-CBD2-4FFF-B1DA-4E6EE4ACB756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10892627" y="293467"/>
                  <a:ext cx="3168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2">
              <p14:nvContentPartPr>
                <p14:cNvPr id="630" name="Freihand 629">
                  <a:extLst>
                    <a:ext uri="{FF2B5EF4-FFF2-40B4-BE49-F238E27FC236}">
                      <a16:creationId xmlns:a16="http://schemas.microsoft.com/office/drawing/2014/main" id="{D8FDCC34-1DA2-4C15-AC0C-61A0FB54A8B7}"/>
                    </a:ext>
                  </a:extLst>
                </p14:cNvPr>
                <p14:cNvContentPartPr/>
                <p14:nvPr/>
              </p14:nvContentPartPr>
              <p14:xfrm>
                <a:off x="10768067" y="334147"/>
                <a:ext cx="158040" cy="92880"/>
              </p14:xfrm>
            </p:contentPart>
          </mc:Choice>
          <mc:Fallback>
            <p:pic>
              <p:nvPicPr>
                <p:cNvPr id="630" name="Freihand 629">
                  <a:extLst>
                    <a:ext uri="{FF2B5EF4-FFF2-40B4-BE49-F238E27FC236}">
                      <a16:creationId xmlns:a16="http://schemas.microsoft.com/office/drawing/2014/main" id="{D8FDCC34-1DA2-4C15-AC0C-61A0FB54A8B7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10763747" y="329827"/>
                  <a:ext cx="16668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4">
              <p14:nvContentPartPr>
                <p14:cNvPr id="631" name="Freihand 630">
                  <a:extLst>
                    <a:ext uri="{FF2B5EF4-FFF2-40B4-BE49-F238E27FC236}">
                      <a16:creationId xmlns:a16="http://schemas.microsoft.com/office/drawing/2014/main" id="{3BB03FA6-693C-4DB8-B10C-C3AEE1F86DBF}"/>
                    </a:ext>
                  </a:extLst>
                </p14:cNvPr>
                <p14:cNvContentPartPr/>
                <p14:nvPr/>
              </p14:nvContentPartPr>
              <p14:xfrm>
                <a:off x="10946267" y="261427"/>
                <a:ext cx="100080" cy="59040"/>
              </p14:xfrm>
            </p:contentPart>
          </mc:Choice>
          <mc:Fallback>
            <p:pic>
              <p:nvPicPr>
                <p:cNvPr id="631" name="Freihand 630">
                  <a:extLst>
                    <a:ext uri="{FF2B5EF4-FFF2-40B4-BE49-F238E27FC236}">
                      <a16:creationId xmlns:a16="http://schemas.microsoft.com/office/drawing/2014/main" id="{3BB03FA6-693C-4DB8-B10C-C3AEE1F86DBF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10941947" y="257107"/>
                  <a:ext cx="10872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6">
              <p14:nvContentPartPr>
                <p14:cNvPr id="632" name="Freihand 631">
                  <a:extLst>
                    <a:ext uri="{FF2B5EF4-FFF2-40B4-BE49-F238E27FC236}">
                      <a16:creationId xmlns:a16="http://schemas.microsoft.com/office/drawing/2014/main" id="{CD37BE3B-3845-4847-B959-3993689A40A8}"/>
                    </a:ext>
                  </a:extLst>
                </p14:cNvPr>
                <p14:cNvContentPartPr/>
                <p14:nvPr/>
              </p14:nvContentPartPr>
              <p14:xfrm>
                <a:off x="11103227" y="225427"/>
                <a:ext cx="360" cy="360"/>
              </p14:xfrm>
            </p:contentPart>
          </mc:Choice>
          <mc:Fallback>
            <p:pic>
              <p:nvPicPr>
                <p:cNvPr id="632" name="Freihand 631">
                  <a:extLst>
                    <a:ext uri="{FF2B5EF4-FFF2-40B4-BE49-F238E27FC236}">
                      <a16:creationId xmlns:a16="http://schemas.microsoft.com/office/drawing/2014/main" id="{CD37BE3B-3845-4847-B959-3993689A40A8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1098907" y="2211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633" name="Freihand 632">
                  <a:extLst>
                    <a:ext uri="{FF2B5EF4-FFF2-40B4-BE49-F238E27FC236}">
                      <a16:creationId xmlns:a16="http://schemas.microsoft.com/office/drawing/2014/main" id="{BE0521E9-AF76-4407-92F9-47D1FB2ADEC1}"/>
                    </a:ext>
                  </a:extLst>
                </p14:cNvPr>
                <p14:cNvContentPartPr/>
                <p14:nvPr/>
              </p14:nvContentPartPr>
              <p14:xfrm>
                <a:off x="10935827" y="220747"/>
                <a:ext cx="171000" cy="115200"/>
              </p14:xfrm>
            </p:contentPart>
          </mc:Choice>
          <mc:Fallback>
            <p:pic>
              <p:nvPicPr>
                <p:cNvPr id="633" name="Freihand 632">
                  <a:extLst>
                    <a:ext uri="{FF2B5EF4-FFF2-40B4-BE49-F238E27FC236}">
                      <a16:creationId xmlns:a16="http://schemas.microsoft.com/office/drawing/2014/main" id="{BE0521E9-AF76-4407-92F9-47D1FB2ADEC1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10931507" y="216427"/>
                  <a:ext cx="179640" cy="123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36" name="Gruppieren 635">
            <a:extLst>
              <a:ext uri="{FF2B5EF4-FFF2-40B4-BE49-F238E27FC236}">
                <a16:creationId xmlns:a16="http://schemas.microsoft.com/office/drawing/2014/main" id="{BBD25BD5-01C5-455C-9EB3-932653EA80F3}"/>
              </a:ext>
            </a:extLst>
          </p:cNvPr>
          <p:cNvGrpSpPr/>
          <p:nvPr/>
        </p:nvGrpSpPr>
        <p:grpSpPr>
          <a:xfrm>
            <a:off x="267587" y="4695187"/>
            <a:ext cx="3613320" cy="1633680"/>
            <a:chOff x="267587" y="4695187"/>
            <a:chExt cx="3613320" cy="1633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5EF99D0D-95EA-4A0B-A398-BD58B3340CC2}"/>
                    </a:ext>
                  </a:extLst>
                </p14:cNvPr>
                <p14:cNvContentPartPr/>
                <p14:nvPr/>
              </p14:nvContentPartPr>
              <p14:xfrm>
                <a:off x="3287267" y="4704907"/>
                <a:ext cx="4680" cy="10404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5EF99D0D-95EA-4A0B-A398-BD58B3340CC2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3282947" y="4700587"/>
                  <a:ext cx="1332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B0C79338-0C6E-4180-BC36-0C79E773067D}"/>
                    </a:ext>
                  </a:extLst>
                </p14:cNvPr>
                <p14:cNvContentPartPr/>
                <p14:nvPr/>
              </p14:nvContentPartPr>
              <p14:xfrm>
                <a:off x="3288707" y="4695187"/>
                <a:ext cx="83880" cy="1188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B0C79338-0C6E-4180-BC36-0C79E773067D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3284387" y="4690867"/>
                  <a:ext cx="925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D4130AAC-59C8-40EF-92D6-7C2D35293F84}"/>
                    </a:ext>
                  </a:extLst>
                </p14:cNvPr>
                <p14:cNvContentPartPr/>
                <p14:nvPr/>
              </p14:nvContentPartPr>
              <p14:xfrm>
                <a:off x="3283667" y="4721107"/>
                <a:ext cx="85320" cy="9324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D4130AAC-59C8-40EF-92D6-7C2D35293F84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3279347" y="4716787"/>
                  <a:ext cx="939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5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B61D7B66-52DA-44CA-90B2-F8FBB0D45C51}"/>
                    </a:ext>
                  </a:extLst>
                </p14:cNvPr>
                <p14:cNvContentPartPr/>
                <p14:nvPr/>
              </p14:nvContentPartPr>
              <p14:xfrm>
                <a:off x="3382307" y="4730467"/>
                <a:ext cx="71280" cy="903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B61D7B66-52DA-44CA-90B2-F8FBB0D45C51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3377987" y="4726147"/>
                  <a:ext cx="7992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7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658A30D6-7F82-4EBD-A51D-6FD212359DA7}"/>
                    </a:ext>
                  </a:extLst>
                </p14:cNvPr>
                <p14:cNvContentPartPr/>
                <p14:nvPr/>
              </p14:nvContentPartPr>
              <p14:xfrm>
                <a:off x="3512627" y="4762507"/>
                <a:ext cx="62640" cy="756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658A30D6-7F82-4EBD-A51D-6FD212359DA7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3508307" y="4758187"/>
                  <a:ext cx="7128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9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B22CA2F2-FC4E-4C07-B246-921E04BEC1B3}"/>
                    </a:ext>
                  </a:extLst>
                </p14:cNvPr>
                <p14:cNvContentPartPr/>
                <p14:nvPr/>
              </p14:nvContentPartPr>
              <p14:xfrm>
                <a:off x="3523427" y="4731907"/>
                <a:ext cx="114120" cy="8352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B22CA2F2-FC4E-4C07-B246-921E04BEC1B3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3519107" y="4727587"/>
                  <a:ext cx="12276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1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FA6314B6-6AC6-4523-A0B9-E930E425F689}"/>
                    </a:ext>
                  </a:extLst>
                </p14:cNvPr>
                <p14:cNvContentPartPr/>
                <p14:nvPr/>
              </p14:nvContentPartPr>
              <p14:xfrm>
                <a:off x="3566627" y="4717147"/>
                <a:ext cx="99000" cy="11736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FA6314B6-6AC6-4523-A0B9-E930E425F689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3562307" y="4712827"/>
                  <a:ext cx="10764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E01560CF-3E91-477A-B4D1-D5DB55EA4DE7}"/>
                    </a:ext>
                  </a:extLst>
                </p14:cNvPr>
                <p14:cNvContentPartPr/>
                <p14:nvPr/>
              </p14:nvContentPartPr>
              <p14:xfrm>
                <a:off x="3719267" y="4759987"/>
                <a:ext cx="95040" cy="4680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E01560CF-3E91-477A-B4D1-D5DB55EA4DE7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3714947" y="4755667"/>
                  <a:ext cx="10368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FFB1893A-6217-4EB6-8ECD-FE16ABBD6A4F}"/>
                    </a:ext>
                  </a:extLst>
                </p14:cNvPr>
                <p14:cNvContentPartPr/>
                <p14:nvPr/>
              </p14:nvContentPartPr>
              <p14:xfrm>
                <a:off x="3841667" y="4785187"/>
                <a:ext cx="38520" cy="9324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FFB1893A-6217-4EB6-8ECD-FE16ABBD6A4F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3837347" y="4780867"/>
                  <a:ext cx="471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CA8F226F-BBE9-4334-9A22-CF09241CF26E}"/>
                    </a:ext>
                  </a:extLst>
                </p14:cNvPr>
                <p14:cNvContentPartPr/>
                <p14:nvPr/>
              </p14:nvContentPartPr>
              <p14:xfrm>
                <a:off x="3818987" y="4811107"/>
                <a:ext cx="61920" cy="1224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CA8F226F-BBE9-4334-9A22-CF09241CF26E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3814667" y="4806787"/>
                  <a:ext cx="7056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74D9D661-06E1-480E-90F5-14F0FF7EB616}"/>
                    </a:ext>
                  </a:extLst>
                </p14:cNvPr>
                <p14:cNvContentPartPr/>
                <p14:nvPr/>
              </p14:nvContentPartPr>
              <p14:xfrm>
                <a:off x="3431987" y="4805347"/>
                <a:ext cx="45000" cy="1029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74D9D661-06E1-480E-90F5-14F0FF7EB616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3427667" y="4801027"/>
                  <a:ext cx="5364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475F0D65-9BBD-49F9-ACBC-21AC502182ED}"/>
                    </a:ext>
                  </a:extLst>
                </p14:cNvPr>
                <p14:cNvContentPartPr/>
                <p14:nvPr/>
              </p14:nvContentPartPr>
              <p14:xfrm>
                <a:off x="3394907" y="4844227"/>
                <a:ext cx="98280" cy="2160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475F0D65-9BBD-49F9-ACBC-21AC502182ED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3390587" y="4839907"/>
                  <a:ext cx="1069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1B3BC881-FAED-432E-8580-109C08D6EC7E}"/>
                    </a:ext>
                  </a:extLst>
                </p14:cNvPr>
                <p14:cNvContentPartPr/>
                <p14:nvPr/>
              </p14:nvContentPartPr>
              <p14:xfrm>
                <a:off x="267587" y="4842067"/>
                <a:ext cx="169920" cy="2196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1B3BC881-FAED-432E-8580-109C08D6EC7E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263267" y="4837747"/>
                  <a:ext cx="17856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8168CD40-CDAC-4510-B024-21E05BFD1B85}"/>
                    </a:ext>
                  </a:extLst>
                </p14:cNvPr>
                <p14:cNvContentPartPr/>
                <p14:nvPr/>
              </p14:nvContentPartPr>
              <p14:xfrm>
                <a:off x="290627" y="4892467"/>
                <a:ext cx="171360" cy="648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8168CD40-CDAC-4510-B024-21E05BFD1B85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286307" y="4888147"/>
                  <a:ext cx="18000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83D0E23E-3368-47C3-9483-C27E27F23DBE}"/>
                    </a:ext>
                  </a:extLst>
                </p14:cNvPr>
                <p14:cNvContentPartPr/>
                <p14:nvPr/>
              </p14:nvContentPartPr>
              <p14:xfrm>
                <a:off x="418067" y="4782307"/>
                <a:ext cx="215280" cy="21924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83D0E23E-3368-47C3-9483-C27E27F23DBE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413747" y="4777987"/>
                  <a:ext cx="223920" cy="22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6E071BEA-E547-4178-9956-A5A92224CA87}"/>
                    </a:ext>
                  </a:extLst>
                </p14:cNvPr>
                <p14:cNvContentPartPr/>
                <p14:nvPr/>
              </p14:nvContentPartPr>
              <p14:xfrm>
                <a:off x="1339307" y="5209987"/>
                <a:ext cx="133920" cy="10080"/>
              </p14:xfrm>
            </p:contentPart>
          </mc:Choice>
          <mc:Fallback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6E071BEA-E547-4178-9956-A5A92224CA87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1334987" y="5205667"/>
                  <a:ext cx="1425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BD03E0D1-7DDA-4F23-A21C-7023CEFF504C}"/>
                    </a:ext>
                  </a:extLst>
                </p14:cNvPr>
                <p14:cNvContentPartPr/>
                <p14:nvPr/>
              </p14:nvContentPartPr>
              <p14:xfrm>
                <a:off x="1537667" y="5145547"/>
                <a:ext cx="77040" cy="110520"/>
              </p14:xfrm>
            </p:contentPart>
          </mc:Choice>
          <mc:Fallback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BD03E0D1-7DDA-4F23-A21C-7023CEFF504C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1533347" y="5141227"/>
                  <a:ext cx="8568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E9BA5283-D80F-47A4-9C4C-D5636298E2AB}"/>
                    </a:ext>
                  </a:extLst>
                </p14:cNvPr>
                <p14:cNvContentPartPr/>
                <p14:nvPr/>
              </p14:nvContentPartPr>
              <p14:xfrm>
                <a:off x="1607507" y="5135467"/>
                <a:ext cx="43920" cy="139320"/>
              </p14:xfrm>
            </p:contentPart>
          </mc:Choice>
          <mc:Fallback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E9BA5283-D80F-47A4-9C4C-D5636298E2AB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1603187" y="5131147"/>
                  <a:ext cx="5256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20D53480-9A02-465F-968A-D8652B7A1F35}"/>
                    </a:ext>
                  </a:extLst>
                </p14:cNvPr>
                <p14:cNvContentPartPr/>
                <p14:nvPr/>
              </p14:nvContentPartPr>
              <p14:xfrm>
                <a:off x="1574747" y="5213947"/>
                <a:ext cx="76320" cy="12240"/>
              </p14:xfrm>
            </p:contentPart>
          </mc:Choice>
          <mc:Fallback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20D53480-9A02-465F-968A-D8652B7A1F35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1570427" y="5209627"/>
                  <a:ext cx="8496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6F7A4FF5-1FD0-45AF-83BA-2A83AD08F812}"/>
                    </a:ext>
                  </a:extLst>
                </p14:cNvPr>
                <p14:cNvContentPartPr/>
                <p14:nvPr/>
              </p14:nvContentPartPr>
              <p14:xfrm>
                <a:off x="1790027" y="5227627"/>
                <a:ext cx="97560" cy="18720"/>
              </p14:xfrm>
            </p:contentPart>
          </mc:Choice>
          <mc:Fallback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6F7A4FF5-1FD0-45AF-83BA-2A83AD08F812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1785707" y="5223307"/>
                  <a:ext cx="10620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639793EA-3320-4B1B-B8EC-E28A6F1E15CC}"/>
                    </a:ext>
                  </a:extLst>
                </p14:cNvPr>
                <p14:cNvContentPartPr/>
                <p14:nvPr/>
              </p14:nvContentPartPr>
              <p14:xfrm>
                <a:off x="1990547" y="5180827"/>
                <a:ext cx="74880" cy="81000"/>
              </p14:xfrm>
            </p:contentPart>
          </mc:Choice>
          <mc:Fallback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639793EA-3320-4B1B-B8EC-E28A6F1E15CC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1986227" y="5176507"/>
                  <a:ext cx="83520" cy="8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3576C983-D7B2-42F0-B08E-95D23088FC06}"/>
                    </a:ext>
                  </a:extLst>
                </p14:cNvPr>
                <p14:cNvContentPartPr/>
                <p14:nvPr/>
              </p14:nvContentPartPr>
              <p14:xfrm>
                <a:off x="2328587" y="5173267"/>
                <a:ext cx="5040" cy="89280"/>
              </p14:xfrm>
            </p:contentPart>
          </mc:Choice>
          <mc:Fallback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3576C983-D7B2-42F0-B08E-95D23088FC06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2324267" y="5168947"/>
                  <a:ext cx="1368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DAE2E95F-CA96-4250-B8E5-24A5CEC74DAF}"/>
                    </a:ext>
                  </a:extLst>
                </p14:cNvPr>
                <p14:cNvContentPartPr/>
                <p14:nvPr/>
              </p14:nvContentPartPr>
              <p14:xfrm>
                <a:off x="2315627" y="5169667"/>
                <a:ext cx="103320" cy="59040"/>
              </p14:xfrm>
            </p:contentPart>
          </mc:Choice>
          <mc:Fallback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DAE2E95F-CA96-4250-B8E5-24A5CEC74DAF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2311307" y="5165347"/>
                  <a:ext cx="11196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3A04675F-D8B8-419D-A1AD-7E56C63B06A9}"/>
                    </a:ext>
                  </a:extLst>
                </p14:cNvPr>
                <p14:cNvContentPartPr/>
                <p14:nvPr/>
              </p14:nvContentPartPr>
              <p14:xfrm>
                <a:off x="2313827" y="5254267"/>
                <a:ext cx="102240" cy="13680"/>
              </p14:xfrm>
            </p:contentPart>
          </mc:Choice>
          <mc:Fallback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3A04675F-D8B8-419D-A1AD-7E56C63B06A9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2309507" y="5249947"/>
                  <a:ext cx="1108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45435107-5A42-4C31-A140-15411007C747}"/>
                    </a:ext>
                  </a:extLst>
                </p14:cNvPr>
                <p14:cNvContentPartPr/>
                <p14:nvPr/>
              </p14:nvContentPartPr>
              <p14:xfrm>
                <a:off x="1936187" y="5123227"/>
                <a:ext cx="127440" cy="168120"/>
              </p14:xfrm>
            </p:contentPart>
          </mc:Choice>
          <mc:Fallback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45435107-5A42-4C31-A140-15411007C747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1931867" y="5118907"/>
                  <a:ext cx="13608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4F472675-7C0A-4AD2-AB4A-85AF650DC4D3}"/>
                    </a:ext>
                  </a:extLst>
                </p14:cNvPr>
                <p14:cNvContentPartPr/>
                <p14:nvPr/>
              </p14:nvContentPartPr>
              <p14:xfrm>
                <a:off x="678347" y="4779067"/>
                <a:ext cx="196200" cy="235080"/>
              </p14:xfrm>
            </p:contentPart>
          </mc:Choice>
          <mc:Fallback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4F472675-7C0A-4AD2-AB4A-85AF650DC4D3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674027" y="4774747"/>
                  <a:ext cx="204840" cy="24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57ABC611-C18E-41A3-8885-E4493445E93F}"/>
                    </a:ext>
                  </a:extLst>
                </p14:cNvPr>
                <p14:cNvContentPartPr/>
                <p14:nvPr/>
              </p14:nvContentPartPr>
              <p14:xfrm>
                <a:off x="712547" y="4983547"/>
                <a:ext cx="188640" cy="2628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57ABC611-C18E-41A3-8885-E4493445E93F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708227" y="4979227"/>
                  <a:ext cx="19728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99C0F0EC-E811-4133-9764-0BF73D98D1CE}"/>
                    </a:ext>
                  </a:extLst>
                </p14:cNvPr>
                <p14:cNvContentPartPr/>
                <p14:nvPr/>
              </p14:nvContentPartPr>
              <p14:xfrm>
                <a:off x="938627" y="4807867"/>
                <a:ext cx="175680" cy="16884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99C0F0EC-E811-4133-9764-0BF73D98D1CE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934307" y="4803547"/>
                  <a:ext cx="18432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DA1FFE2B-07E1-47E8-B668-CA3DA27D29A4}"/>
                    </a:ext>
                  </a:extLst>
                </p14:cNvPr>
                <p14:cNvContentPartPr/>
                <p14:nvPr/>
              </p14:nvContentPartPr>
              <p14:xfrm>
                <a:off x="1207187" y="4882027"/>
                <a:ext cx="113760" cy="1728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DA1FFE2B-07E1-47E8-B668-CA3DA27D29A4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1202867" y="4877707"/>
                  <a:ext cx="12240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B03CD34F-AA7F-4735-914D-F8861A48F7D5}"/>
                    </a:ext>
                  </a:extLst>
                </p14:cNvPr>
                <p14:cNvContentPartPr/>
                <p14:nvPr/>
              </p14:nvContentPartPr>
              <p14:xfrm>
                <a:off x="1207187" y="4933507"/>
                <a:ext cx="120960" cy="1368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B03CD34F-AA7F-4735-914D-F8861A48F7D5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1202867" y="4929187"/>
                  <a:ext cx="12960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EB8E1631-95FF-4853-AA7C-704A3D89C19B}"/>
                    </a:ext>
                  </a:extLst>
                </p14:cNvPr>
                <p14:cNvContentPartPr/>
                <p14:nvPr/>
              </p14:nvContentPartPr>
              <p14:xfrm>
                <a:off x="1418867" y="4891387"/>
                <a:ext cx="119520" cy="126000"/>
              </p14:xfrm>
            </p:contentPart>
          </mc:Choice>
          <mc:Fallback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EB8E1631-95FF-4853-AA7C-704A3D89C19B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1414547" y="4887067"/>
                  <a:ext cx="12816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1279CE49-8B7B-46BB-BDB7-4F62B3EB09BB}"/>
                    </a:ext>
                  </a:extLst>
                </p14:cNvPr>
                <p14:cNvContentPartPr/>
                <p14:nvPr/>
              </p14:nvContentPartPr>
              <p14:xfrm>
                <a:off x="1483307" y="4961587"/>
                <a:ext cx="77400" cy="1116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1279CE49-8B7B-46BB-BDB7-4F62B3EB09BB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1478987" y="4957267"/>
                  <a:ext cx="860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3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D1863787-2AC3-4343-871B-72C4038BA403}"/>
                    </a:ext>
                  </a:extLst>
                </p14:cNvPr>
                <p14:cNvContentPartPr/>
                <p14:nvPr/>
              </p14:nvContentPartPr>
              <p14:xfrm>
                <a:off x="1634507" y="4918027"/>
                <a:ext cx="88200" cy="10440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D1863787-2AC3-4343-871B-72C4038BA403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630187" y="4913707"/>
                  <a:ext cx="9684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5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20B42FBA-7709-476A-97DB-F94A45F24032}"/>
                    </a:ext>
                  </a:extLst>
                </p14:cNvPr>
                <p14:cNvContentPartPr/>
                <p14:nvPr/>
              </p14:nvContentPartPr>
              <p14:xfrm>
                <a:off x="1822067" y="4895347"/>
                <a:ext cx="10080" cy="9828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20B42FBA-7709-476A-97DB-F94A45F24032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817747" y="4891027"/>
                  <a:ext cx="187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7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97099068-A371-48A9-AA11-47E3135DD5AC}"/>
                    </a:ext>
                  </a:extLst>
                </p14:cNvPr>
                <p14:cNvContentPartPr/>
                <p14:nvPr/>
              </p14:nvContentPartPr>
              <p14:xfrm>
                <a:off x="1791467" y="4901467"/>
                <a:ext cx="75600" cy="12528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97099068-A371-48A9-AA11-47E3135DD5AC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1787147" y="4897147"/>
                  <a:ext cx="842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9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FD65D7C8-1E88-4D47-8C1A-6A4757B84DB4}"/>
                    </a:ext>
                  </a:extLst>
                </p14:cNvPr>
                <p14:cNvContentPartPr/>
                <p14:nvPr/>
              </p14:nvContentPartPr>
              <p14:xfrm>
                <a:off x="1946267" y="4930267"/>
                <a:ext cx="8640" cy="11232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FD65D7C8-1E88-4D47-8C1A-6A4757B84DB4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1941947" y="4925947"/>
                  <a:ext cx="1728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1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A60B1D4D-0803-499B-A400-D22460FF481F}"/>
                    </a:ext>
                  </a:extLst>
                </p14:cNvPr>
                <p14:cNvContentPartPr/>
                <p14:nvPr/>
              </p14:nvContentPartPr>
              <p14:xfrm>
                <a:off x="1919627" y="4929907"/>
                <a:ext cx="199800" cy="9540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A60B1D4D-0803-499B-A400-D22460FF481F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1915307" y="4925587"/>
                  <a:ext cx="20844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91B8383A-163D-46B5-8523-44F367C1794E}"/>
                    </a:ext>
                  </a:extLst>
                </p14:cNvPr>
                <p14:cNvContentPartPr/>
                <p14:nvPr/>
              </p14:nvContentPartPr>
              <p14:xfrm>
                <a:off x="2250467" y="4961227"/>
                <a:ext cx="9360" cy="72360"/>
              </p14:xfrm>
            </p:contentPart>
          </mc:Choice>
          <mc:Fallback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91B8383A-163D-46B5-8523-44F367C1794E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2246147" y="4956907"/>
                  <a:ext cx="1800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5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6C5E5E88-127A-4D7B-A6DB-36F15FA8348E}"/>
                    </a:ext>
                  </a:extLst>
                </p14:cNvPr>
                <p14:cNvContentPartPr/>
                <p14:nvPr/>
              </p14:nvContentPartPr>
              <p14:xfrm>
                <a:off x="2218427" y="4967347"/>
                <a:ext cx="99360" cy="8280"/>
              </p14:xfrm>
            </p:contentPart>
          </mc:Choice>
          <mc:Fallback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6C5E5E88-127A-4D7B-A6DB-36F15FA8348E}"/>
                    </a:ext>
                  </a:extLst>
                </p:cNvPr>
                <p:cNvPicPr/>
                <p:nvPr/>
              </p:nvPicPr>
              <p:blipFill>
                <a:blip r:embed="rId456"/>
                <a:stretch>
                  <a:fillRect/>
                </a:stretch>
              </p:blipFill>
              <p:spPr>
                <a:xfrm>
                  <a:off x="2214107" y="4963027"/>
                  <a:ext cx="1080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7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FCA0809B-434C-46D0-AE78-66D0B80A6831}"/>
                    </a:ext>
                  </a:extLst>
                </p14:cNvPr>
                <p14:cNvContentPartPr/>
                <p14:nvPr/>
              </p14:nvContentPartPr>
              <p14:xfrm>
                <a:off x="2429747" y="4936027"/>
                <a:ext cx="10800" cy="94320"/>
              </p14:xfrm>
            </p:contentPart>
          </mc:Choice>
          <mc:Fallback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FCA0809B-434C-46D0-AE78-66D0B80A6831}"/>
                    </a:ext>
                  </a:extLst>
                </p:cNvPr>
                <p:cNvPicPr/>
                <p:nvPr/>
              </p:nvPicPr>
              <p:blipFill>
                <a:blip r:embed="rId458"/>
                <a:stretch>
                  <a:fillRect/>
                </a:stretch>
              </p:blipFill>
              <p:spPr>
                <a:xfrm>
                  <a:off x="2425427" y="4931707"/>
                  <a:ext cx="1944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9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9736D69D-A4AC-4E68-87DD-34900591CA11}"/>
                    </a:ext>
                  </a:extLst>
                </p14:cNvPr>
                <p14:cNvContentPartPr/>
                <p14:nvPr/>
              </p14:nvContentPartPr>
              <p14:xfrm>
                <a:off x="2359907" y="4925227"/>
                <a:ext cx="154080" cy="128520"/>
              </p14:xfrm>
            </p:contentPart>
          </mc:Choice>
          <mc:Fallback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9736D69D-A4AC-4E68-87DD-34900591CA11}"/>
                    </a:ext>
                  </a:extLst>
                </p:cNvPr>
                <p:cNvPicPr/>
                <p:nvPr/>
              </p:nvPicPr>
              <p:blipFill>
                <a:blip r:embed="rId460"/>
                <a:stretch>
                  <a:fillRect/>
                </a:stretch>
              </p:blipFill>
              <p:spPr>
                <a:xfrm>
                  <a:off x="2355587" y="4920907"/>
                  <a:ext cx="162720" cy="13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1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163E1D7C-6F35-430B-B1F9-1FFE4B08CB30}"/>
                    </a:ext>
                  </a:extLst>
                </p14:cNvPr>
                <p14:cNvContentPartPr/>
                <p14:nvPr/>
              </p14:nvContentPartPr>
              <p14:xfrm>
                <a:off x="1987307" y="4847467"/>
                <a:ext cx="160920" cy="209520"/>
              </p14:xfrm>
            </p:contentPart>
          </mc:Choice>
          <mc:Fallback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163E1D7C-6F35-430B-B1F9-1FFE4B08CB30}"/>
                    </a:ext>
                  </a:extLst>
                </p:cNvPr>
                <p:cNvPicPr/>
                <p:nvPr/>
              </p:nvPicPr>
              <p:blipFill>
                <a:blip r:embed="rId462"/>
                <a:stretch>
                  <a:fillRect/>
                </a:stretch>
              </p:blipFill>
              <p:spPr>
                <a:xfrm>
                  <a:off x="1982987" y="4843147"/>
                  <a:ext cx="16956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3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678835D1-54C0-4B2F-AAA2-0AA1746910CC}"/>
                    </a:ext>
                  </a:extLst>
                </p14:cNvPr>
                <p14:cNvContentPartPr/>
                <p14:nvPr/>
              </p14:nvContentPartPr>
              <p14:xfrm>
                <a:off x="1523267" y="5064907"/>
                <a:ext cx="194040" cy="248040"/>
              </p14:xfrm>
            </p:contentPart>
          </mc:Choice>
          <mc:Fallback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678835D1-54C0-4B2F-AAA2-0AA1746910CC}"/>
                    </a:ext>
                  </a:extLst>
                </p:cNvPr>
                <p:cNvPicPr/>
                <p:nvPr/>
              </p:nvPicPr>
              <p:blipFill>
                <a:blip r:embed="rId464"/>
                <a:stretch>
                  <a:fillRect/>
                </a:stretch>
              </p:blipFill>
              <p:spPr>
                <a:xfrm>
                  <a:off x="1518947" y="5060587"/>
                  <a:ext cx="20268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5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DDA98502-0FBA-46F5-BC8E-FB8689E57B0C}"/>
                    </a:ext>
                  </a:extLst>
                </p14:cNvPr>
                <p14:cNvContentPartPr/>
                <p14:nvPr/>
              </p14:nvContentPartPr>
              <p14:xfrm>
                <a:off x="1434347" y="4828027"/>
                <a:ext cx="218880" cy="205560"/>
              </p14:xfrm>
            </p:contentPart>
          </mc:Choice>
          <mc:Fallback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DDA98502-0FBA-46F5-BC8E-FB8689E57B0C}"/>
                    </a:ext>
                  </a:extLst>
                </p:cNvPr>
                <p:cNvPicPr/>
                <p:nvPr/>
              </p:nvPicPr>
              <p:blipFill>
                <a:blip r:embed="rId466"/>
                <a:stretch>
                  <a:fillRect/>
                </a:stretch>
              </p:blipFill>
              <p:spPr>
                <a:xfrm>
                  <a:off x="1430027" y="4823707"/>
                  <a:ext cx="22752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5E5036FB-2519-4CD8-8B8B-FBC4492AB2F6}"/>
                    </a:ext>
                  </a:extLst>
                </p14:cNvPr>
                <p14:cNvContentPartPr/>
                <p14:nvPr/>
              </p14:nvContentPartPr>
              <p14:xfrm>
                <a:off x="1126907" y="5470267"/>
                <a:ext cx="193680" cy="21600"/>
              </p14:xfrm>
            </p:contentPart>
          </mc:Choice>
          <mc:Fallback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5E5036FB-2519-4CD8-8B8B-FBC4492AB2F6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1122587" y="5465947"/>
                  <a:ext cx="2023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B95DF152-9880-4FB3-BDC9-3E8EB4302F9D}"/>
                    </a:ext>
                  </a:extLst>
                </p14:cNvPr>
                <p14:cNvContentPartPr/>
                <p14:nvPr/>
              </p14:nvContentPartPr>
              <p14:xfrm>
                <a:off x="1160027" y="5536147"/>
                <a:ext cx="206640" cy="23400"/>
              </p14:xfrm>
            </p:contentPart>
          </mc:Choice>
          <mc:Fallback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B95DF152-9880-4FB3-BDC9-3E8EB4302F9D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1155707" y="5531827"/>
                  <a:ext cx="21528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C2F75934-DA1C-4ADC-9BCB-63884B83AA45}"/>
                    </a:ext>
                  </a:extLst>
                </p14:cNvPr>
                <p14:cNvContentPartPr/>
                <p14:nvPr/>
              </p14:nvContentPartPr>
              <p14:xfrm>
                <a:off x="1494107" y="5442187"/>
                <a:ext cx="24120" cy="115920"/>
              </p14:xfrm>
            </p:contentPart>
          </mc:Choice>
          <mc:Fallback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C2F75934-DA1C-4ADC-9BCB-63884B83AA45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1489787" y="5437867"/>
                  <a:ext cx="3276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3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E799E5F7-EEC4-4F76-862D-26F0DF1C954E}"/>
                    </a:ext>
                  </a:extLst>
                </p14:cNvPr>
                <p14:cNvContentPartPr/>
                <p14:nvPr/>
              </p14:nvContentPartPr>
              <p14:xfrm>
                <a:off x="1470347" y="5414467"/>
                <a:ext cx="114480" cy="162000"/>
              </p14:xfrm>
            </p:contentPart>
          </mc:Choice>
          <mc:Fallback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E799E5F7-EEC4-4F76-862D-26F0DF1C954E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1466027" y="5410147"/>
                  <a:ext cx="123120" cy="17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5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5F91CCAD-E111-475D-8E72-87D5B95A5D84}"/>
                    </a:ext>
                  </a:extLst>
                </p14:cNvPr>
                <p14:cNvContentPartPr/>
                <p14:nvPr/>
              </p14:nvContentPartPr>
              <p14:xfrm>
                <a:off x="1687067" y="5471707"/>
                <a:ext cx="14400" cy="103320"/>
              </p14:xfrm>
            </p:contentPart>
          </mc:Choice>
          <mc:Fallback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5F91CCAD-E111-475D-8E72-87D5B95A5D84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1682747" y="5467387"/>
                  <a:ext cx="2304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7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600C513D-32DC-4AB7-AF49-CB7AC31FCF1C}"/>
                    </a:ext>
                  </a:extLst>
                </p14:cNvPr>
                <p14:cNvContentPartPr/>
                <p14:nvPr/>
              </p14:nvContentPartPr>
              <p14:xfrm>
                <a:off x="1650707" y="5508787"/>
                <a:ext cx="107640" cy="2160"/>
              </p14:xfrm>
            </p:contentPart>
          </mc:Choice>
          <mc:Fallback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600C513D-32DC-4AB7-AF49-CB7AC31FCF1C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1646387" y="5504467"/>
                  <a:ext cx="11628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9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66E800E9-0220-47D4-BD4B-B29C374B9523}"/>
                    </a:ext>
                  </a:extLst>
                </p14:cNvPr>
                <p14:cNvContentPartPr/>
                <p14:nvPr/>
              </p14:nvContentPartPr>
              <p14:xfrm>
                <a:off x="1835747" y="5460547"/>
                <a:ext cx="8640" cy="117720"/>
              </p14:xfrm>
            </p:contentPart>
          </mc:Choice>
          <mc:Fallback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66E800E9-0220-47D4-BD4B-B29C374B9523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1831427" y="5456227"/>
                  <a:ext cx="1728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1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5A59E5FA-0F04-4826-A9B8-5B534CF12FD4}"/>
                    </a:ext>
                  </a:extLst>
                </p14:cNvPr>
                <p14:cNvContentPartPr/>
                <p14:nvPr/>
              </p14:nvContentPartPr>
              <p14:xfrm>
                <a:off x="1766627" y="5446507"/>
                <a:ext cx="140760" cy="125280"/>
              </p14:xfrm>
            </p:contentPart>
          </mc:Choice>
          <mc:Fallback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5A59E5FA-0F04-4826-A9B8-5B534CF12FD4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1762307" y="5442187"/>
                  <a:ext cx="14940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3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AEE1F9A8-CED3-4B27-B2FC-C60C035D0FF4}"/>
                    </a:ext>
                  </a:extLst>
                </p14:cNvPr>
                <p14:cNvContentPartPr/>
                <p14:nvPr/>
              </p14:nvContentPartPr>
              <p14:xfrm>
                <a:off x="1987667" y="5507347"/>
                <a:ext cx="102240" cy="10440"/>
              </p14:xfrm>
            </p:contentPart>
          </mc:Choice>
          <mc:Fallback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AEE1F9A8-CED3-4B27-B2FC-C60C035D0FF4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1983347" y="5503027"/>
                  <a:ext cx="11088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13A56BD2-A9E4-42D9-8E6F-EC2F5FB42BB7}"/>
                    </a:ext>
                  </a:extLst>
                </p14:cNvPr>
                <p14:cNvContentPartPr/>
                <p14:nvPr/>
              </p14:nvContentPartPr>
              <p14:xfrm>
                <a:off x="2134907" y="5438587"/>
                <a:ext cx="106560" cy="113760"/>
              </p14:xfrm>
            </p:contentPart>
          </mc:Choice>
          <mc:Fallback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13A56BD2-A9E4-42D9-8E6F-EC2F5FB42BB7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2130587" y="5434267"/>
                  <a:ext cx="11520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7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98213270-2FA4-4A28-8DCF-563B7301F23E}"/>
                    </a:ext>
                  </a:extLst>
                </p14:cNvPr>
                <p14:cNvContentPartPr/>
                <p14:nvPr/>
              </p14:nvContentPartPr>
              <p14:xfrm>
                <a:off x="2173427" y="5486467"/>
                <a:ext cx="69480" cy="16560"/>
              </p14:xfrm>
            </p:contentPart>
          </mc:Choice>
          <mc:Fallback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98213270-2FA4-4A28-8DCF-563B7301F23E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2169107" y="5482147"/>
                  <a:ext cx="7812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9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5568BA92-FAFB-469C-9670-8D7531919C21}"/>
                    </a:ext>
                  </a:extLst>
                </p14:cNvPr>
                <p14:cNvContentPartPr/>
                <p14:nvPr/>
              </p14:nvContentPartPr>
              <p14:xfrm>
                <a:off x="2139227" y="5543347"/>
                <a:ext cx="118800" cy="25560"/>
              </p14:xfrm>
            </p:contentPart>
          </mc:Choice>
          <mc:Fallback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5568BA92-FAFB-469C-9670-8D7531919C21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2134907" y="5539027"/>
                  <a:ext cx="12744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1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7FC6AB71-EE32-47C8-BF43-F28AF34A060F}"/>
                    </a:ext>
                  </a:extLst>
                </p14:cNvPr>
                <p14:cNvContentPartPr/>
                <p14:nvPr/>
              </p14:nvContentPartPr>
              <p14:xfrm>
                <a:off x="2357747" y="5392147"/>
                <a:ext cx="169560" cy="64800"/>
              </p14:xfrm>
            </p:contentPart>
          </mc:Choice>
          <mc:Fallback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7FC6AB71-EE32-47C8-BF43-F28AF34A060F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2353427" y="5387827"/>
                  <a:ext cx="17820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3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95A047C5-6412-435F-81BE-2213BFFB62E9}"/>
                    </a:ext>
                  </a:extLst>
                </p14:cNvPr>
                <p14:cNvContentPartPr/>
                <p14:nvPr/>
              </p14:nvContentPartPr>
              <p14:xfrm>
                <a:off x="2372147" y="5437867"/>
                <a:ext cx="214560" cy="106560"/>
              </p14:xfrm>
            </p:contentPart>
          </mc:Choice>
          <mc:Fallback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95A047C5-6412-435F-81BE-2213BFFB62E9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2367827" y="5433547"/>
                  <a:ext cx="22320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5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1C36AF4B-B07E-49B8-B1F8-984982FDA8D0}"/>
                    </a:ext>
                  </a:extLst>
                </p14:cNvPr>
                <p14:cNvContentPartPr/>
                <p14:nvPr/>
              </p14:nvContentPartPr>
              <p14:xfrm>
                <a:off x="398627" y="5708227"/>
                <a:ext cx="4320" cy="135360"/>
              </p14:xfrm>
            </p:contentPart>
          </mc:Choice>
          <mc:Fallback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1C36AF4B-B07E-49B8-B1F8-984982FDA8D0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394307" y="5703907"/>
                  <a:ext cx="1296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7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49938F8B-BBBC-4419-AECB-7F89A46A8522}"/>
                    </a:ext>
                  </a:extLst>
                </p14:cNvPr>
                <p14:cNvContentPartPr/>
                <p14:nvPr/>
              </p14:nvContentPartPr>
              <p14:xfrm>
                <a:off x="294947" y="5684827"/>
                <a:ext cx="201960" cy="9000"/>
              </p14:xfrm>
            </p:contentPart>
          </mc:Choice>
          <mc:Fallback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49938F8B-BBBC-4419-AECB-7F89A46A8522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290627" y="5680507"/>
                  <a:ext cx="21060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9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2B2A2DE3-B948-4D97-B1A6-66B7F39F6E89}"/>
                    </a:ext>
                  </a:extLst>
                </p14:cNvPr>
                <p14:cNvContentPartPr/>
                <p14:nvPr/>
              </p14:nvContentPartPr>
              <p14:xfrm>
                <a:off x="515627" y="5651707"/>
                <a:ext cx="84960" cy="185400"/>
              </p14:xfrm>
            </p:contentPart>
          </mc:Choice>
          <mc:Fallback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2B2A2DE3-B948-4D97-B1A6-66B7F39F6E89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511307" y="5647387"/>
                  <a:ext cx="9360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3FA7D474-7CF0-41E7-B62B-E3D2F60F8642}"/>
                    </a:ext>
                  </a:extLst>
                </p14:cNvPr>
                <p14:cNvContentPartPr/>
                <p14:nvPr/>
              </p14:nvContentPartPr>
              <p14:xfrm>
                <a:off x="622907" y="5730547"/>
                <a:ext cx="125280" cy="97200"/>
              </p14:xfrm>
            </p:contentPart>
          </mc:Choice>
          <mc:Fallback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3FA7D474-7CF0-41E7-B62B-E3D2F60F8642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618587" y="5726227"/>
                  <a:ext cx="13392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F08A31EF-1CC7-4FAC-822F-4F648E148165}"/>
                    </a:ext>
                  </a:extLst>
                </p14:cNvPr>
                <p14:cNvContentPartPr/>
                <p14:nvPr/>
              </p14:nvContentPartPr>
              <p14:xfrm>
                <a:off x="884987" y="5681947"/>
                <a:ext cx="351000" cy="156960"/>
              </p14:xfrm>
            </p:contentPart>
          </mc:Choice>
          <mc:Fallback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F08A31EF-1CC7-4FAC-822F-4F648E148165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880667" y="5677627"/>
                  <a:ext cx="359640" cy="1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4E6B6A96-A2BE-40DC-8C9E-9C3F4D4B4139}"/>
                    </a:ext>
                  </a:extLst>
                </p14:cNvPr>
                <p14:cNvContentPartPr/>
                <p14:nvPr/>
              </p14:nvContentPartPr>
              <p14:xfrm>
                <a:off x="1283147" y="5739547"/>
                <a:ext cx="122040" cy="71640"/>
              </p14:xfrm>
            </p:contentPart>
          </mc:Choice>
          <mc:Fallback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4E6B6A96-A2BE-40DC-8C9E-9C3F4D4B4139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1278827" y="5735227"/>
                  <a:ext cx="1306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7">
              <p14:nvContentPartPr>
                <p14:cNvPr id="369" name="Freihand 368">
                  <a:extLst>
                    <a:ext uri="{FF2B5EF4-FFF2-40B4-BE49-F238E27FC236}">
                      <a16:creationId xmlns:a16="http://schemas.microsoft.com/office/drawing/2014/main" id="{8D561F2D-B86D-4B1B-8866-F1EDB077B8B0}"/>
                    </a:ext>
                  </a:extLst>
                </p14:cNvPr>
                <p14:cNvContentPartPr/>
                <p14:nvPr/>
              </p14:nvContentPartPr>
              <p14:xfrm>
                <a:off x="1439747" y="5753947"/>
                <a:ext cx="263520" cy="50040"/>
              </p14:xfrm>
            </p:contentPart>
          </mc:Choice>
          <mc:Fallback>
            <p:pic>
              <p:nvPicPr>
                <p:cNvPr id="369" name="Freihand 368">
                  <a:extLst>
                    <a:ext uri="{FF2B5EF4-FFF2-40B4-BE49-F238E27FC236}">
                      <a16:creationId xmlns:a16="http://schemas.microsoft.com/office/drawing/2014/main" id="{8D561F2D-B86D-4B1B-8866-F1EDB077B8B0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435427" y="5749627"/>
                  <a:ext cx="27216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9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00C46F22-701F-433F-9D7C-C2D51A13FE33}"/>
                    </a:ext>
                  </a:extLst>
                </p14:cNvPr>
                <p14:cNvContentPartPr/>
                <p14:nvPr/>
              </p14:nvContentPartPr>
              <p14:xfrm>
                <a:off x="1766627" y="5717227"/>
                <a:ext cx="90360" cy="72000"/>
              </p14:xfrm>
            </p:contentPart>
          </mc:Choice>
          <mc:Fallback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00C46F22-701F-433F-9D7C-C2D51A13FE33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1762307" y="5712907"/>
                  <a:ext cx="9900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1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57042836-CF22-4AD2-BE3D-F8B2540A7889}"/>
                    </a:ext>
                  </a:extLst>
                </p14:cNvPr>
                <p14:cNvContentPartPr/>
                <p14:nvPr/>
              </p14:nvContentPartPr>
              <p14:xfrm>
                <a:off x="1971107" y="5665747"/>
                <a:ext cx="145080" cy="257760"/>
              </p14:xfrm>
            </p:contentPart>
          </mc:Choice>
          <mc:Fallback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57042836-CF22-4AD2-BE3D-F8B2540A7889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1966787" y="5661427"/>
                  <a:ext cx="15372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3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333EDB9B-AEC6-4FCA-B273-D3DBCB825AE7}"/>
                    </a:ext>
                  </a:extLst>
                </p14:cNvPr>
                <p14:cNvContentPartPr/>
                <p14:nvPr/>
              </p14:nvContentPartPr>
              <p14:xfrm>
                <a:off x="2016467" y="5652067"/>
                <a:ext cx="360" cy="360"/>
              </p14:xfrm>
            </p:contentPart>
          </mc:Choice>
          <mc:Fallback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333EDB9B-AEC6-4FCA-B273-D3DBCB825AE7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012147" y="56477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4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77292EBF-FFBD-4A54-ADBB-0FFA9DFA02A0}"/>
                    </a:ext>
                  </a:extLst>
                </p14:cNvPr>
                <p14:cNvContentPartPr/>
                <p14:nvPr/>
              </p14:nvContentPartPr>
              <p14:xfrm>
                <a:off x="2272787" y="5661427"/>
                <a:ext cx="136440" cy="125280"/>
              </p14:xfrm>
            </p:contentPart>
          </mc:Choice>
          <mc:Fallback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77292EBF-FFBD-4A54-ADBB-0FFA9DFA02A0}"/>
                    </a:ext>
                  </a:extLst>
                </p:cNvPr>
                <p:cNvPicPr/>
                <p:nvPr/>
              </p:nvPicPr>
              <p:blipFill>
                <a:blip r:embed="rId515"/>
                <a:stretch>
                  <a:fillRect/>
                </a:stretch>
              </p:blipFill>
              <p:spPr>
                <a:xfrm>
                  <a:off x="2268467" y="5657107"/>
                  <a:ext cx="14508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6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BEE60AFB-84FD-42F5-BD45-D4F94E167AB3}"/>
                    </a:ext>
                  </a:extLst>
                </p14:cNvPr>
                <p14:cNvContentPartPr/>
                <p14:nvPr/>
              </p14:nvContentPartPr>
              <p14:xfrm>
                <a:off x="2434067" y="5706067"/>
                <a:ext cx="50040" cy="74880"/>
              </p14:xfrm>
            </p:contentPart>
          </mc:Choice>
          <mc:Fallback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BEE60AFB-84FD-42F5-BD45-D4F94E167AB3}"/>
                    </a:ext>
                  </a:extLst>
                </p:cNvPr>
                <p:cNvPicPr/>
                <p:nvPr/>
              </p:nvPicPr>
              <p:blipFill>
                <a:blip r:embed="rId517"/>
                <a:stretch>
                  <a:fillRect/>
                </a:stretch>
              </p:blipFill>
              <p:spPr>
                <a:xfrm>
                  <a:off x="2429747" y="5701747"/>
                  <a:ext cx="58680" cy="8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8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0744DE92-E299-413F-B406-98CA6D932F17}"/>
                    </a:ext>
                  </a:extLst>
                </p14:cNvPr>
                <p14:cNvContentPartPr/>
                <p14:nvPr/>
              </p14:nvContentPartPr>
              <p14:xfrm>
                <a:off x="2599667" y="5713267"/>
                <a:ext cx="118080" cy="46800"/>
              </p14:xfrm>
            </p:contentPart>
          </mc:Choice>
          <mc:Fallback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0744DE92-E299-413F-B406-98CA6D932F17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2595347" y="5708947"/>
                  <a:ext cx="12672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0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80364A6A-D39A-4744-9B0E-762526DF7E9C}"/>
                    </a:ext>
                  </a:extLst>
                </p14:cNvPr>
                <p14:cNvContentPartPr/>
                <p14:nvPr/>
              </p14:nvContentPartPr>
              <p14:xfrm>
                <a:off x="2767427" y="5615707"/>
                <a:ext cx="207720" cy="150840"/>
              </p14:xfrm>
            </p:contentPart>
          </mc:Choice>
          <mc:Fallback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80364A6A-D39A-4744-9B0E-762526DF7E9C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2763107" y="5611387"/>
                  <a:ext cx="2163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2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9211DE4E-96E6-46A2-89F5-7660D6F0B7F6}"/>
                    </a:ext>
                  </a:extLst>
                </p14:cNvPr>
                <p14:cNvContentPartPr/>
                <p14:nvPr/>
              </p14:nvContentPartPr>
              <p14:xfrm>
                <a:off x="2990267" y="5630107"/>
                <a:ext cx="167040" cy="102960"/>
              </p14:xfrm>
            </p:contentPart>
          </mc:Choice>
          <mc:Fallback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9211DE4E-96E6-46A2-89F5-7660D6F0B7F6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2985947" y="5625787"/>
                  <a:ext cx="17568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4">
              <p14:nvContentPartPr>
                <p14:cNvPr id="380" name="Freihand 379">
                  <a:extLst>
                    <a:ext uri="{FF2B5EF4-FFF2-40B4-BE49-F238E27FC236}">
                      <a16:creationId xmlns:a16="http://schemas.microsoft.com/office/drawing/2014/main" id="{2A3B90BE-49A3-435B-A5CA-E801D6ABCE99}"/>
                    </a:ext>
                  </a:extLst>
                </p14:cNvPr>
                <p14:cNvContentPartPr/>
                <p14:nvPr/>
              </p14:nvContentPartPr>
              <p14:xfrm>
                <a:off x="3165587" y="5675827"/>
                <a:ext cx="65880" cy="49320"/>
              </p14:xfrm>
            </p:contentPart>
          </mc:Choice>
          <mc:Fallback>
            <p:pic>
              <p:nvPicPr>
                <p:cNvPr id="380" name="Freihand 379">
                  <a:extLst>
                    <a:ext uri="{FF2B5EF4-FFF2-40B4-BE49-F238E27FC236}">
                      <a16:creationId xmlns:a16="http://schemas.microsoft.com/office/drawing/2014/main" id="{2A3B90BE-49A3-435B-A5CA-E801D6ABCE99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3161267" y="5671507"/>
                  <a:ext cx="7452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6">
              <p14:nvContentPartPr>
                <p14:cNvPr id="381" name="Freihand 380">
                  <a:extLst>
                    <a:ext uri="{FF2B5EF4-FFF2-40B4-BE49-F238E27FC236}">
                      <a16:creationId xmlns:a16="http://schemas.microsoft.com/office/drawing/2014/main" id="{FEBFE2EB-F8B5-4C87-8CB5-A7696EB29010}"/>
                    </a:ext>
                  </a:extLst>
                </p14:cNvPr>
                <p14:cNvContentPartPr/>
                <p14:nvPr/>
              </p14:nvContentPartPr>
              <p14:xfrm>
                <a:off x="3246587" y="5599867"/>
                <a:ext cx="108000" cy="118800"/>
              </p14:xfrm>
            </p:contentPart>
          </mc:Choice>
          <mc:Fallback>
            <p:pic>
              <p:nvPicPr>
                <p:cNvPr id="381" name="Freihand 380">
                  <a:extLst>
                    <a:ext uri="{FF2B5EF4-FFF2-40B4-BE49-F238E27FC236}">
                      <a16:creationId xmlns:a16="http://schemas.microsoft.com/office/drawing/2014/main" id="{FEBFE2EB-F8B5-4C87-8CB5-A7696EB29010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3242267" y="5595547"/>
                  <a:ext cx="11664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8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035775BA-200C-47EF-9F52-DE8AE7680BA6}"/>
                    </a:ext>
                  </a:extLst>
                </p14:cNvPr>
                <p14:cNvContentPartPr/>
                <p14:nvPr/>
              </p14:nvContentPartPr>
              <p14:xfrm>
                <a:off x="3346667" y="5605267"/>
                <a:ext cx="8280" cy="34560"/>
              </p14:xfrm>
            </p:contentPart>
          </mc:Choice>
          <mc:Fallback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035775BA-200C-47EF-9F52-DE8AE7680BA6}"/>
                    </a:ext>
                  </a:extLst>
                </p:cNvPr>
                <p:cNvPicPr/>
                <p:nvPr/>
              </p:nvPicPr>
              <p:blipFill>
                <a:blip r:embed="rId529"/>
                <a:stretch>
                  <a:fillRect/>
                </a:stretch>
              </p:blipFill>
              <p:spPr>
                <a:xfrm>
                  <a:off x="3342347" y="5600947"/>
                  <a:ext cx="1692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0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49A9A8C5-6942-442E-BEC3-86D60B1E55D2}"/>
                    </a:ext>
                  </a:extLst>
                </p14:cNvPr>
                <p14:cNvContentPartPr/>
                <p14:nvPr/>
              </p14:nvContentPartPr>
              <p14:xfrm>
                <a:off x="3386987" y="5668267"/>
                <a:ext cx="171360" cy="43200"/>
              </p14:xfrm>
            </p:contentPart>
          </mc:Choice>
          <mc:Fallback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49A9A8C5-6942-442E-BEC3-86D60B1E55D2}"/>
                    </a:ext>
                  </a:extLst>
                </p:cNvPr>
                <p:cNvPicPr/>
                <p:nvPr/>
              </p:nvPicPr>
              <p:blipFill>
                <a:blip r:embed="rId531"/>
                <a:stretch>
                  <a:fillRect/>
                </a:stretch>
              </p:blipFill>
              <p:spPr>
                <a:xfrm>
                  <a:off x="3382667" y="5663947"/>
                  <a:ext cx="18000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2">
              <p14:nvContentPartPr>
                <p14:cNvPr id="384" name="Freihand 383">
                  <a:extLst>
                    <a:ext uri="{FF2B5EF4-FFF2-40B4-BE49-F238E27FC236}">
                      <a16:creationId xmlns:a16="http://schemas.microsoft.com/office/drawing/2014/main" id="{81184DE5-25D1-4407-9565-B8BFD878C95F}"/>
                    </a:ext>
                  </a:extLst>
                </p14:cNvPr>
                <p14:cNvContentPartPr/>
                <p14:nvPr/>
              </p14:nvContentPartPr>
              <p14:xfrm>
                <a:off x="438587" y="5971387"/>
                <a:ext cx="181440" cy="222840"/>
              </p14:xfrm>
            </p:contentPart>
          </mc:Choice>
          <mc:Fallback>
            <p:pic>
              <p:nvPicPr>
                <p:cNvPr id="384" name="Freihand 383">
                  <a:extLst>
                    <a:ext uri="{FF2B5EF4-FFF2-40B4-BE49-F238E27FC236}">
                      <a16:creationId xmlns:a16="http://schemas.microsoft.com/office/drawing/2014/main" id="{81184DE5-25D1-4407-9565-B8BFD878C95F}"/>
                    </a:ext>
                  </a:extLst>
                </p:cNvPr>
                <p:cNvPicPr/>
                <p:nvPr/>
              </p:nvPicPr>
              <p:blipFill>
                <a:blip r:embed="rId533"/>
                <a:stretch>
                  <a:fillRect/>
                </a:stretch>
              </p:blipFill>
              <p:spPr>
                <a:xfrm>
                  <a:off x="434267" y="5967067"/>
                  <a:ext cx="19008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4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198B38BD-2B6F-47BF-B82D-AC49AF900E3A}"/>
                    </a:ext>
                  </a:extLst>
                </p14:cNvPr>
                <p14:cNvContentPartPr/>
                <p14:nvPr/>
              </p14:nvContentPartPr>
              <p14:xfrm>
                <a:off x="744947" y="6012427"/>
                <a:ext cx="103320" cy="73080"/>
              </p14:xfrm>
            </p:contentPart>
          </mc:Choice>
          <mc:Fallback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198B38BD-2B6F-47BF-B82D-AC49AF900E3A}"/>
                    </a:ext>
                  </a:extLst>
                </p:cNvPr>
                <p:cNvPicPr/>
                <p:nvPr/>
              </p:nvPicPr>
              <p:blipFill>
                <a:blip r:embed="rId535"/>
                <a:stretch>
                  <a:fillRect/>
                </a:stretch>
              </p:blipFill>
              <p:spPr>
                <a:xfrm>
                  <a:off x="740627" y="6008107"/>
                  <a:ext cx="11196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6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F27016EE-E762-4187-B3E8-7C19A20D5CB7}"/>
                    </a:ext>
                  </a:extLst>
                </p14:cNvPr>
                <p14:cNvContentPartPr/>
                <p14:nvPr/>
              </p14:nvContentPartPr>
              <p14:xfrm>
                <a:off x="1027547" y="5959507"/>
                <a:ext cx="98280" cy="135000"/>
              </p14:xfrm>
            </p:contentPart>
          </mc:Choice>
          <mc:Fallback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F27016EE-E762-4187-B3E8-7C19A20D5CB7}"/>
                    </a:ext>
                  </a:extLst>
                </p:cNvPr>
                <p:cNvPicPr/>
                <p:nvPr/>
              </p:nvPicPr>
              <p:blipFill>
                <a:blip r:embed="rId537"/>
                <a:stretch>
                  <a:fillRect/>
                </a:stretch>
              </p:blipFill>
              <p:spPr>
                <a:xfrm>
                  <a:off x="1023227" y="5955187"/>
                  <a:ext cx="10692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8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51D59C1A-F672-46D3-98AC-5CB6A17395B4}"/>
                    </a:ext>
                  </a:extLst>
                </p14:cNvPr>
                <p14:cNvContentPartPr/>
                <p14:nvPr/>
              </p14:nvContentPartPr>
              <p14:xfrm>
                <a:off x="959867" y="6001987"/>
                <a:ext cx="154440" cy="18000"/>
              </p14:xfrm>
            </p:contentPart>
          </mc:Choice>
          <mc:Fallback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51D59C1A-F672-46D3-98AC-5CB6A17395B4}"/>
                    </a:ext>
                  </a:extLst>
                </p:cNvPr>
                <p:cNvPicPr/>
                <p:nvPr/>
              </p:nvPicPr>
              <p:blipFill>
                <a:blip r:embed="rId539"/>
                <a:stretch>
                  <a:fillRect/>
                </a:stretch>
              </p:blipFill>
              <p:spPr>
                <a:xfrm>
                  <a:off x="955547" y="5997667"/>
                  <a:ext cx="16308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0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620EC59B-516A-4978-B366-46DDE6E57140}"/>
                    </a:ext>
                  </a:extLst>
                </p14:cNvPr>
                <p14:cNvContentPartPr/>
                <p14:nvPr/>
              </p14:nvContentPartPr>
              <p14:xfrm>
                <a:off x="1115387" y="6006667"/>
                <a:ext cx="219600" cy="65880"/>
              </p14:xfrm>
            </p:contentPart>
          </mc:Choice>
          <mc:Fallback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620EC59B-516A-4978-B366-46DDE6E57140}"/>
                    </a:ext>
                  </a:extLst>
                </p:cNvPr>
                <p:cNvPicPr/>
                <p:nvPr/>
              </p:nvPicPr>
              <p:blipFill>
                <a:blip r:embed="rId541"/>
                <a:stretch>
                  <a:fillRect/>
                </a:stretch>
              </p:blipFill>
              <p:spPr>
                <a:xfrm>
                  <a:off x="1111067" y="6002347"/>
                  <a:ext cx="22824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2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2DF28F7F-2504-4593-82DA-F895E7E64ACC}"/>
                    </a:ext>
                  </a:extLst>
                </p14:cNvPr>
                <p14:cNvContentPartPr/>
                <p14:nvPr/>
              </p14:nvContentPartPr>
              <p14:xfrm>
                <a:off x="1308347" y="5938627"/>
                <a:ext cx="5400" cy="18360"/>
              </p14:xfrm>
            </p:contentPart>
          </mc:Choice>
          <mc:Fallback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2DF28F7F-2504-4593-82DA-F895E7E64ACC}"/>
                    </a:ext>
                  </a:extLst>
                </p:cNvPr>
                <p:cNvPicPr/>
                <p:nvPr/>
              </p:nvPicPr>
              <p:blipFill>
                <a:blip r:embed="rId543"/>
                <a:stretch>
                  <a:fillRect/>
                </a:stretch>
              </p:blipFill>
              <p:spPr>
                <a:xfrm>
                  <a:off x="1304027" y="5934307"/>
                  <a:ext cx="140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4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2A666737-E6AB-4A68-90D1-9B8F11F5BC1A}"/>
                    </a:ext>
                  </a:extLst>
                </p14:cNvPr>
                <p14:cNvContentPartPr/>
                <p14:nvPr/>
              </p14:nvContentPartPr>
              <p14:xfrm>
                <a:off x="1374227" y="5932147"/>
                <a:ext cx="73440" cy="190800"/>
              </p14:xfrm>
            </p:contentPart>
          </mc:Choice>
          <mc:Fallback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2A666737-E6AB-4A68-90D1-9B8F11F5BC1A}"/>
                    </a:ext>
                  </a:extLst>
                </p:cNvPr>
                <p:cNvPicPr/>
                <p:nvPr/>
              </p:nvPicPr>
              <p:blipFill>
                <a:blip r:embed="rId545"/>
                <a:stretch>
                  <a:fillRect/>
                </a:stretch>
              </p:blipFill>
              <p:spPr>
                <a:xfrm>
                  <a:off x="1369907" y="5927827"/>
                  <a:ext cx="82080" cy="19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6">
              <p14:nvContentPartPr>
                <p14:cNvPr id="391" name="Freihand 390">
                  <a:extLst>
                    <a:ext uri="{FF2B5EF4-FFF2-40B4-BE49-F238E27FC236}">
                      <a16:creationId xmlns:a16="http://schemas.microsoft.com/office/drawing/2014/main" id="{CD9E0883-4626-4A71-9916-149235F2E894}"/>
                    </a:ext>
                  </a:extLst>
                </p14:cNvPr>
                <p14:cNvContentPartPr/>
                <p14:nvPr/>
              </p14:nvContentPartPr>
              <p14:xfrm>
                <a:off x="1586267" y="6007027"/>
                <a:ext cx="17640" cy="71640"/>
              </p14:xfrm>
            </p:contentPart>
          </mc:Choice>
          <mc:Fallback>
            <p:pic>
              <p:nvPicPr>
                <p:cNvPr id="391" name="Freihand 390">
                  <a:extLst>
                    <a:ext uri="{FF2B5EF4-FFF2-40B4-BE49-F238E27FC236}">
                      <a16:creationId xmlns:a16="http://schemas.microsoft.com/office/drawing/2014/main" id="{CD9E0883-4626-4A71-9916-149235F2E894}"/>
                    </a:ext>
                  </a:extLst>
                </p:cNvPr>
                <p:cNvPicPr/>
                <p:nvPr/>
              </p:nvPicPr>
              <p:blipFill>
                <a:blip r:embed="rId547"/>
                <a:stretch>
                  <a:fillRect/>
                </a:stretch>
              </p:blipFill>
              <p:spPr>
                <a:xfrm>
                  <a:off x="1581947" y="6002707"/>
                  <a:ext cx="262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8">
              <p14:nvContentPartPr>
                <p14:cNvPr id="392" name="Freihand 391">
                  <a:extLst>
                    <a:ext uri="{FF2B5EF4-FFF2-40B4-BE49-F238E27FC236}">
                      <a16:creationId xmlns:a16="http://schemas.microsoft.com/office/drawing/2014/main" id="{326F99C3-87EC-4118-8933-0BBD5A2073A9}"/>
                    </a:ext>
                  </a:extLst>
                </p14:cNvPr>
                <p14:cNvContentPartPr/>
                <p14:nvPr/>
              </p14:nvContentPartPr>
              <p14:xfrm>
                <a:off x="1585187" y="5958787"/>
                <a:ext cx="22680" cy="11520"/>
              </p14:xfrm>
            </p:contentPart>
          </mc:Choice>
          <mc:Fallback>
            <p:pic>
              <p:nvPicPr>
                <p:cNvPr id="392" name="Freihand 391">
                  <a:extLst>
                    <a:ext uri="{FF2B5EF4-FFF2-40B4-BE49-F238E27FC236}">
                      <a16:creationId xmlns:a16="http://schemas.microsoft.com/office/drawing/2014/main" id="{326F99C3-87EC-4118-8933-0BBD5A2073A9}"/>
                    </a:ext>
                  </a:extLst>
                </p:cNvPr>
                <p:cNvPicPr/>
                <p:nvPr/>
              </p:nvPicPr>
              <p:blipFill>
                <a:blip r:embed="rId549"/>
                <a:stretch>
                  <a:fillRect/>
                </a:stretch>
              </p:blipFill>
              <p:spPr>
                <a:xfrm>
                  <a:off x="1580867" y="5954467"/>
                  <a:ext cx="313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0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419176CE-4457-4DEE-A64B-7028C36FCA79}"/>
                    </a:ext>
                  </a:extLst>
                </p14:cNvPr>
                <p14:cNvContentPartPr/>
                <p14:nvPr/>
              </p14:nvContentPartPr>
              <p14:xfrm>
                <a:off x="1642427" y="5993347"/>
                <a:ext cx="79560" cy="88920"/>
              </p14:xfrm>
            </p:contentPart>
          </mc:Choice>
          <mc:Fallback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419176CE-4457-4DEE-A64B-7028C36FCA79}"/>
                    </a:ext>
                  </a:extLst>
                </p:cNvPr>
                <p:cNvPicPr/>
                <p:nvPr/>
              </p:nvPicPr>
              <p:blipFill>
                <a:blip r:embed="rId551"/>
                <a:stretch>
                  <a:fillRect/>
                </a:stretch>
              </p:blipFill>
              <p:spPr>
                <a:xfrm>
                  <a:off x="1638107" y="5989027"/>
                  <a:ext cx="8820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2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E611EAAA-7001-40F9-B203-20AC4C387579}"/>
                    </a:ext>
                  </a:extLst>
                </p14:cNvPr>
                <p14:cNvContentPartPr/>
                <p14:nvPr/>
              </p14:nvContentPartPr>
              <p14:xfrm>
                <a:off x="1802627" y="5936107"/>
                <a:ext cx="117720" cy="123480"/>
              </p14:xfrm>
            </p:contentPart>
          </mc:Choice>
          <mc:Fallback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E611EAAA-7001-40F9-B203-20AC4C387579}"/>
                    </a:ext>
                  </a:extLst>
                </p:cNvPr>
                <p:cNvPicPr/>
                <p:nvPr/>
              </p:nvPicPr>
              <p:blipFill>
                <a:blip r:embed="rId553"/>
                <a:stretch>
                  <a:fillRect/>
                </a:stretch>
              </p:blipFill>
              <p:spPr>
                <a:xfrm>
                  <a:off x="1798307" y="5931787"/>
                  <a:ext cx="12636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4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DB8F798B-263E-4A86-99FA-027B42F99D34}"/>
                    </a:ext>
                  </a:extLst>
                </p14:cNvPr>
                <p14:cNvContentPartPr/>
                <p14:nvPr/>
              </p14:nvContentPartPr>
              <p14:xfrm>
                <a:off x="1931507" y="5987587"/>
                <a:ext cx="405000" cy="68040"/>
              </p14:xfrm>
            </p:contentPart>
          </mc:Choice>
          <mc:Fallback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DB8F798B-263E-4A86-99FA-027B42F99D34}"/>
                    </a:ext>
                  </a:extLst>
                </p:cNvPr>
                <p:cNvPicPr/>
                <p:nvPr/>
              </p:nvPicPr>
              <p:blipFill>
                <a:blip r:embed="rId555"/>
                <a:stretch>
                  <a:fillRect/>
                </a:stretch>
              </p:blipFill>
              <p:spPr>
                <a:xfrm>
                  <a:off x="1927187" y="5983267"/>
                  <a:ext cx="413640" cy="7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6">
              <p14:nvContentPartPr>
                <p14:cNvPr id="398" name="Freihand 397">
                  <a:extLst>
                    <a:ext uri="{FF2B5EF4-FFF2-40B4-BE49-F238E27FC236}">
                      <a16:creationId xmlns:a16="http://schemas.microsoft.com/office/drawing/2014/main" id="{B60931C3-9683-4F63-A849-DA84E1935A66}"/>
                    </a:ext>
                  </a:extLst>
                </p14:cNvPr>
                <p14:cNvContentPartPr/>
                <p14:nvPr/>
              </p14:nvContentPartPr>
              <p14:xfrm>
                <a:off x="2383307" y="5872387"/>
                <a:ext cx="321120" cy="220320"/>
              </p14:xfrm>
            </p:contentPart>
          </mc:Choice>
          <mc:Fallback>
            <p:pic>
              <p:nvPicPr>
                <p:cNvPr id="398" name="Freihand 397">
                  <a:extLst>
                    <a:ext uri="{FF2B5EF4-FFF2-40B4-BE49-F238E27FC236}">
                      <a16:creationId xmlns:a16="http://schemas.microsoft.com/office/drawing/2014/main" id="{B60931C3-9683-4F63-A849-DA84E1935A66}"/>
                    </a:ext>
                  </a:extLst>
                </p:cNvPr>
                <p:cNvPicPr/>
                <p:nvPr/>
              </p:nvPicPr>
              <p:blipFill>
                <a:blip r:embed="rId557"/>
                <a:stretch>
                  <a:fillRect/>
                </a:stretch>
              </p:blipFill>
              <p:spPr>
                <a:xfrm>
                  <a:off x="2378987" y="5868067"/>
                  <a:ext cx="329760" cy="22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8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63F03C59-7A69-43D3-8C99-FCCFA0FA6424}"/>
                    </a:ext>
                  </a:extLst>
                </p14:cNvPr>
                <p14:cNvContentPartPr/>
                <p14:nvPr/>
              </p14:nvContentPartPr>
              <p14:xfrm>
                <a:off x="2851667" y="5906947"/>
                <a:ext cx="222480" cy="77760"/>
              </p14:xfrm>
            </p:contentPart>
          </mc:Choice>
          <mc:Fallback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63F03C59-7A69-43D3-8C99-FCCFA0FA6424}"/>
                    </a:ext>
                  </a:extLst>
                </p:cNvPr>
                <p:cNvPicPr/>
                <p:nvPr/>
              </p:nvPicPr>
              <p:blipFill>
                <a:blip r:embed="rId559"/>
                <a:stretch>
                  <a:fillRect/>
                </a:stretch>
              </p:blipFill>
              <p:spPr>
                <a:xfrm>
                  <a:off x="2847347" y="5902627"/>
                  <a:ext cx="23112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0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AF8D36B8-6C64-45F0-8DE7-2BD26B580D22}"/>
                    </a:ext>
                  </a:extLst>
                </p14:cNvPr>
                <p14:cNvContentPartPr/>
                <p14:nvPr/>
              </p14:nvContentPartPr>
              <p14:xfrm>
                <a:off x="753227" y="6226267"/>
                <a:ext cx="125640" cy="102600"/>
              </p14:xfrm>
            </p:contentPart>
          </mc:Choice>
          <mc:Fallback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AF8D36B8-6C64-45F0-8DE7-2BD26B580D22}"/>
                    </a:ext>
                  </a:extLst>
                </p:cNvPr>
                <p:cNvPicPr/>
                <p:nvPr/>
              </p:nvPicPr>
              <p:blipFill>
                <a:blip r:embed="rId561"/>
                <a:stretch>
                  <a:fillRect/>
                </a:stretch>
              </p:blipFill>
              <p:spPr>
                <a:xfrm>
                  <a:off x="748907" y="6221947"/>
                  <a:ext cx="13428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2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6E82E137-F2C7-4A6A-854F-7B2EFF7D8137}"/>
                    </a:ext>
                  </a:extLst>
                </p14:cNvPr>
                <p14:cNvContentPartPr/>
                <p14:nvPr/>
              </p14:nvContentPartPr>
              <p14:xfrm>
                <a:off x="883907" y="6228787"/>
                <a:ext cx="138960" cy="79920"/>
              </p14:xfrm>
            </p:contentPart>
          </mc:Choice>
          <mc:Fallback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6E82E137-F2C7-4A6A-854F-7B2EFF7D8137}"/>
                    </a:ext>
                  </a:extLst>
                </p:cNvPr>
                <p:cNvPicPr/>
                <p:nvPr/>
              </p:nvPicPr>
              <p:blipFill>
                <a:blip r:embed="rId563"/>
                <a:stretch>
                  <a:fillRect/>
                </a:stretch>
              </p:blipFill>
              <p:spPr>
                <a:xfrm>
                  <a:off x="879587" y="6224467"/>
                  <a:ext cx="14760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4">
              <p14:nvContentPartPr>
                <p14:cNvPr id="403" name="Freihand 402">
                  <a:extLst>
                    <a:ext uri="{FF2B5EF4-FFF2-40B4-BE49-F238E27FC236}">
                      <a16:creationId xmlns:a16="http://schemas.microsoft.com/office/drawing/2014/main" id="{06120017-ACF4-4716-811A-2FCE7295A9F6}"/>
                    </a:ext>
                  </a:extLst>
                </p14:cNvPr>
                <p14:cNvContentPartPr/>
                <p14:nvPr/>
              </p14:nvContentPartPr>
              <p14:xfrm>
                <a:off x="1026107" y="6160387"/>
                <a:ext cx="105480" cy="147600"/>
              </p14:xfrm>
            </p:contentPart>
          </mc:Choice>
          <mc:Fallback>
            <p:pic>
              <p:nvPicPr>
                <p:cNvPr id="403" name="Freihand 402">
                  <a:extLst>
                    <a:ext uri="{FF2B5EF4-FFF2-40B4-BE49-F238E27FC236}">
                      <a16:creationId xmlns:a16="http://schemas.microsoft.com/office/drawing/2014/main" id="{06120017-ACF4-4716-811A-2FCE7295A9F6}"/>
                    </a:ext>
                  </a:extLst>
                </p:cNvPr>
                <p:cNvPicPr/>
                <p:nvPr/>
              </p:nvPicPr>
              <p:blipFill>
                <a:blip r:embed="rId565"/>
                <a:stretch>
                  <a:fillRect/>
                </a:stretch>
              </p:blipFill>
              <p:spPr>
                <a:xfrm>
                  <a:off x="1021787" y="6156067"/>
                  <a:ext cx="11412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6">
              <p14:nvContentPartPr>
                <p14:cNvPr id="404" name="Freihand 403">
                  <a:extLst>
                    <a:ext uri="{FF2B5EF4-FFF2-40B4-BE49-F238E27FC236}">
                      <a16:creationId xmlns:a16="http://schemas.microsoft.com/office/drawing/2014/main" id="{E2DD7D56-1DA6-4381-A643-89F32EB6769A}"/>
                    </a:ext>
                  </a:extLst>
                </p14:cNvPr>
                <p14:cNvContentPartPr/>
                <p14:nvPr/>
              </p14:nvContentPartPr>
              <p14:xfrm>
                <a:off x="1293587" y="6226987"/>
                <a:ext cx="17640" cy="70560"/>
              </p14:xfrm>
            </p:contentPart>
          </mc:Choice>
          <mc:Fallback>
            <p:pic>
              <p:nvPicPr>
                <p:cNvPr id="404" name="Freihand 403">
                  <a:extLst>
                    <a:ext uri="{FF2B5EF4-FFF2-40B4-BE49-F238E27FC236}">
                      <a16:creationId xmlns:a16="http://schemas.microsoft.com/office/drawing/2014/main" id="{E2DD7D56-1DA6-4381-A643-89F32EB6769A}"/>
                    </a:ext>
                  </a:extLst>
                </p:cNvPr>
                <p:cNvPicPr/>
                <p:nvPr/>
              </p:nvPicPr>
              <p:blipFill>
                <a:blip r:embed="rId547"/>
                <a:stretch>
                  <a:fillRect/>
                </a:stretch>
              </p:blipFill>
              <p:spPr>
                <a:xfrm>
                  <a:off x="1289267" y="6222667"/>
                  <a:ext cx="2628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7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39663367-47A4-4FCC-A871-D6B70EA5332E}"/>
                    </a:ext>
                  </a:extLst>
                </p14:cNvPr>
                <p14:cNvContentPartPr/>
                <p14:nvPr/>
              </p14:nvContentPartPr>
              <p14:xfrm>
                <a:off x="1278107" y="6178747"/>
                <a:ext cx="43560" cy="5040"/>
              </p14:xfrm>
            </p:contentPart>
          </mc:Choice>
          <mc:Fallback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39663367-47A4-4FCC-A871-D6B70EA5332E}"/>
                    </a:ext>
                  </a:extLst>
                </p:cNvPr>
                <p:cNvPicPr/>
                <p:nvPr/>
              </p:nvPicPr>
              <p:blipFill>
                <a:blip r:embed="rId568"/>
                <a:stretch>
                  <a:fillRect/>
                </a:stretch>
              </p:blipFill>
              <p:spPr>
                <a:xfrm>
                  <a:off x="1273787" y="6174427"/>
                  <a:ext cx="5220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9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34278C83-6EF8-44FC-8996-556A4A6CE676}"/>
                    </a:ext>
                  </a:extLst>
                </p14:cNvPr>
                <p14:cNvContentPartPr/>
                <p14:nvPr/>
              </p14:nvContentPartPr>
              <p14:xfrm>
                <a:off x="1366667" y="6201787"/>
                <a:ext cx="97200" cy="106560"/>
              </p14:xfrm>
            </p:contentPart>
          </mc:Choice>
          <mc:Fallback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34278C83-6EF8-44FC-8996-556A4A6CE676}"/>
                    </a:ext>
                  </a:extLst>
                </p:cNvPr>
                <p:cNvPicPr/>
                <p:nvPr/>
              </p:nvPicPr>
              <p:blipFill>
                <a:blip r:embed="rId570"/>
                <a:stretch>
                  <a:fillRect/>
                </a:stretch>
              </p:blipFill>
              <p:spPr>
                <a:xfrm>
                  <a:off x="1362347" y="6197467"/>
                  <a:ext cx="10584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1">
              <p14:nvContentPartPr>
                <p14:cNvPr id="409" name="Freihand 408">
                  <a:extLst>
                    <a:ext uri="{FF2B5EF4-FFF2-40B4-BE49-F238E27FC236}">
                      <a16:creationId xmlns:a16="http://schemas.microsoft.com/office/drawing/2014/main" id="{3DF27C86-2713-4CC7-A6BF-9067C6B6C556}"/>
                    </a:ext>
                  </a:extLst>
                </p14:cNvPr>
                <p14:cNvContentPartPr/>
                <p14:nvPr/>
              </p14:nvContentPartPr>
              <p14:xfrm>
                <a:off x="1604267" y="6217627"/>
                <a:ext cx="311760" cy="82440"/>
              </p14:xfrm>
            </p:contentPart>
          </mc:Choice>
          <mc:Fallback>
            <p:pic>
              <p:nvPicPr>
                <p:cNvPr id="409" name="Freihand 408">
                  <a:extLst>
                    <a:ext uri="{FF2B5EF4-FFF2-40B4-BE49-F238E27FC236}">
                      <a16:creationId xmlns:a16="http://schemas.microsoft.com/office/drawing/2014/main" id="{3DF27C86-2713-4CC7-A6BF-9067C6B6C556}"/>
                    </a:ext>
                  </a:extLst>
                </p:cNvPr>
                <p:cNvPicPr/>
                <p:nvPr/>
              </p:nvPicPr>
              <p:blipFill>
                <a:blip r:embed="rId572"/>
                <a:stretch>
                  <a:fillRect/>
                </a:stretch>
              </p:blipFill>
              <p:spPr>
                <a:xfrm>
                  <a:off x="1599947" y="6213307"/>
                  <a:ext cx="32040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3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D5785547-F3DB-4D95-B8D0-9F67D96332D9}"/>
                    </a:ext>
                  </a:extLst>
                </p14:cNvPr>
                <p14:cNvContentPartPr/>
                <p14:nvPr/>
              </p14:nvContentPartPr>
              <p14:xfrm>
                <a:off x="1960307" y="6169387"/>
                <a:ext cx="72360" cy="126360"/>
              </p14:xfrm>
            </p:contentPart>
          </mc:Choice>
          <mc:Fallback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D5785547-F3DB-4D95-B8D0-9F67D96332D9}"/>
                    </a:ext>
                  </a:extLst>
                </p:cNvPr>
                <p:cNvPicPr/>
                <p:nvPr/>
              </p:nvPicPr>
              <p:blipFill>
                <a:blip r:embed="rId574"/>
                <a:stretch>
                  <a:fillRect/>
                </a:stretch>
              </p:blipFill>
              <p:spPr>
                <a:xfrm>
                  <a:off x="1955987" y="6165067"/>
                  <a:ext cx="8100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5">
              <p14:nvContentPartPr>
                <p14:cNvPr id="411" name="Freihand 410">
                  <a:extLst>
                    <a:ext uri="{FF2B5EF4-FFF2-40B4-BE49-F238E27FC236}">
                      <a16:creationId xmlns:a16="http://schemas.microsoft.com/office/drawing/2014/main" id="{34E79F6C-858F-4578-99A6-494EEB9FFAD0}"/>
                    </a:ext>
                  </a:extLst>
                </p14:cNvPr>
                <p14:cNvContentPartPr/>
                <p14:nvPr/>
              </p14:nvContentPartPr>
              <p14:xfrm>
                <a:off x="2040947" y="6232387"/>
                <a:ext cx="9000" cy="62280"/>
              </p14:xfrm>
            </p:contentPart>
          </mc:Choice>
          <mc:Fallback>
            <p:pic>
              <p:nvPicPr>
                <p:cNvPr id="411" name="Freihand 410">
                  <a:extLst>
                    <a:ext uri="{FF2B5EF4-FFF2-40B4-BE49-F238E27FC236}">
                      <a16:creationId xmlns:a16="http://schemas.microsoft.com/office/drawing/2014/main" id="{34E79F6C-858F-4578-99A6-494EEB9FFAD0}"/>
                    </a:ext>
                  </a:extLst>
                </p:cNvPr>
                <p:cNvPicPr/>
                <p:nvPr/>
              </p:nvPicPr>
              <p:blipFill>
                <a:blip r:embed="rId576"/>
                <a:stretch>
                  <a:fillRect/>
                </a:stretch>
              </p:blipFill>
              <p:spPr>
                <a:xfrm>
                  <a:off x="2036627" y="6228067"/>
                  <a:ext cx="1764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7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BAA49324-3CD3-447E-AC4B-78C167D43239}"/>
                    </a:ext>
                  </a:extLst>
                </p14:cNvPr>
                <p14:cNvContentPartPr/>
                <p14:nvPr/>
              </p14:nvContentPartPr>
              <p14:xfrm>
                <a:off x="2040947" y="6214387"/>
                <a:ext cx="78480" cy="77760"/>
              </p14:xfrm>
            </p:contentPart>
          </mc:Choice>
          <mc:Fallback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BAA49324-3CD3-447E-AC4B-78C167D43239}"/>
                    </a:ext>
                  </a:extLst>
                </p:cNvPr>
                <p:cNvPicPr/>
                <p:nvPr/>
              </p:nvPicPr>
              <p:blipFill>
                <a:blip r:embed="rId578"/>
                <a:stretch>
                  <a:fillRect/>
                </a:stretch>
              </p:blipFill>
              <p:spPr>
                <a:xfrm>
                  <a:off x="2036627" y="6210067"/>
                  <a:ext cx="8712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9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11EB648B-3C85-42C6-AC5E-AF83F6AABE49}"/>
                    </a:ext>
                  </a:extLst>
                </p14:cNvPr>
                <p14:cNvContentPartPr/>
                <p14:nvPr/>
              </p14:nvContentPartPr>
              <p14:xfrm>
                <a:off x="2114027" y="6158227"/>
                <a:ext cx="720" cy="12960"/>
              </p14:xfrm>
            </p:contentPart>
          </mc:Choice>
          <mc:Fallback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11EB648B-3C85-42C6-AC5E-AF83F6AABE49}"/>
                    </a:ext>
                  </a:extLst>
                </p:cNvPr>
                <p:cNvPicPr/>
                <p:nvPr/>
              </p:nvPicPr>
              <p:blipFill>
                <a:blip r:embed="rId580"/>
                <a:stretch>
                  <a:fillRect/>
                </a:stretch>
              </p:blipFill>
              <p:spPr>
                <a:xfrm>
                  <a:off x="2109707" y="6153907"/>
                  <a:ext cx="93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1">
              <p14:nvContentPartPr>
                <p14:cNvPr id="421" name="Freihand 420">
                  <a:extLst>
                    <a:ext uri="{FF2B5EF4-FFF2-40B4-BE49-F238E27FC236}">
                      <a16:creationId xmlns:a16="http://schemas.microsoft.com/office/drawing/2014/main" id="{6EA1ED0E-48CC-4F0E-8C3A-EAEF5C993FC8}"/>
                    </a:ext>
                  </a:extLst>
                </p14:cNvPr>
                <p14:cNvContentPartPr/>
                <p14:nvPr/>
              </p14:nvContentPartPr>
              <p14:xfrm>
                <a:off x="2129867" y="6190267"/>
                <a:ext cx="96840" cy="91440"/>
              </p14:xfrm>
            </p:contentPart>
          </mc:Choice>
          <mc:Fallback>
            <p:pic>
              <p:nvPicPr>
                <p:cNvPr id="421" name="Freihand 420">
                  <a:extLst>
                    <a:ext uri="{FF2B5EF4-FFF2-40B4-BE49-F238E27FC236}">
                      <a16:creationId xmlns:a16="http://schemas.microsoft.com/office/drawing/2014/main" id="{6EA1ED0E-48CC-4F0E-8C3A-EAEF5C993FC8}"/>
                    </a:ext>
                  </a:extLst>
                </p:cNvPr>
                <p:cNvPicPr/>
                <p:nvPr/>
              </p:nvPicPr>
              <p:blipFill>
                <a:blip r:embed="rId582"/>
                <a:stretch>
                  <a:fillRect/>
                </a:stretch>
              </p:blipFill>
              <p:spPr>
                <a:xfrm>
                  <a:off x="2125547" y="6185947"/>
                  <a:ext cx="1054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3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8ABABC72-7E94-4FAD-998A-1A781F978CDF}"/>
                    </a:ext>
                  </a:extLst>
                </p14:cNvPr>
                <p14:cNvContentPartPr/>
                <p14:nvPr/>
              </p14:nvContentPartPr>
              <p14:xfrm>
                <a:off x="2245787" y="6187387"/>
                <a:ext cx="59760" cy="74160"/>
              </p14:xfrm>
            </p:contentPart>
          </mc:Choice>
          <mc:Fallback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8ABABC72-7E94-4FAD-998A-1A781F978CDF}"/>
                    </a:ext>
                  </a:extLst>
                </p:cNvPr>
                <p:cNvPicPr/>
                <p:nvPr/>
              </p:nvPicPr>
              <p:blipFill>
                <a:blip r:embed="rId584"/>
                <a:stretch>
                  <a:fillRect/>
                </a:stretch>
              </p:blipFill>
              <p:spPr>
                <a:xfrm>
                  <a:off x="2241467" y="6183067"/>
                  <a:ext cx="6840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5">
              <p14:nvContentPartPr>
                <p14:cNvPr id="423" name="Freihand 422">
                  <a:extLst>
                    <a:ext uri="{FF2B5EF4-FFF2-40B4-BE49-F238E27FC236}">
                      <a16:creationId xmlns:a16="http://schemas.microsoft.com/office/drawing/2014/main" id="{FC83DE40-EE49-42DE-A7F1-EFBD8257C5C7}"/>
                    </a:ext>
                  </a:extLst>
                </p14:cNvPr>
                <p14:cNvContentPartPr/>
                <p14:nvPr/>
              </p14:nvContentPartPr>
              <p14:xfrm>
                <a:off x="2358107" y="6112147"/>
                <a:ext cx="9360" cy="134280"/>
              </p14:xfrm>
            </p:contentPart>
          </mc:Choice>
          <mc:Fallback>
            <p:pic>
              <p:nvPicPr>
                <p:cNvPr id="423" name="Freihand 422">
                  <a:extLst>
                    <a:ext uri="{FF2B5EF4-FFF2-40B4-BE49-F238E27FC236}">
                      <a16:creationId xmlns:a16="http://schemas.microsoft.com/office/drawing/2014/main" id="{FC83DE40-EE49-42DE-A7F1-EFBD8257C5C7}"/>
                    </a:ext>
                  </a:extLst>
                </p:cNvPr>
                <p:cNvPicPr/>
                <p:nvPr/>
              </p:nvPicPr>
              <p:blipFill>
                <a:blip r:embed="rId586"/>
                <a:stretch>
                  <a:fillRect/>
                </a:stretch>
              </p:blipFill>
              <p:spPr>
                <a:xfrm>
                  <a:off x="2353787" y="6107827"/>
                  <a:ext cx="180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7">
              <p14:nvContentPartPr>
                <p14:cNvPr id="424" name="Freihand 423">
                  <a:extLst>
                    <a:ext uri="{FF2B5EF4-FFF2-40B4-BE49-F238E27FC236}">
                      <a16:creationId xmlns:a16="http://schemas.microsoft.com/office/drawing/2014/main" id="{6F60CA9B-F274-4C6C-9073-396BAAF8D9A7}"/>
                    </a:ext>
                  </a:extLst>
                </p14:cNvPr>
                <p14:cNvContentPartPr/>
                <p14:nvPr/>
              </p14:nvContentPartPr>
              <p14:xfrm>
                <a:off x="2391947" y="6163627"/>
                <a:ext cx="222120" cy="84960"/>
              </p14:xfrm>
            </p:contentPart>
          </mc:Choice>
          <mc:Fallback>
            <p:pic>
              <p:nvPicPr>
                <p:cNvPr id="424" name="Freihand 423">
                  <a:extLst>
                    <a:ext uri="{FF2B5EF4-FFF2-40B4-BE49-F238E27FC236}">
                      <a16:creationId xmlns:a16="http://schemas.microsoft.com/office/drawing/2014/main" id="{6F60CA9B-F274-4C6C-9073-396BAAF8D9A7}"/>
                    </a:ext>
                  </a:extLst>
                </p:cNvPr>
                <p:cNvPicPr/>
                <p:nvPr/>
              </p:nvPicPr>
              <p:blipFill>
                <a:blip r:embed="rId588"/>
                <a:stretch>
                  <a:fillRect/>
                </a:stretch>
              </p:blipFill>
              <p:spPr>
                <a:xfrm>
                  <a:off x="2387627" y="6159307"/>
                  <a:ext cx="230760" cy="9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9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C05B0750-2524-4817-97E0-9D12E2295547}"/>
                    </a:ext>
                  </a:extLst>
                </p14:cNvPr>
                <p14:cNvContentPartPr/>
                <p14:nvPr/>
              </p14:nvContentPartPr>
              <p14:xfrm>
                <a:off x="2618027" y="6090907"/>
                <a:ext cx="71640" cy="166320"/>
              </p14:xfrm>
            </p:contentPart>
          </mc:Choice>
          <mc:Fallback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C05B0750-2524-4817-97E0-9D12E2295547}"/>
                    </a:ext>
                  </a:extLst>
                </p:cNvPr>
                <p:cNvPicPr/>
                <p:nvPr/>
              </p:nvPicPr>
              <p:blipFill>
                <a:blip r:embed="rId590"/>
                <a:stretch>
                  <a:fillRect/>
                </a:stretch>
              </p:blipFill>
              <p:spPr>
                <a:xfrm>
                  <a:off x="2613707" y="6086587"/>
                  <a:ext cx="8028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1">
              <p14:nvContentPartPr>
                <p14:cNvPr id="608" name="Freihand 607">
                  <a:extLst>
                    <a:ext uri="{FF2B5EF4-FFF2-40B4-BE49-F238E27FC236}">
                      <a16:creationId xmlns:a16="http://schemas.microsoft.com/office/drawing/2014/main" id="{7DA44CF9-6528-460D-91B8-F7176B37D51F}"/>
                    </a:ext>
                  </a:extLst>
                </p14:cNvPr>
                <p14:cNvContentPartPr/>
                <p14:nvPr/>
              </p14:nvContentPartPr>
              <p14:xfrm>
                <a:off x="2357747" y="5312947"/>
                <a:ext cx="360" cy="360"/>
              </p14:xfrm>
            </p:contentPart>
          </mc:Choice>
          <mc:Fallback>
            <p:pic>
              <p:nvPicPr>
                <p:cNvPr id="608" name="Freihand 607">
                  <a:extLst>
                    <a:ext uri="{FF2B5EF4-FFF2-40B4-BE49-F238E27FC236}">
                      <a16:creationId xmlns:a16="http://schemas.microsoft.com/office/drawing/2014/main" id="{7DA44CF9-6528-460D-91B8-F7176B37D51F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353427" y="5308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2">
              <p14:nvContentPartPr>
                <p14:cNvPr id="609" name="Freihand 608">
                  <a:extLst>
                    <a:ext uri="{FF2B5EF4-FFF2-40B4-BE49-F238E27FC236}">
                      <a16:creationId xmlns:a16="http://schemas.microsoft.com/office/drawing/2014/main" id="{0BEA553A-D9E2-4BA1-BE05-FF128F8E9771}"/>
                    </a:ext>
                  </a:extLst>
                </p14:cNvPr>
                <p14:cNvContentPartPr/>
                <p14:nvPr/>
              </p14:nvContentPartPr>
              <p14:xfrm>
                <a:off x="1332827" y="5243827"/>
                <a:ext cx="1068840" cy="477360"/>
              </p14:xfrm>
            </p:contentPart>
          </mc:Choice>
          <mc:Fallback>
            <p:pic>
              <p:nvPicPr>
                <p:cNvPr id="609" name="Freihand 608">
                  <a:extLst>
                    <a:ext uri="{FF2B5EF4-FFF2-40B4-BE49-F238E27FC236}">
                      <a16:creationId xmlns:a16="http://schemas.microsoft.com/office/drawing/2014/main" id="{0BEA553A-D9E2-4BA1-BE05-FF128F8E9771}"/>
                    </a:ext>
                  </a:extLst>
                </p:cNvPr>
                <p:cNvPicPr/>
                <p:nvPr/>
              </p:nvPicPr>
              <p:blipFill>
                <a:blip r:embed="rId593"/>
                <a:stretch>
                  <a:fillRect/>
                </a:stretch>
              </p:blipFill>
              <p:spPr>
                <a:xfrm>
                  <a:off x="1328507" y="5239507"/>
                  <a:ext cx="1077480" cy="48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4">
              <p14:nvContentPartPr>
                <p14:cNvPr id="635" name="Freihand 634">
                  <a:extLst>
                    <a:ext uri="{FF2B5EF4-FFF2-40B4-BE49-F238E27FC236}">
                      <a16:creationId xmlns:a16="http://schemas.microsoft.com/office/drawing/2014/main" id="{113B9B3F-B03D-4877-988C-99D1CFFBBB40}"/>
                    </a:ext>
                  </a:extLst>
                </p14:cNvPr>
                <p14:cNvContentPartPr/>
                <p14:nvPr/>
              </p14:nvContentPartPr>
              <p14:xfrm>
                <a:off x="1410587" y="5329147"/>
                <a:ext cx="1023840" cy="412560"/>
              </p14:xfrm>
            </p:contentPart>
          </mc:Choice>
          <mc:Fallback>
            <p:pic>
              <p:nvPicPr>
                <p:cNvPr id="635" name="Freihand 634">
                  <a:extLst>
                    <a:ext uri="{FF2B5EF4-FFF2-40B4-BE49-F238E27FC236}">
                      <a16:creationId xmlns:a16="http://schemas.microsoft.com/office/drawing/2014/main" id="{113B9B3F-B03D-4877-988C-99D1CFFBBB40}"/>
                    </a:ext>
                  </a:extLst>
                </p:cNvPr>
                <p:cNvPicPr/>
                <p:nvPr/>
              </p:nvPicPr>
              <p:blipFill>
                <a:blip r:embed="rId595"/>
                <a:stretch>
                  <a:fillRect/>
                </a:stretch>
              </p:blipFill>
              <p:spPr>
                <a:xfrm>
                  <a:off x="1406267" y="5324827"/>
                  <a:ext cx="1032480" cy="421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56" name="Gruppieren 655">
            <a:extLst>
              <a:ext uri="{FF2B5EF4-FFF2-40B4-BE49-F238E27FC236}">
                <a16:creationId xmlns:a16="http://schemas.microsoft.com/office/drawing/2014/main" id="{FB69ECBF-77E2-4007-B076-4282FFA6C7C1}"/>
              </a:ext>
            </a:extLst>
          </p:cNvPr>
          <p:cNvGrpSpPr/>
          <p:nvPr/>
        </p:nvGrpSpPr>
        <p:grpSpPr>
          <a:xfrm>
            <a:off x="4048667" y="4994347"/>
            <a:ext cx="1972800" cy="318600"/>
            <a:chOff x="4048667" y="4994347"/>
            <a:chExt cx="1972800" cy="318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96">
              <p14:nvContentPartPr>
                <p14:cNvPr id="640" name="Freihand 639">
                  <a:extLst>
                    <a:ext uri="{FF2B5EF4-FFF2-40B4-BE49-F238E27FC236}">
                      <a16:creationId xmlns:a16="http://schemas.microsoft.com/office/drawing/2014/main" id="{D9D2E9F6-7CF6-4833-BECF-FE7B4C506673}"/>
                    </a:ext>
                  </a:extLst>
                </p14:cNvPr>
                <p14:cNvContentPartPr/>
                <p14:nvPr/>
              </p14:nvContentPartPr>
              <p14:xfrm>
                <a:off x="4119227" y="5156707"/>
                <a:ext cx="24840" cy="138600"/>
              </p14:xfrm>
            </p:contentPart>
          </mc:Choice>
          <mc:Fallback>
            <p:pic>
              <p:nvPicPr>
                <p:cNvPr id="640" name="Freihand 639">
                  <a:extLst>
                    <a:ext uri="{FF2B5EF4-FFF2-40B4-BE49-F238E27FC236}">
                      <a16:creationId xmlns:a16="http://schemas.microsoft.com/office/drawing/2014/main" id="{D9D2E9F6-7CF6-4833-BECF-FE7B4C506673}"/>
                    </a:ext>
                  </a:extLst>
                </p:cNvPr>
                <p:cNvPicPr/>
                <p:nvPr/>
              </p:nvPicPr>
              <p:blipFill>
                <a:blip r:embed="rId597"/>
                <a:stretch>
                  <a:fillRect/>
                </a:stretch>
              </p:blipFill>
              <p:spPr>
                <a:xfrm>
                  <a:off x="4114907" y="5152387"/>
                  <a:ext cx="3348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8">
              <p14:nvContentPartPr>
                <p14:cNvPr id="641" name="Freihand 640">
                  <a:extLst>
                    <a:ext uri="{FF2B5EF4-FFF2-40B4-BE49-F238E27FC236}">
                      <a16:creationId xmlns:a16="http://schemas.microsoft.com/office/drawing/2014/main" id="{AD9019D5-EAA0-4E6A-9CE9-D3D4FC2F3081}"/>
                    </a:ext>
                  </a:extLst>
                </p14:cNvPr>
                <p14:cNvContentPartPr/>
                <p14:nvPr/>
              </p14:nvContentPartPr>
              <p14:xfrm>
                <a:off x="4048667" y="5144827"/>
                <a:ext cx="109080" cy="128880"/>
              </p14:xfrm>
            </p:contentPart>
          </mc:Choice>
          <mc:Fallback>
            <p:pic>
              <p:nvPicPr>
                <p:cNvPr id="641" name="Freihand 640">
                  <a:extLst>
                    <a:ext uri="{FF2B5EF4-FFF2-40B4-BE49-F238E27FC236}">
                      <a16:creationId xmlns:a16="http://schemas.microsoft.com/office/drawing/2014/main" id="{AD9019D5-EAA0-4E6A-9CE9-D3D4FC2F3081}"/>
                    </a:ext>
                  </a:extLst>
                </p:cNvPr>
                <p:cNvPicPr/>
                <p:nvPr/>
              </p:nvPicPr>
              <p:blipFill>
                <a:blip r:embed="rId599"/>
                <a:stretch>
                  <a:fillRect/>
                </a:stretch>
              </p:blipFill>
              <p:spPr>
                <a:xfrm>
                  <a:off x="4044347" y="5140507"/>
                  <a:ext cx="11772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0">
              <p14:nvContentPartPr>
                <p14:cNvPr id="642" name="Freihand 641">
                  <a:extLst>
                    <a:ext uri="{FF2B5EF4-FFF2-40B4-BE49-F238E27FC236}">
                      <a16:creationId xmlns:a16="http://schemas.microsoft.com/office/drawing/2014/main" id="{FE66B1EF-6AD9-438A-ADF1-E3D390884932}"/>
                    </a:ext>
                  </a:extLst>
                </p14:cNvPr>
                <p14:cNvContentPartPr/>
                <p14:nvPr/>
              </p14:nvContentPartPr>
              <p14:xfrm>
                <a:off x="4365827" y="5182987"/>
                <a:ext cx="7200" cy="82800"/>
              </p14:xfrm>
            </p:contentPart>
          </mc:Choice>
          <mc:Fallback>
            <p:pic>
              <p:nvPicPr>
                <p:cNvPr id="642" name="Freihand 641">
                  <a:extLst>
                    <a:ext uri="{FF2B5EF4-FFF2-40B4-BE49-F238E27FC236}">
                      <a16:creationId xmlns:a16="http://schemas.microsoft.com/office/drawing/2014/main" id="{FE66B1EF-6AD9-438A-ADF1-E3D390884932}"/>
                    </a:ext>
                  </a:extLst>
                </p:cNvPr>
                <p:cNvPicPr/>
                <p:nvPr/>
              </p:nvPicPr>
              <p:blipFill>
                <a:blip r:embed="rId601"/>
                <a:stretch>
                  <a:fillRect/>
                </a:stretch>
              </p:blipFill>
              <p:spPr>
                <a:xfrm>
                  <a:off x="4361507" y="5178667"/>
                  <a:ext cx="1584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2">
              <p14:nvContentPartPr>
                <p14:cNvPr id="644" name="Freihand 643">
                  <a:extLst>
                    <a:ext uri="{FF2B5EF4-FFF2-40B4-BE49-F238E27FC236}">
                      <a16:creationId xmlns:a16="http://schemas.microsoft.com/office/drawing/2014/main" id="{FC86A590-BD25-4F47-933A-842AC4C9116A}"/>
                    </a:ext>
                  </a:extLst>
                </p14:cNvPr>
                <p14:cNvContentPartPr/>
                <p14:nvPr/>
              </p14:nvContentPartPr>
              <p14:xfrm>
                <a:off x="4295267" y="5108467"/>
                <a:ext cx="173520" cy="161640"/>
              </p14:xfrm>
            </p:contentPart>
          </mc:Choice>
          <mc:Fallback>
            <p:pic>
              <p:nvPicPr>
                <p:cNvPr id="644" name="Freihand 643">
                  <a:extLst>
                    <a:ext uri="{FF2B5EF4-FFF2-40B4-BE49-F238E27FC236}">
                      <a16:creationId xmlns:a16="http://schemas.microsoft.com/office/drawing/2014/main" id="{FC86A590-BD25-4F47-933A-842AC4C9116A}"/>
                    </a:ext>
                  </a:extLst>
                </p:cNvPr>
                <p:cNvPicPr/>
                <p:nvPr/>
              </p:nvPicPr>
              <p:blipFill>
                <a:blip r:embed="rId603"/>
                <a:stretch>
                  <a:fillRect/>
                </a:stretch>
              </p:blipFill>
              <p:spPr>
                <a:xfrm>
                  <a:off x="4290947" y="5104147"/>
                  <a:ext cx="1821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4">
              <p14:nvContentPartPr>
                <p14:cNvPr id="645" name="Freihand 644">
                  <a:extLst>
                    <a:ext uri="{FF2B5EF4-FFF2-40B4-BE49-F238E27FC236}">
                      <a16:creationId xmlns:a16="http://schemas.microsoft.com/office/drawing/2014/main" id="{CBF59A17-45E6-4A55-BDE5-1963B7BAEA21}"/>
                    </a:ext>
                  </a:extLst>
                </p14:cNvPr>
                <p14:cNvContentPartPr/>
                <p14:nvPr/>
              </p14:nvContentPartPr>
              <p14:xfrm>
                <a:off x="4633667" y="5159587"/>
                <a:ext cx="169200" cy="77400"/>
              </p14:xfrm>
            </p:contentPart>
          </mc:Choice>
          <mc:Fallback>
            <p:pic>
              <p:nvPicPr>
                <p:cNvPr id="645" name="Freihand 644">
                  <a:extLst>
                    <a:ext uri="{FF2B5EF4-FFF2-40B4-BE49-F238E27FC236}">
                      <a16:creationId xmlns:a16="http://schemas.microsoft.com/office/drawing/2014/main" id="{CBF59A17-45E6-4A55-BDE5-1963B7BAEA21}"/>
                    </a:ext>
                  </a:extLst>
                </p:cNvPr>
                <p:cNvPicPr/>
                <p:nvPr/>
              </p:nvPicPr>
              <p:blipFill>
                <a:blip r:embed="rId605"/>
                <a:stretch>
                  <a:fillRect/>
                </a:stretch>
              </p:blipFill>
              <p:spPr>
                <a:xfrm>
                  <a:off x="4629347" y="5155267"/>
                  <a:ext cx="17784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6">
              <p14:nvContentPartPr>
                <p14:cNvPr id="647" name="Freihand 646">
                  <a:extLst>
                    <a:ext uri="{FF2B5EF4-FFF2-40B4-BE49-F238E27FC236}">
                      <a16:creationId xmlns:a16="http://schemas.microsoft.com/office/drawing/2014/main" id="{8ADC669B-D351-40D5-B0FB-E7EA5A4D66C5}"/>
                    </a:ext>
                  </a:extLst>
                </p14:cNvPr>
                <p14:cNvContentPartPr/>
                <p14:nvPr/>
              </p14:nvContentPartPr>
              <p14:xfrm>
                <a:off x="4769027" y="5145907"/>
                <a:ext cx="225000" cy="83880"/>
              </p14:xfrm>
            </p:contentPart>
          </mc:Choice>
          <mc:Fallback>
            <p:pic>
              <p:nvPicPr>
                <p:cNvPr id="647" name="Freihand 646">
                  <a:extLst>
                    <a:ext uri="{FF2B5EF4-FFF2-40B4-BE49-F238E27FC236}">
                      <a16:creationId xmlns:a16="http://schemas.microsoft.com/office/drawing/2014/main" id="{8ADC669B-D351-40D5-B0FB-E7EA5A4D66C5}"/>
                    </a:ext>
                  </a:extLst>
                </p:cNvPr>
                <p:cNvPicPr/>
                <p:nvPr/>
              </p:nvPicPr>
              <p:blipFill>
                <a:blip r:embed="rId607"/>
                <a:stretch>
                  <a:fillRect/>
                </a:stretch>
              </p:blipFill>
              <p:spPr>
                <a:xfrm>
                  <a:off x="4764707" y="5141587"/>
                  <a:ext cx="23364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8">
              <p14:nvContentPartPr>
                <p14:cNvPr id="648" name="Freihand 647">
                  <a:extLst>
                    <a:ext uri="{FF2B5EF4-FFF2-40B4-BE49-F238E27FC236}">
                      <a16:creationId xmlns:a16="http://schemas.microsoft.com/office/drawing/2014/main" id="{00FE0778-21B1-47D8-BA71-A3AA6A80F2DE}"/>
                    </a:ext>
                  </a:extLst>
                </p14:cNvPr>
                <p14:cNvContentPartPr/>
                <p14:nvPr/>
              </p14:nvContentPartPr>
              <p14:xfrm>
                <a:off x="5139107" y="5015227"/>
                <a:ext cx="187560" cy="215280"/>
              </p14:xfrm>
            </p:contentPart>
          </mc:Choice>
          <mc:Fallback>
            <p:pic>
              <p:nvPicPr>
                <p:cNvPr id="648" name="Freihand 647">
                  <a:extLst>
                    <a:ext uri="{FF2B5EF4-FFF2-40B4-BE49-F238E27FC236}">
                      <a16:creationId xmlns:a16="http://schemas.microsoft.com/office/drawing/2014/main" id="{00FE0778-21B1-47D8-BA71-A3AA6A80F2DE}"/>
                    </a:ext>
                  </a:extLst>
                </p:cNvPr>
                <p:cNvPicPr/>
                <p:nvPr/>
              </p:nvPicPr>
              <p:blipFill>
                <a:blip r:embed="rId609"/>
                <a:stretch>
                  <a:fillRect/>
                </a:stretch>
              </p:blipFill>
              <p:spPr>
                <a:xfrm>
                  <a:off x="5134787" y="5010907"/>
                  <a:ext cx="196200" cy="22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0">
              <p14:nvContentPartPr>
                <p14:cNvPr id="649" name="Freihand 648">
                  <a:extLst>
                    <a:ext uri="{FF2B5EF4-FFF2-40B4-BE49-F238E27FC236}">
                      <a16:creationId xmlns:a16="http://schemas.microsoft.com/office/drawing/2014/main" id="{DB987CB2-7748-4501-AA98-FA9BA18ACF11}"/>
                    </a:ext>
                  </a:extLst>
                </p14:cNvPr>
                <p14:cNvContentPartPr/>
                <p14:nvPr/>
              </p14:nvContentPartPr>
              <p14:xfrm>
                <a:off x="5325947" y="5067427"/>
                <a:ext cx="36000" cy="24120"/>
              </p14:xfrm>
            </p:contentPart>
          </mc:Choice>
          <mc:Fallback>
            <p:pic>
              <p:nvPicPr>
                <p:cNvPr id="649" name="Freihand 648">
                  <a:extLst>
                    <a:ext uri="{FF2B5EF4-FFF2-40B4-BE49-F238E27FC236}">
                      <a16:creationId xmlns:a16="http://schemas.microsoft.com/office/drawing/2014/main" id="{DB987CB2-7748-4501-AA98-FA9BA18ACF11}"/>
                    </a:ext>
                  </a:extLst>
                </p:cNvPr>
                <p:cNvPicPr/>
                <p:nvPr/>
              </p:nvPicPr>
              <p:blipFill>
                <a:blip r:embed="rId611"/>
                <a:stretch>
                  <a:fillRect/>
                </a:stretch>
              </p:blipFill>
              <p:spPr>
                <a:xfrm>
                  <a:off x="5321627" y="5063107"/>
                  <a:ext cx="4464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2">
              <p14:nvContentPartPr>
                <p14:cNvPr id="650" name="Freihand 649">
                  <a:extLst>
                    <a:ext uri="{FF2B5EF4-FFF2-40B4-BE49-F238E27FC236}">
                      <a16:creationId xmlns:a16="http://schemas.microsoft.com/office/drawing/2014/main" id="{22459464-7BB3-4A8C-9A47-F26614A07009}"/>
                    </a:ext>
                  </a:extLst>
                </p14:cNvPr>
                <p14:cNvContentPartPr/>
                <p14:nvPr/>
              </p14:nvContentPartPr>
              <p14:xfrm>
                <a:off x="5384267" y="5119987"/>
                <a:ext cx="163440" cy="74520"/>
              </p14:xfrm>
            </p:contentPart>
          </mc:Choice>
          <mc:Fallback>
            <p:pic>
              <p:nvPicPr>
                <p:cNvPr id="650" name="Freihand 649">
                  <a:extLst>
                    <a:ext uri="{FF2B5EF4-FFF2-40B4-BE49-F238E27FC236}">
                      <a16:creationId xmlns:a16="http://schemas.microsoft.com/office/drawing/2014/main" id="{22459464-7BB3-4A8C-9A47-F26614A07009}"/>
                    </a:ext>
                  </a:extLst>
                </p:cNvPr>
                <p:cNvPicPr/>
                <p:nvPr/>
              </p:nvPicPr>
              <p:blipFill>
                <a:blip r:embed="rId613"/>
                <a:stretch>
                  <a:fillRect/>
                </a:stretch>
              </p:blipFill>
              <p:spPr>
                <a:xfrm>
                  <a:off x="5379947" y="5115667"/>
                  <a:ext cx="172080" cy="8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4">
              <p14:nvContentPartPr>
                <p14:cNvPr id="651" name="Freihand 650">
                  <a:extLst>
                    <a:ext uri="{FF2B5EF4-FFF2-40B4-BE49-F238E27FC236}">
                      <a16:creationId xmlns:a16="http://schemas.microsoft.com/office/drawing/2014/main" id="{90390A3B-1FA9-4974-9A68-0DC2B1C4E1DB}"/>
                    </a:ext>
                  </a:extLst>
                </p14:cNvPr>
                <p14:cNvContentPartPr/>
                <p14:nvPr/>
              </p14:nvContentPartPr>
              <p14:xfrm>
                <a:off x="5568227" y="5082187"/>
                <a:ext cx="110880" cy="230760"/>
              </p14:xfrm>
            </p:contentPart>
          </mc:Choice>
          <mc:Fallback>
            <p:pic>
              <p:nvPicPr>
                <p:cNvPr id="651" name="Freihand 650">
                  <a:extLst>
                    <a:ext uri="{FF2B5EF4-FFF2-40B4-BE49-F238E27FC236}">
                      <a16:creationId xmlns:a16="http://schemas.microsoft.com/office/drawing/2014/main" id="{90390A3B-1FA9-4974-9A68-0DC2B1C4E1DB}"/>
                    </a:ext>
                  </a:extLst>
                </p:cNvPr>
                <p:cNvPicPr/>
                <p:nvPr/>
              </p:nvPicPr>
              <p:blipFill>
                <a:blip r:embed="rId615"/>
                <a:stretch>
                  <a:fillRect/>
                </a:stretch>
              </p:blipFill>
              <p:spPr>
                <a:xfrm>
                  <a:off x="5563907" y="5077867"/>
                  <a:ext cx="11952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6">
              <p14:nvContentPartPr>
                <p14:cNvPr id="652" name="Freihand 651">
                  <a:extLst>
                    <a:ext uri="{FF2B5EF4-FFF2-40B4-BE49-F238E27FC236}">
                      <a16:creationId xmlns:a16="http://schemas.microsoft.com/office/drawing/2014/main" id="{AF0F7094-8081-4516-BA70-5C37DC794673}"/>
                    </a:ext>
                  </a:extLst>
                </p14:cNvPr>
                <p14:cNvContentPartPr/>
                <p14:nvPr/>
              </p14:nvContentPartPr>
              <p14:xfrm>
                <a:off x="5672267" y="4994347"/>
                <a:ext cx="22320" cy="187920"/>
              </p14:xfrm>
            </p:contentPart>
          </mc:Choice>
          <mc:Fallback>
            <p:pic>
              <p:nvPicPr>
                <p:cNvPr id="652" name="Freihand 651">
                  <a:extLst>
                    <a:ext uri="{FF2B5EF4-FFF2-40B4-BE49-F238E27FC236}">
                      <a16:creationId xmlns:a16="http://schemas.microsoft.com/office/drawing/2014/main" id="{AF0F7094-8081-4516-BA70-5C37DC794673}"/>
                    </a:ext>
                  </a:extLst>
                </p:cNvPr>
                <p:cNvPicPr/>
                <p:nvPr/>
              </p:nvPicPr>
              <p:blipFill>
                <a:blip r:embed="rId617"/>
                <a:stretch>
                  <a:fillRect/>
                </a:stretch>
              </p:blipFill>
              <p:spPr>
                <a:xfrm>
                  <a:off x="5667947" y="4990027"/>
                  <a:ext cx="3096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8">
              <p14:nvContentPartPr>
                <p14:cNvPr id="653" name="Freihand 652">
                  <a:extLst>
                    <a:ext uri="{FF2B5EF4-FFF2-40B4-BE49-F238E27FC236}">
                      <a16:creationId xmlns:a16="http://schemas.microsoft.com/office/drawing/2014/main" id="{4A610C8E-E053-4519-9DC1-5EA781845455}"/>
                    </a:ext>
                  </a:extLst>
                </p14:cNvPr>
                <p14:cNvContentPartPr/>
                <p14:nvPr/>
              </p14:nvContentPartPr>
              <p14:xfrm>
                <a:off x="5731307" y="5076067"/>
                <a:ext cx="137880" cy="116640"/>
              </p14:xfrm>
            </p:contentPart>
          </mc:Choice>
          <mc:Fallback>
            <p:pic>
              <p:nvPicPr>
                <p:cNvPr id="653" name="Freihand 652">
                  <a:extLst>
                    <a:ext uri="{FF2B5EF4-FFF2-40B4-BE49-F238E27FC236}">
                      <a16:creationId xmlns:a16="http://schemas.microsoft.com/office/drawing/2014/main" id="{4A610C8E-E053-4519-9DC1-5EA781845455}"/>
                    </a:ext>
                  </a:extLst>
                </p:cNvPr>
                <p:cNvPicPr/>
                <p:nvPr/>
              </p:nvPicPr>
              <p:blipFill>
                <a:blip r:embed="rId619"/>
                <a:stretch>
                  <a:fillRect/>
                </a:stretch>
              </p:blipFill>
              <p:spPr>
                <a:xfrm>
                  <a:off x="5726987" y="5071747"/>
                  <a:ext cx="146520" cy="12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0">
              <p14:nvContentPartPr>
                <p14:cNvPr id="655" name="Freihand 654">
                  <a:extLst>
                    <a:ext uri="{FF2B5EF4-FFF2-40B4-BE49-F238E27FC236}">
                      <a16:creationId xmlns:a16="http://schemas.microsoft.com/office/drawing/2014/main" id="{0AA53FA5-68DF-41CB-9913-46E92257429C}"/>
                    </a:ext>
                  </a:extLst>
                </p14:cNvPr>
                <p14:cNvContentPartPr/>
                <p14:nvPr/>
              </p14:nvContentPartPr>
              <p14:xfrm>
                <a:off x="5918867" y="5080747"/>
                <a:ext cx="102600" cy="134640"/>
              </p14:xfrm>
            </p:contentPart>
          </mc:Choice>
          <mc:Fallback>
            <p:pic>
              <p:nvPicPr>
                <p:cNvPr id="655" name="Freihand 654">
                  <a:extLst>
                    <a:ext uri="{FF2B5EF4-FFF2-40B4-BE49-F238E27FC236}">
                      <a16:creationId xmlns:a16="http://schemas.microsoft.com/office/drawing/2014/main" id="{0AA53FA5-68DF-41CB-9913-46E92257429C}"/>
                    </a:ext>
                  </a:extLst>
                </p:cNvPr>
                <p:cNvPicPr/>
                <p:nvPr/>
              </p:nvPicPr>
              <p:blipFill>
                <a:blip r:embed="rId621"/>
                <a:stretch>
                  <a:fillRect/>
                </a:stretch>
              </p:blipFill>
              <p:spPr>
                <a:xfrm>
                  <a:off x="5914547" y="5076427"/>
                  <a:ext cx="111240" cy="1432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3" name="Gruppieren 662">
            <a:extLst>
              <a:ext uri="{FF2B5EF4-FFF2-40B4-BE49-F238E27FC236}">
                <a16:creationId xmlns:a16="http://schemas.microsoft.com/office/drawing/2014/main" id="{F9021E9D-04C7-4E29-AA2D-641D168B7AD8}"/>
              </a:ext>
            </a:extLst>
          </p:cNvPr>
          <p:cNvGrpSpPr/>
          <p:nvPr/>
        </p:nvGrpSpPr>
        <p:grpSpPr>
          <a:xfrm>
            <a:off x="6484067" y="4968427"/>
            <a:ext cx="71640" cy="85680"/>
            <a:chOff x="6484067" y="4968427"/>
            <a:chExt cx="71640" cy="85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22">
              <p14:nvContentPartPr>
                <p14:cNvPr id="657" name="Freihand 656">
                  <a:extLst>
                    <a:ext uri="{FF2B5EF4-FFF2-40B4-BE49-F238E27FC236}">
                      <a16:creationId xmlns:a16="http://schemas.microsoft.com/office/drawing/2014/main" id="{53677367-C764-4CB3-8686-96A06C264B38}"/>
                    </a:ext>
                  </a:extLst>
                </p14:cNvPr>
                <p14:cNvContentPartPr/>
                <p14:nvPr/>
              </p14:nvContentPartPr>
              <p14:xfrm>
                <a:off x="6534107" y="4992187"/>
                <a:ext cx="11880" cy="17640"/>
              </p14:xfrm>
            </p:contentPart>
          </mc:Choice>
          <mc:Fallback>
            <p:pic>
              <p:nvPicPr>
                <p:cNvPr id="657" name="Freihand 656">
                  <a:extLst>
                    <a:ext uri="{FF2B5EF4-FFF2-40B4-BE49-F238E27FC236}">
                      <a16:creationId xmlns:a16="http://schemas.microsoft.com/office/drawing/2014/main" id="{53677367-C764-4CB3-8686-96A06C264B38}"/>
                    </a:ext>
                  </a:extLst>
                </p:cNvPr>
                <p:cNvPicPr/>
                <p:nvPr/>
              </p:nvPicPr>
              <p:blipFill>
                <a:blip r:embed="rId623"/>
                <a:stretch>
                  <a:fillRect/>
                </a:stretch>
              </p:blipFill>
              <p:spPr>
                <a:xfrm>
                  <a:off x="6529787" y="4987867"/>
                  <a:ext cx="2052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4">
              <p14:nvContentPartPr>
                <p14:cNvPr id="658" name="Freihand 657">
                  <a:extLst>
                    <a:ext uri="{FF2B5EF4-FFF2-40B4-BE49-F238E27FC236}">
                      <a16:creationId xmlns:a16="http://schemas.microsoft.com/office/drawing/2014/main" id="{14F39156-C3D0-425D-83A6-299F11F64098}"/>
                    </a:ext>
                  </a:extLst>
                </p14:cNvPr>
                <p14:cNvContentPartPr/>
                <p14:nvPr/>
              </p14:nvContentPartPr>
              <p14:xfrm>
                <a:off x="6511787" y="4974907"/>
                <a:ext cx="42480" cy="52560"/>
              </p14:xfrm>
            </p:contentPart>
          </mc:Choice>
          <mc:Fallback>
            <p:pic>
              <p:nvPicPr>
                <p:cNvPr id="658" name="Freihand 657">
                  <a:extLst>
                    <a:ext uri="{FF2B5EF4-FFF2-40B4-BE49-F238E27FC236}">
                      <a16:creationId xmlns:a16="http://schemas.microsoft.com/office/drawing/2014/main" id="{14F39156-C3D0-425D-83A6-299F11F64098}"/>
                    </a:ext>
                  </a:extLst>
                </p:cNvPr>
                <p:cNvPicPr/>
                <p:nvPr/>
              </p:nvPicPr>
              <p:blipFill>
                <a:blip r:embed="rId625"/>
                <a:stretch>
                  <a:fillRect/>
                </a:stretch>
              </p:blipFill>
              <p:spPr>
                <a:xfrm>
                  <a:off x="6507467" y="4970587"/>
                  <a:ext cx="5112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6">
              <p14:nvContentPartPr>
                <p14:cNvPr id="660" name="Freihand 659">
                  <a:extLst>
                    <a:ext uri="{FF2B5EF4-FFF2-40B4-BE49-F238E27FC236}">
                      <a16:creationId xmlns:a16="http://schemas.microsoft.com/office/drawing/2014/main" id="{87C46958-1841-472D-B667-A75D9264D4AC}"/>
                    </a:ext>
                  </a:extLst>
                </p14:cNvPr>
                <p14:cNvContentPartPr/>
                <p14:nvPr/>
              </p14:nvContentPartPr>
              <p14:xfrm>
                <a:off x="6548147" y="4968427"/>
                <a:ext cx="5760" cy="85680"/>
              </p14:xfrm>
            </p:contentPart>
          </mc:Choice>
          <mc:Fallback>
            <p:pic>
              <p:nvPicPr>
                <p:cNvPr id="660" name="Freihand 659">
                  <a:extLst>
                    <a:ext uri="{FF2B5EF4-FFF2-40B4-BE49-F238E27FC236}">
                      <a16:creationId xmlns:a16="http://schemas.microsoft.com/office/drawing/2014/main" id="{87C46958-1841-472D-B667-A75D9264D4AC}"/>
                    </a:ext>
                  </a:extLst>
                </p:cNvPr>
                <p:cNvPicPr/>
                <p:nvPr/>
              </p:nvPicPr>
              <p:blipFill>
                <a:blip r:embed="rId627"/>
                <a:stretch>
                  <a:fillRect/>
                </a:stretch>
              </p:blipFill>
              <p:spPr>
                <a:xfrm>
                  <a:off x="6543827" y="4964107"/>
                  <a:ext cx="1440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8">
              <p14:nvContentPartPr>
                <p14:cNvPr id="661" name="Freihand 660">
                  <a:extLst>
                    <a:ext uri="{FF2B5EF4-FFF2-40B4-BE49-F238E27FC236}">
                      <a16:creationId xmlns:a16="http://schemas.microsoft.com/office/drawing/2014/main" id="{B783B96D-5325-46DB-8D36-CAD71C8C1D2B}"/>
                    </a:ext>
                  </a:extLst>
                </p14:cNvPr>
                <p14:cNvContentPartPr/>
                <p14:nvPr/>
              </p14:nvContentPartPr>
              <p14:xfrm>
                <a:off x="6490187" y="4993267"/>
                <a:ext cx="44640" cy="52560"/>
              </p14:xfrm>
            </p:contentPart>
          </mc:Choice>
          <mc:Fallback>
            <p:pic>
              <p:nvPicPr>
                <p:cNvPr id="661" name="Freihand 660">
                  <a:extLst>
                    <a:ext uri="{FF2B5EF4-FFF2-40B4-BE49-F238E27FC236}">
                      <a16:creationId xmlns:a16="http://schemas.microsoft.com/office/drawing/2014/main" id="{B783B96D-5325-46DB-8D36-CAD71C8C1D2B}"/>
                    </a:ext>
                  </a:extLst>
                </p:cNvPr>
                <p:cNvPicPr/>
                <p:nvPr/>
              </p:nvPicPr>
              <p:blipFill>
                <a:blip r:embed="rId629"/>
                <a:stretch>
                  <a:fillRect/>
                </a:stretch>
              </p:blipFill>
              <p:spPr>
                <a:xfrm>
                  <a:off x="6485867" y="4988947"/>
                  <a:ext cx="5328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0">
              <p14:nvContentPartPr>
                <p14:cNvPr id="662" name="Freihand 661">
                  <a:extLst>
                    <a:ext uri="{FF2B5EF4-FFF2-40B4-BE49-F238E27FC236}">
                      <a16:creationId xmlns:a16="http://schemas.microsoft.com/office/drawing/2014/main" id="{E23B9A18-AE8E-41AC-A759-9D2D3A89C4E8}"/>
                    </a:ext>
                  </a:extLst>
                </p14:cNvPr>
                <p14:cNvContentPartPr/>
                <p14:nvPr/>
              </p14:nvContentPartPr>
              <p14:xfrm>
                <a:off x="6484067" y="5038267"/>
                <a:ext cx="71640" cy="13320"/>
              </p14:xfrm>
            </p:contentPart>
          </mc:Choice>
          <mc:Fallback>
            <p:pic>
              <p:nvPicPr>
                <p:cNvPr id="662" name="Freihand 661">
                  <a:extLst>
                    <a:ext uri="{FF2B5EF4-FFF2-40B4-BE49-F238E27FC236}">
                      <a16:creationId xmlns:a16="http://schemas.microsoft.com/office/drawing/2014/main" id="{E23B9A18-AE8E-41AC-A759-9D2D3A89C4E8}"/>
                    </a:ext>
                  </a:extLst>
                </p:cNvPr>
                <p:cNvPicPr/>
                <p:nvPr/>
              </p:nvPicPr>
              <p:blipFill>
                <a:blip r:embed="rId631"/>
                <a:stretch>
                  <a:fillRect/>
                </a:stretch>
              </p:blipFill>
              <p:spPr>
                <a:xfrm>
                  <a:off x="6479747" y="5033947"/>
                  <a:ext cx="80280" cy="21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7" name="Gruppieren 666">
            <a:extLst>
              <a:ext uri="{FF2B5EF4-FFF2-40B4-BE49-F238E27FC236}">
                <a16:creationId xmlns:a16="http://schemas.microsoft.com/office/drawing/2014/main" id="{CF4086D4-07E8-4947-BD13-5D5EAC2735E6}"/>
              </a:ext>
            </a:extLst>
          </p:cNvPr>
          <p:cNvGrpSpPr/>
          <p:nvPr/>
        </p:nvGrpSpPr>
        <p:grpSpPr>
          <a:xfrm>
            <a:off x="6796907" y="4965547"/>
            <a:ext cx="84960" cy="77040"/>
            <a:chOff x="6796907" y="4965547"/>
            <a:chExt cx="84960" cy="77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32">
              <p14:nvContentPartPr>
                <p14:cNvPr id="664" name="Freihand 663">
                  <a:extLst>
                    <a:ext uri="{FF2B5EF4-FFF2-40B4-BE49-F238E27FC236}">
                      <a16:creationId xmlns:a16="http://schemas.microsoft.com/office/drawing/2014/main" id="{CA2814B8-A5AB-4A5F-A725-8160AB7CA7A1}"/>
                    </a:ext>
                  </a:extLst>
                </p14:cNvPr>
                <p14:cNvContentPartPr/>
                <p14:nvPr/>
              </p14:nvContentPartPr>
              <p14:xfrm>
                <a:off x="6803027" y="4975987"/>
                <a:ext cx="6480" cy="63360"/>
              </p14:xfrm>
            </p:contentPart>
          </mc:Choice>
          <mc:Fallback>
            <p:pic>
              <p:nvPicPr>
                <p:cNvPr id="664" name="Freihand 663">
                  <a:extLst>
                    <a:ext uri="{FF2B5EF4-FFF2-40B4-BE49-F238E27FC236}">
                      <a16:creationId xmlns:a16="http://schemas.microsoft.com/office/drawing/2014/main" id="{CA2814B8-A5AB-4A5F-A725-8160AB7CA7A1}"/>
                    </a:ext>
                  </a:extLst>
                </p:cNvPr>
                <p:cNvPicPr/>
                <p:nvPr/>
              </p:nvPicPr>
              <p:blipFill>
                <a:blip r:embed="rId633"/>
                <a:stretch>
                  <a:fillRect/>
                </a:stretch>
              </p:blipFill>
              <p:spPr>
                <a:xfrm>
                  <a:off x="6798707" y="4971667"/>
                  <a:ext cx="1512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4">
              <p14:nvContentPartPr>
                <p14:cNvPr id="665" name="Freihand 664">
                  <a:extLst>
                    <a:ext uri="{FF2B5EF4-FFF2-40B4-BE49-F238E27FC236}">
                      <a16:creationId xmlns:a16="http://schemas.microsoft.com/office/drawing/2014/main" id="{4D73F8F2-B44C-41CF-B4AE-7A30D939214B}"/>
                    </a:ext>
                  </a:extLst>
                </p14:cNvPr>
                <p14:cNvContentPartPr/>
                <p14:nvPr/>
              </p14:nvContentPartPr>
              <p14:xfrm>
                <a:off x="6810587" y="4965547"/>
                <a:ext cx="59760" cy="57960"/>
              </p14:xfrm>
            </p:contentPart>
          </mc:Choice>
          <mc:Fallback>
            <p:pic>
              <p:nvPicPr>
                <p:cNvPr id="665" name="Freihand 664">
                  <a:extLst>
                    <a:ext uri="{FF2B5EF4-FFF2-40B4-BE49-F238E27FC236}">
                      <a16:creationId xmlns:a16="http://schemas.microsoft.com/office/drawing/2014/main" id="{4D73F8F2-B44C-41CF-B4AE-7A30D939214B}"/>
                    </a:ext>
                  </a:extLst>
                </p:cNvPr>
                <p:cNvPicPr/>
                <p:nvPr/>
              </p:nvPicPr>
              <p:blipFill>
                <a:blip r:embed="rId635"/>
                <a:stretch>
                  <a:fillRect/>
                </a:stretch>
              </p:blipFill>
              <p:spPr>
                <a:xfrm>
                  <a:off x="6806267" y="4961227"/>
                  <a:ext cx="6840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6">
              <p14:nvContentPartPr>
                <p14:cNvPr id="666" name="Freihand 665">
                  <a:extLst>
                    <a:ext uri="{FF2B5EF4-FFF2-40B4-BE49-F238E27FC236}">
                      <a16:creationId xmlns:a16="http://schemas.microsoft.com/office/drawing/2014/main" id="{D2CA2FE0-2B38-469A-ADED-2B9614E1FB2C}"/>
                    </a:ext>
                  </a:extLst>
                </p14:cNvPr>
                <p14:cNvContentPartPr/>
                <p14:nvPr/>
              </p14:nvContentPartPr>
              <p14:xfrm>
                <a:off x="6796907" y="5030347"/>
                <a:ext cx="84960" cy="12240"/>
              </p14:xfrm>
            </p:contentPart>
          </mc:Choice>
          <mc:Fallback>
            <p:pic>
              <p:nvPicPr>
                <p:cNvPr id="666" name="Freihand 665">
                  <a:extLst>
                    <a:ext uri="{FF2B5EF4-FFF2-40B4-BE49-F238E27FC236}">
                      <a16:creationId xmlns:a16="http://schemas.microsoft.com/office/drawing/2014/main" id="{D2CA2FE0-2B38-469A-ADED-2B9614E1FB2C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6792587" y="5026027"/>
                  <a:ext cx="93600" cy="20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69" name="Gruppieren 668">
            <a:extLst>
              <a:ext uri="{FF2B5EF4-FFF2-40B4-BE49-F238E27FC236}">
                <a16:creationId xmlns:a16="http://schemas.microsoft.com/office/drawing/2014/main" id="{4186252E-6242-43B4-84A3-6993BE69BCBE}"/>
              </a:ext>
            </a:extLst>
          </p:cNvPr>
          <p:cNvGrpSpPr/>
          <p:nvPr/>
        </p:nvGrpSpPr>
        <p:grpSpPr>
          <a:xfrm>
            <a:off x="-43813" y="619987"/>
            <a:ext cx="4039200" cy="3373200"/>
            <a:chOff x="-43813" y="619987"/>
            <a:chExt cx="4039200" cy="3373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37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C6512F1C-EF62-4C8D-B25E-A5B079F42DD7}"/>
                    </a:ext>
                  </a:extLst>
                </p14:cNvPr>
                <p14:cNvContentPartPr/>
                <p14:nvPr/>
              </p14:nvContentPartPr>
              <p14:xfrm>
                <a:off x="3420467" y="2964307"/>
                <a:ext cx="2160" cy="10872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C6512F1C-EF62-4C8D-B25E-A5B079F42DD7}"/>
                    </a:ext>
                  </a:extLst>
                </p:cNvPr>
                <p:cNvPicPr/>
                <p:nvPr/>
              </p:nvPicPr>
              <p:blipFill>
                <a:blip r:embed="rId638"/>
                <a:stretch>
                  <a:fillRect/>
                </a:stretch>
              </p:blipFill>
              <p:spPr>
                <a:xfrm>
                  <a:off x="3416147" y="2959987"/>
                  <a:ext cx="1080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9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16722E1E-5C60-479C-9056-98A95705F2AB}"/>
                    </a:ext>
                  </a:extLst>
                </p14:cNvPr>
                <p14:cNvContentPartPr/>
                <p14:nvPr/>
              </p14:nvContentPartPr>
              <p14:xfrm>
                <a:off x="3424787" y="3275707"/>
                <a:ext cx="13320" cy="1310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16722E1E-5C60-479C-9056-98A95705F2AB}"/>
                    </a:ext>
                  </a:extLst>
                </p:cNvPr>
                <p:cNvPicPr/>
                <p:nvPr/>
              </p:nvPicPr>
              <p:blipFill>
                <a:blip r:embed="rId640"/>
                <a:stretch>
                  <a:fillRect/>
                </a:stretch>
              </p:blipFill>
              <p:spPr>
                <a:xfrm>
                  <a:off x="3420467" y="3271387"/>
                  <a:ext cx="219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1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0654F3F2-C908-41E8-95FA-39FAA620FC77}"/>
                    </a:ext>
                  </a:extLst>
                </p14:cNvPr>
                <p14:cNvContentPartPr/>
                <p14:nvPr/>
              </p14:nvContentPartPr>
              <p14:xfrm>
                <a:off x="3446027" y="3575947"/>
                <a:ext cx="13320" cy="37800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0654F3F2-C908-41E8-95FA-39FAA620FC77}"/>
                    </a:ext>
                  </a:extLst>
                </p:cNvPr>
                <p:cNvPicPr/>
                <p:nvPr/>
              </p:nvPicPr>
              <p:blipFill>
                <a:blip r:embed="rId642"/>
                <a:stretch>
                  <a:fillRect/>
                </a:stretch>
              </p:blipFill>
              <p:spPr>
                <a:xfrm>
                  <a:off x="3441707" y="3571627"/>
                  <a:ext cx="21960" cy="38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3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F5C37BDB-1111-4165-8308-E44C1E0CA401}"/>
                    </a:ext>
                  </a:extLst>
                </p14:cNvPr>
                <p14:cNvContentPartPr/>
                <p14:nvPr/>
              </p14:nvContentPartPr>
              <p14:xfrm>
                <a:off x="347507" y="2428267"/>
                <a:ext cx="100440" cy="1332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F5C37BDB-1111-4165-8308-E44C1E0CA401}"/>
                    </a:ext>
                  </a:extLst>
                </p:cNvPr>
                <p:cNvPicPr/>
                <p:nvPr/>
              </p:nvPicPr>
              <p:blipFill>
                <a:blip r:embed="rId644"/>
                <a:stretch>
                  <a:fillRect/>
                </a:stretch>
              </p:blipFill>
              <p:spPr>
                <a:xfrm>
                  <a:off x="343187" y="2423587"/>
                  <a:ext cx="10908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5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386DCFE8-3EF2-48EA-A7C6-F6E0A6FDCDC2}"/>
                    </a:ext>
                  </a:extLst>
                </p14:cNvPr>
                <p14:cNvContentPartPr/>
                <p14:nvPr/>
              </p14:nvContentPartPr>
              <p14:xfrm>
                <a:off x="116747" y="2560387"/>
                <a:ext cx="98280" cy="18828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386DCFE8-3EF2-48EA-A7C6-F6E0A6FDCDC2}"/>
                    </a:ext>
                  </a:extLst>
                </p:cNvPr>
                <p:cNvPicPr/>
                <p:nvPr/>
              </p:nvPicPr>
              <p:blipFill>
                <a:blip r:embed="rId646"/>
                <a:stretch>
                  <a:fillRect/>
                </a:stretch>
              </p:blipFill>
              <p:spPr>
                <a:xfrm>
                  <a:off x="112427" y="2556067"/>
                  <a:ext cx="106920" cy="19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7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D22F0C47-6946-4702-B53B-24612D2DEA27}"/>
                    </a:ext>
                  </a:extLst>
                </p14:cNvPr>
                <p14:cNvContentPartPr/>
                <p14:nvPr/>
              </p14:nvContentPartPr>
              <p14:xfrm>
                <a:off x="217187" y="2463907"/>
                <a:ext cx="115920" cy="9144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D22F0C47-6946-4702-B53B-24612D2DEA27}"/>
                    </a:ext>
                  </a:extLst>
                </p:cNvPr>
                <p:cNvPicPr/>
                <p:nvPr/>
              </p:nvPicPr>
              <p:blipFill>
                <a:blip r:embed="rId648"/>
                <a:stretch>
                  <a:fillRect/>
                </a:stretch>
              </p:blipFill>
              <p:spPr>
                <a:xfrm>
                  <a:off x="212867" y="2459587"/>
                  <a:ext cx="12456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9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F0968506-281D-4B0C-A3FF-EA6794BBBD41}"/>
                    </a:ext>
                  </a:extLst>
                </p14:cNvPr>
                <p14:cNvContentPartPr/>
                <p14:nvPr/>
              </p14:nvContentPartPr>
              <p14:xfrm>
                <a:off x="1547" y="2290027"/>
                <a:ext cx="100080" cy="20412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F0968506-281D-4B0C-A3FF-EA6794BBBD41}"/>
                    </a:ext>
                  </a:extLst>
                </p:cNvPr>
                <p:cNvPicPr/>
                <p:nvPr/>
              </p:nvPicPr>
              <p:blipFill>
                <a:blip r:embed="rId650"/>
                <a:stretch>
                  <a:fillRect/>
                </a:stretch>
              </p:blipFill>
              <p:spPr>
                <a:xfrm>
                  <a:off x="-2773" y="2285707"/>
                  <a:ext cx="108720" cy="21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1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07DF2CA5-7FF8-4357-8F02-186B81A7C33B}"/>
                    </a:ext>
                  </a:extLst>
                </p14:cNvPr>
                <p14:cNvContentPartPr/>
                <p14:nvPr/>
              </p14:nvContentPartPr>
              <p14:xfrm>
                <a:off x="125387" y="2269867"/>
                <a:ext cx="97200" cy="7236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07DF2CA5-7FF8-4357-8F02-186B81A7C33B}"/>
                    </a:ext>
                  </a:extLst>
                </p:cNvPr>
                <p:cNvPicPr/>
                <p:nvPr/>
              </p:nvPicPr>
              <p:blipFill>
                <a:blip r:embed="rId652"/>
                <a:stretch>
                  <a:fillRect/>
                </a:stretch>
              </p:blipFill>
              <p:spPr>
                <a:xfrm>
                  <a:off x="121067" y="2265547"/>
                  <a:ext cx="10584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3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5D7CACAF-2BAF-47E7-B553-81AA8F9FB473}"/>
                    </a:ext>
                  </a:extLst>
                </p14:cNvPr>
                <p14:cNvContentPartPr/>
                <p14:nvPr/>
              </p14:nvContentPartPr>
              <p14:xfrm>
                <a:off x="225827" y="2210107"/>
                <a:ext cx="69480" cy="12420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5D7CACAF-2BAF-47E7-B553-81AA8F9FB473}"/>
                    </a:ext>
                  </a:extLst>
                </p:cNvPr>
                <p:cNvPicPr/>
                <p:nvPr/>
              </p:nvPicPr>
              <p:blipFill>
                <a:blip r:embed="rId654"/>
                <a:stretch>
                  <a:fillRect/>
                </a:stretch>
              </p:blipFill>
              <p:spPr>
                <a:xfrm>
                  <a:off x="221507" y="2205787"/>
                  <a:ext cx="7812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5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AC07D1DE-A8F5-42A2-97F2-250DF24F60F8}"/>
                    </a:ext>
                  </a:extLst>
                </p14:cNvPr>
                <p14:cNvContentPartPr/>
                <p14:nvPr/>
              </p14:nvContentPartPr>
              <p14:xfrm>
                <a:off x="222587" y="2255467"/>
                <a:ext cx="88920" cy="504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AC07D1DE-A8F5-42A2-97F2-250DF24F60F8}"/>
                    </a:ext>
                  </a:extLst>
                </p:cNvPr>
                <p:cNvPicPr/>
                <p:nvPr/>
              </p:nvPicPr>
              <p:blipFill>
                <a:blip r:embed="rId656"/>
                <a:stretch>
                  <a:fillRect/>
                </a:stretch>
              </p:blipFill>
              <p:spPr>
                <a:xfrm>
                  <a:off x="218267" y="2251147"/>
                  <a:ext cx="9756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7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D1692C9B-5D45-43F4-A9B6-5A1394AD0F8C}"/>
                    </a:ext>
                  </a:extLst>
                </p14:cNvPr>
                <p14:cNvContentPartPr/>
                <p14:nvPr/>
              </p14:nvContentPartPr>
              <p14:xfrm>
                <a:off x="3447467" y="2880067"/>
                <a:ext cx="2520" cy="100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D1692C9B-5D45-43F4-A9B6-5A1394AD0F8C}"/>
                    </a:ext>
                  </a:extLst>
                </p:cNvPr>
                <p:cNvPicPr/>
                <p:nvPr/>
              </p:nvPicPr>
              <p:blipFill>
                <a:blip r:embed="rId658"/>
                <a:stretch>
                  <a:fillRect/>
                </a:stretch>
              </p:blipFill>
              <p:spPr>
                <a:xfrm>
                  <a:off x="3443147" y="2875747"/>
                  <a:ext cx="111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9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4BD3DEC4-4C5E-4444-8FA2-99D6096C219F}"/>
                    </a:ext>
                  </a:extLst>
                </p14:cNvPr>
                <p14:cNvContentPartPr/>
                <p14:nvPr/>
              </p14:nvContentPartPr>
              <p14:xfrm>
                <a:off x="3417227" y="2420707"/>
                <a:ext cx="28080" cy="48852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4BD3DEC4-4C5E-4444-8FA2-99D6096C219F}"/>
                    </a:ext>
                  </a:extLst>
                </p:cNvPr>
                <p:cNvPicPr/>
                <p:nvPr/>
              </p:nvPicPr>
              <p:blipFill>
                <a:blip r:embed="rId660"/>
                <a:stretch>
                  <a:fillRect/>
                </a:stretch>
              </p:blipFill>
              <p:spPr>
                <a:xfrm>
                  <a:off x="3412907" y="2416387"/>
                  <a:ext cx="36720" cy="49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3262501C-2AB6-4D50-90D6-6B0CD3FACC86}"/>
                    </a:ext>
                  </a:extLst>
                </p14:cNvPr>
                <p14:cNvContentPartPr/>
                <p14:nvPr/>
              </p14:nvContentPartPr>
              <p14:xfrm>
                <a:off x="3377987" y="2421427"/>
                <a:ext cx="76320" cy="313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3262501C-2AB6-4D50-90D6-6B0CD3FACC86}"/>
                    </a:ext>
                  </a:extLst>
                </p:cNvPr>
                <p:cNvPicPr/>
                <p:nvPr/>
              </p:nvPicPr>
              <p:blipFill>
                <a:blip r:embed="rId662"/>
                <a:stretch>
                  <a:fillRect/>
                </a:stretch>
              </p:blipFill>
              <p:spPr>
                <a:xfrm>
                  <a:off x="3373667" y="2417107"/>
                  <a:ext cx="8496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81008381-4BB2-4DDF-8AE8-72752A60E989}"/>
                    </a:ext>
                  </a:extLst>
                </p14:cNvPr>
                <p14:cNvContentPartPr/>
                <p14:nvPr/>
              </p14:nvContentPartPr>
              <p14:xfrm>
                <a:off x="3244427" y="2417107"/>
                <a:ext cx="90000" cy="1188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81008381-4BB2-4DDF-8AE8-72752A60E989}"/>
                    </a:ext>
                  </a:extLst>
                </p:cNvPr>
                <p:cNvPicPr/>
                <p:nvPr/>
              </p:nvPicPr>
              <p:blipFill>
                <a:blip r:embed="rId664"/>
                <a:stretch>
                  <a:fillRect/>
                </a:stretch>
              </p:blipFill>
              <p:spPr>
                <a:xfrm>
                  <a:off x="3240107" y="2412787"/>
                  <a:ext cx="986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C47F6C6E-1FF5-413C-8711-75FEFE9143A9}"/>
                    </a:ext>
                  </a:extLst>
                </p14:cNvPr>
                <p14:cNvContentPartPr/>
                <p14:nvPr/>
              </p14:nvContentPartPr>
              <p14:xfrm>
                <a:off x="3253787" y="2922547"/>
                <a:ext cx="167400" cy="2016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C47F6C6E-1FF5-413C-8711-75FEFE9143A9}"/>
                    </a:ext>
                  </a:extLst>
                </p:cNvPr>
                <p:cNvPicPr/>
                <p:nvPr/>
              </p:nvPicPr>
              <p:blipFill>
                <a:blip r:embed="rId666"/>
                <a:stretch>
                  <a:fillRect/>
                </a:stretch>
              </p:blipFill>
              <p:spPr>
                <a:xfrm>
                  <a:off x="3249467" y="2918227"/>
                  <a:ext cx="17604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7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9231D924-AA9B-4A49-B535-9D43FD1A76A0}"/>
                    </a:ext>
                  </a:extLst>
                </p14:cNvPr>
                <p14:cNvContentPartPr/>
                <p14:nvPr/>
              </p14:nvContentPartPr>
              <p14:xfrm>
                <a:off x="3067667" y="2443027"/>
                <a:ext cx="113040" cy="3783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9231D924-AA9B-4A49-B535-9D43FD1A76A0}"/>
                    </a:ext>
                  </a:extLst>
                </p:cNvPr>
                <p:cNvPicPr/>
                <p:nvPr/>
              </p:nvPicPr>
              <p:blipFill>
                <a:blip r:embed="rId668"/>
                <a:stretch>
                  <a:fillRect/>
                </a:stretch>
              </p:blipFill>
              <p:spPr>
                <a:xfrm>
                  <a:off x="3063347" y="2438707"/>
                  <a:ext cx="121680" cy="38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9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5361CB6D-B16C-43A0-9278-1ED70E048B53}"/>
                    </a:ext>
                  </a:extLst>
                </p14:cNvPr>
                <p14:cNvContentPartPr/>
                <p14:nvPr/>
              </p14:nvContentPartPr>
              <p14:xfrm>
                <a:off x="2845907" y="2527627"/>
                <a:ext cx="108720" cy="22284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5361CB6D-B16C-43A0-9278-1ED70E048B53}"/>
                    </a:ext>
                  </a:extLst>
                </p:cNvPr>
                <p:cNvPicPr/>
                <p:nvPr/>
              </p:nvPicPr>
              <p:blipFill>
                <a:blip r:embed="rId670"/>
                <a:stretch>
                  <a:fillRect/>
                </a:stretch>
              </p:blipFill>
              <p:spPr>
                <a:xfrm>
                  <a:off x="2841587" y="2523307"/>
                  <a:ext cx="1173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1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072913F1-FA59-4667-9541-B8E1579793C4}"/>
                    </a:ext>
                  </a:extLst>
                </p14:cNvPr>
                <p14:cNvContentPartPr/>
                <p14:nvPr/>
              </p14:nvContentPartPr>
              <p14:xfrm>
                <a:off x="2827187" y="2569387"/>
                <a:ext cx="145800" cy="2844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072913F1-FA59-4667-9541-B8E1579793C4}"/>
                    </a:ext>
                  </a:extLst>
                </p:cNvPr>
                <p:cNvPicPr/>
                <p:nvPr/>
              </p:nvPicPr>
              <p:blipFill>
                <a:blip r:embed="rId672"/>
                <a:stretch>
                  <a:fillRect/>
                </a:stretch>
              </p:blipFill>
              <p:spPr>
                <a:xfrm>
                  <a:off x="2822867" y="2565067"/>
                  <a:ext cx="1544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3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B91B66E3-9448-402B-9431-B851E6DF430B}"/>
                    </a:ext>
                  </a:extLst>
                </p14:cNvPr>
                <p14:cNvContentPartPr/>
                <p14:nvPr/>
              </p14:nvContentPartPr>
              <p14:xfrm>
                <a:off x="3160187" y="2399467"/>
                <a:ext cx="64440" cy="1440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B91B66E3-9448-402B-9431-B851E6DF430B}"/>
                    </a:ext>
                  </a:extLst>
                </p:cNvPr>
                <p:cNvPicPr/>
                <p:nvPr/>
              </p:nvPicPr>
              <p:blipFill>
                <a:blip r:embed="rId674"/>
                <a:stretch>
                  <a:fillRect/>
                </a:stretch>
              </p:blipFill>
              <p:spPr>
                <a:xfrm>
                  <a:off x="3155867" y="2395147"/>
                  <a:ext cx="7308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5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F751BD45-596F-4ADE-B75E-13CED84DDACF}"/>
                    </a:ext>
                  </a:extLst>
                </p14:cNvPr>
                <p14:cNvContentPartPr/>
                <p14:nvPr/>
              </p14:nvContentPartPr>
              <p14:xfrm>
                <a:off x="2949587" y="2409187"/>
                <a:ext cx="111960" cy="1656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F751BD45-596F-4ADE-B75E-13CED84DDACF}"/>
                    </a:ext>
                  </a:extLst>
                </p:cNvPr>
                <p:cNvPicPr/>
                <p:nvPr/>
              </p:nvPicPr>
              <p:blipFill>
                <a:blip r:embed="rId676"/>
                <a:stretch>
                  <a:fillRect/>
                </a:stretch>
              </p:blipFill>
              <p:spPr>
                <a:xfrm>
                  <a:off x="2945267" y="2404867"/>
                  <a:ext cx="12060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3E58BD10-49CC-47D5-96AC-03CB30C6383D}"/>
                    </a:ext>
                  </a:extLst>
                </p14:cNvPr>
                <p14:cNvContentPartPr/>
                <p14:nvPr/>
              </p14:nvContentPartPr>
              <p14:xfrm>
                <a:off x="2780747" y="2429707"/>
                <a:ext cx="108360" cy="612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3E58BD10-49CC-47D5-96AC-03CB30C6383D}"/>
                    </a:ext>
                  </a:extLst>
                </p:cNvPr>
                <p:cNvPicPr/>
                <p:nvPr/>
              </p:nvPicPr>
              <p:blipFill>
                <a:blip r:embed="rId678"/>
                <a:stretch>
                  <a:fillRect/>
                </a:stretch>
              </p:blipFill>
              <p:spPr>
                <a:xfrm>
                  <a:off x="2776427" y="2425387"/>
                  <a:ext cx="11700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9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B5067982-179E-4532-8B42-BC4685D26D24}"/>
                    </a:ext>
                  </a:extLst>
                </p14:cNvPr>
                <p14:cNvContentPartPr/>
                <p14:nvPr/>
              </p14:nvContentPartPr>
              <p14:xfrm>
                <a:off x="2643947" y="2427907"/>
                <a:ext cx="59400" cy="432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B5067982-179E-4532-8B42-BC4685D26D24}"/>
                    </a:ext>
                  </a:extLst>
                </p:cNvPr>
                <p:cNvPicPr/>
                <p:nvPr/>
              </p:nvPicPr>
              <p:blipFill>
                <a:blip r:embed="rId680"/>
                <a:stretch>
                  <a:fillRect/>
                </a:stretch>
              </p:blipFill>
              <p:spPr>
                <a:xfrm>
                  <a:off x="2639627" y="2423587"/>
                  <a:ext cx="6804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1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2918171E-637C-4898-90A4-24A6F7BD834A}"/>
                    </a:ext>
                  </a:extLst>
                </p14:cNvPr>
                <p14:cNvContentPartPr/>
                <p14:nvPr/>
              </p14:nvContentPartPr>
              <p14:xfrm>
                <a:off x="2475827" y="2426467"/>
                <a:ext cx="127080" cy="1080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2918171E-637C-4898-90A4-24A6F7BD834A}"/>
                    </a:ext>
                  </a:extLst>
                </p:cNvPr>
                <p:cNvPicPr/>
                <p:nvPr/>
              </p:nvPicPr>
              <p:blipFill>
                <a:blip r:embed="rId682"/>
                <a:stretch>
                  <a:fillRect/>
                </a:stretch>
              </p:blipFill>
              <p:spPr>
                <a:xfrm>
                  <a:off x="2471507" y="2422147"/>
                  <a:ext cx="1357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3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E54C37B7-7065-46B2-83A6-FF54F76DBF7E}"/>
                    </a:ext>
                  </a:extLst>
                </p14:cNvPr>
                <p14:cNvContentPartPr/>
                <p14:nvPr/>
              </p14:nvContentPartPr>
              <p14:xfrm>
                <a:off x="2390867" y="2443387"/>
                <a:ext cx="67320" cy="1404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E54C37B7-7065-46B2-83A6-FF54F76DBF7E}"/>
                    </a:ext>
                  </a:extLst>
                </p:cNvPr>
                <p:cNvPicPr/>
                <p:nvPr/>
              </p:nvPicPr>
              <p:blipFill>
                <a:blip r:embed="rId684"/>
                <a:stretch>
                  <a:fillRect/>
                </a:stretch>
              </p:blipFill>
              <p:spPr>
                <a:xfrm>
                  <a:off x="2386547" y="2439067"/>
                  <a:ext cx="759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5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BAC2DFA8-3FF6-4A6A-858A-1B8C28D082EC}"/>
                    </a:ext>
                  </a:extLst>
                </p14:cNvPr>
                <p14:cNvContentPartPr/>
                <p14:nvPr/>
              </p14:nvContentPartPr>
              <p14:xfrm>
                <a:off x="2165507" y="2441587"/>
                <a:ext cx="206280" cy="1044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BAC2DFA8-3FF6-4A6A-858A-1B8C28D082EC}"/>
                    </a:ext>
                  </a:extLst>
                </p:cNvPr>
                <p:cNvPicPr/>
                <p:nvPr/>
              </p:nvPicPr>
              <p:blipFill>
                <a:blip r:embed="rId686"/>
                <a:stretch>
                  <a:fillRect/>
                </a:stretch>
              </p:blipFill>
              <p:spPr>
                <a:xfrm>
                  <a:off x="2161187" y="2437267"/>
                  <a:ext cx="21492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7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01D62687-5611-4AC2-9DCD-0FDDBAB163F1}"/>
                    </a:ext>
                  </a:extLst>
                </p14:cNvPr>
                <p14:cNvContentPartPr/>
                <p14:nvPr/>
              </p14:nvContentPartPr>
              <p14:xfrm>
                <a:off x="1957427" y="2435467"/>
                <a:ext cx="171360" cy="504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01D62687-5611-4AC2-9DCD-0FDDBAB163F1}"/>
                    </a:ext>
                  </a:extLst>
                </p:cNvPr>
                <p:cNvPicPr/>
                <p:nvPr/>
              </p:nvPicPr>
              <p:blipFill>
                <a:blip r:embed="rId688"/>
                <a:stretch>
                  <a:fillRect/>
                </a:stretch>
              </p:blipFill>
              <p:spPr>
                <a:xfrm>
                  <a:off x="1953107" y="2431147"/>
                  <a:ext cx="18000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9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D190044E-804A-4FF2-81D6-A3F76AF83112}"/>
                    </a:ext>
                  </a:extLst>
                </p14:cNvPr>
                <p14:cNvContentPartPr/>
                <p14:nvPr/>
              </p14:nvContentPartPr>
              <p14:xfrm>
                <a:off x="1608587" y="2407387"/>
                <a:ext cx="277200" cy="2988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D190044E-804A-4FF2-81D6-A3F76AF83112}"/>
                    </a:ext>
                  </a:extLst>
                </p:cNvPr>
                <p:cNvPicPr/>
                <p:nvPr/>
              </p:nvPicPr>
              <p:blipFill>
                <a:blip r:embed="rId690"/>
                <a:stretch>
                  <a:fillRect/>
                </a:stretch>
              </p:blipFill>
              <p:spPr>
                <a:xfrm>
                  <a:off x="1604267" y="2403067"/>
                  <a:ext cx="28584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1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00892F94-4377-4849-AA2F-67EA5913858E}"/>
                    </a:ext>
                  </a:extLst>
                </p14:cNvPr>
                <p14:cNvContentPartPr/>
                <p14:nvPr/>
              </p14:nvContentPartPr>
              <p14:xfrm>
                <a:off x="1510307" y="2427187"/>
                <a:ext cx="113040" cy="324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00892F94-4377-4849-AA2F-67EA5913858E}"/>
                    </a:ext>
                  </a:extLst>
                </p:cNvPr>
                <p:cNvPicPr/>
                <p:nvPr/>
              </p:nvPicPr>
              <p:blipFill>
                <a:blip r:embed="rId692"/>
                <a:stretch>
                  <a:fillRect/>
                </a:stretch>
              </p:blipFill>
              <p:spPr>
                <a:xfrm>
                  <a:off x="1505987" y="2422867"/>
                  <a:ext cx="12168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3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EA4C267D-2EF7-4105-85F2-161AE252FA47}"/>
                    </a:ext>
                  </a:extLst>
                </p14:cNvPr>
                <p14:cNvContentPartPr/>
                <p14:nvPr/>
              </p14:nvContentPartPr>
              <p14:xfrm>
                <a:off x="1401947" y="2417467"/>
                <a:ext cx="100800" cy="972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EA4C267D-2EF7-4105-85F2-161AE252FA47}"/>
                    </a:ext>
                  </a:extLst>
                </p:cNvPr>
                <p:cNvPicPr/>
                <p:nvPr/>
              </p:nvPicPr>
              <p:blipFill>
                <a:blip r:embed="rId694"/>
                <a:stretch>
                  <a:fillRect/>
                </a:stretch>
              </p:blipFill>
              <p:spPr>
                <a:xfrm>
                  <a:off x="1397627" y="2413147"/>
                  <a:ext cx="10944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5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6200B6EA-8DF2-436A-9CCD-B5B22E80991A}"/>
                    </a:ext>
                  </a:extLst>
                </p14:cNvPr>
                <p14:cNvContentPartPr/>
                <p14:nvPr/>
              </p14:nvContentPartPr>
              <p14:xfrm>
                <a:off x="1162907" y="2410627"/>
                <a:ext cx="162720" cy="288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6200B6EA-8DF2-436A-9CCD-B5B22E80991A}"/>
                    </a:ext>
                  </a:extLst>
                </p:cNvPr>
                <p:cNvPicPr/>
                <p:nvPr/>
              </p:nvPicPr>
              <p:blipFill>
                <a:blip r:embed="rId696"/>
                <a:stretch>
                  <a:fillRect/>
                </a:stretch>
              </p:blipFill>
              <p:spPr>
                <a:xfrm>
                  <a:off x="1158587" y="2406307"/>
                  <a:ext cx="1713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7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6DB56656-9A16-4B4E-953D-1E271AC88E82}"/>
                    </a:ext>
                  </a:extLst>
                </p14:cNvPr>
                <p14:cNvContentPartPr/>
                <p14:nvPr/>
              </p14:nvContentPartPr>
              <p14:xfrm>
                <a:off x="722987" y="2411707"/>
                <a:ext cx="334800" cy="1260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6DB56656-9A16-4B4E-953D-1E271AC88E82}"/>
                    </a:ext>
                  </a:extLst>
                </p:cNvPr>
                <p:cNvPicPr/>
                <p:nvPr/>
              </p:nvPicPr>
              <p:blipFill>
                <a:blip r:embed="rId698"/>
                <a:stretch>
                  <a:fillRect/>
                </a:stretch>
              </p:blipFill>
              <p:spPr>
                <a:xfrm>
                  <a:off x="718667" y="2407387"/>
                  <a:ext cx="34344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9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1DCBC697-8ECF-41D4-833E-267F7FFE6EF0}"/>
                    </a:ext>
                  </a:extLst>
                </p14:cNvPr>
                <p14:cNvContentPartPr/>
                <p14:nvPr/>
              </p14:nvContentPartPr>
              <p14:xfrm>
                <a:off x="550187" y="2418907"/>
                <a:ext cx="132120" cy="432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1DCBC697-8ECF-41D4-833E-267F7FFE6EF0}"/>
                    </a:ext>
                  </a:extLst>
                </p:cNvPr>
                <p:cNvPicPr/>
                <p:nvPr/>
              </p:nvPicPr>
              <p:blipFill>
                <a:blip r:embed="rId700"/>
                <a:stretch>
                  <a:fillRect/>
                </a:stretch>
              </p:blipFill>
              <p:spPr>
                <a:xfrm>
                  <a:off x="545867" y="2414587"/>
                  <a:ext cx="14076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1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AA4B010B-4D37-4A0A-B296-6F84DA9E55B6}"/>
                    </a:ext>
                  </a:extLst>
                </p14:cNvPr>
                <p14:cNvContentPartPr/>
                <p14:nvPr/>
              </p14:nvContentPartPr>
              <p14:xfrm>
                <a:off x="407987" y="2425747"/>
                <a:ext cx="90720" cy="216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AA4B010B-4D37-4A0A-B296-6F84DA9E55B6}"/>
                    </a:ext>
                  </a:extLst>
                </p:cNvPr>
                <p:cNvPicPr/>
                <p:nvPr/>
              </p:nvPicPr>
              <p:blipFill>
                <a:blip r:embed="rId702"/>
                <a:stretch>
                  <a:fillRect/>
                </a:stretch>
              </p:blipFill>
              <p:spPr>
                <a:xfrm>
                  <a:off x="403667" y="2421427"/>
                  <a:ext cx="9936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3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CBB7CD25-21DB-415C-9C6C-316D13D7A5F7}"/>
                    </a:ext>
                  </a:extLst>
                </p14:cNvPr>
                <p14:cNvContentPartPr/>
                <p14:nvPr/>
              </p14:nvContentPartPr>
              <p14:xfrm>
                <a:off x="1589147" y="2432947"/>
                <a:ext cx="7920" cy="2376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CBB7CD25-21DB-415C-9C6C-316D13D7A5F7}"/>
                    </a:ext>
                  </a:extLst>
                </p:cNvPr>
                <p:cNvPicPr/>
                <p:nvPr/>
              </p:nvPicPr>
              <p:blipFill>
                <a:blip r:embed="rId704"/>
                <a:stretch>
                  <a:fillRect/>
                </a:stretch>
              </p:blipFill>
              <p:spPr>
                <a:xfrm>
                  <a:off x="1584827" y="2428627"/>
                  <a:ext cx="1656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5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245C0F59-B8B4-4A39-B286-0A8D94F44BC4}"/>
                    </a:ext>
                  </a:extLst>
                </p14:cNvPr>
                <p14:cNvContentPartPr/>
                <p14:nvPr/>
              </p14:nvContentPartPr>
              <p14:xfrm>
                <a:off x="1601027" y="2425747"/>
                <a:ext cx="92880" cy="22356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245C0F59-B8B4-4A39-B286-0A8D94F44BC4}"/>
                    </a:ext>
                  </a:extLst>
                </p:cNvPr>
                <p:cNvPicPr/>
                <p:nvPr/>
              </p:nvPicPr>
              <p:blipFill>
                <a:blip r:embed="rId706"/>
                <a:stretch>
                  <a:fillRect/>
                </a:stretch>
              </p:blipFill>
              <p:spPr>
                <a:xfrm>
                  <a:off x="1596707" y="2421427"/>
                  <a:ext cx="101520" cy="23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7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A1329B58-3A4E-4582-9675-6F44D6175862}"/>
                    </a:ext>
                  </a:extLst>
                </p14:cNvPr>
                <p14:cNvContentPartPr/>
                <p14:nvPr/>
              </p14:nvContentPartPr>
              <p14:xfrm>
                <a:off x="453347" y="2422507"/>
                <a:ext cx="1189800" cy="1872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A1329B58-3A4E-4582-9675-6F44D6175862}"/>
                    </a:ext>
                  </a:extLst>
                </p:cNvPr>
                <p:cNvPicPr/>
                <p:nvPr/>
              </p:nvPicPr>
              <p:blipFill>
                <a:blip r:embed="rId708"/>
                <a:stretch>
                  <a:fillRect/>
                </a:stretch>
              </p:blipFill>
              <p:spPr>
                <a:xfrm>
                  <a:off x="449027" y="2418187"/>
                  <a:ext cx="119844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09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601720D4-17B3-4761-A337-AE8761FA3C01}"/>
                    </a:ext>
                  </a:extLst>
                </p14:cNvPr>
                <p14:cNvContentPartPr/>
                <p14:nvPr/>
              </p14:nvContentPartPr>
              <p14:xfrm>
                <a:off x="386027" y="2637787"/>
                <a:ext cx="124200" cy="1296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601720D4-17B3-4761-A337-AE8761FA3C01}"/>
                    </a:ext>
                  </a:extLst>
                </p:cNvPr>
                <p:cNvPicPr/>
                <p:nvPr/>
              </p:nvPicPr>
              <p:blipFill>
                <a:blip r:embed="rId710"/>
                <a:stretch>
                  <a:fillRect/>
                </a:stretch>
              </p:blipFill>
              <p:spPr>
                <a:xfrm>
                  <a:off x="381707" y="2633467"/>
                  <a:ext cx="1328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1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C1936092-8A36-4EF5-AD3C-B127A557865C}"/>
                    </a:ext>
                  </a:extLst>
                </p14:cNvPr>
                <p14:cNvContentPartPr/>
                <p14:nvPr/>
              </p14:nvContentPartPr>
              <p14:xfrm>
                <a:off x="382427" y="2414227"/>
                <a:ext cx="61920" cy="22104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C1936092-8A36-4EF5-AD3C-B127A557865C}"/>
                    </a:ext>
                  </a:extLst>
                </p:cNvPr>
                <p:cNvPicPr/>
                <p:nvPr/>
              </p:nvPicPr>
              <p:blipFill>
                <a:blip r:embed="rId712"/>
                <a:stretch>
                  <a:fillRect/>
                </a:stretch>
              </p:blipFill>
              <p:spPr>
                <a:xfrm>
                  <a:off x="378107" y="2409907"/>
                  <a:ext cx="7056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3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C6C2AABD-BE16-4539-89A7-1F32BF93E72E}"/>
                    </a:ext>
                  </a:extLst>
                </p14:cNvPr>
                <p14:cNvContentPartPr/>
                <p14:nvPr/>
              </p14:nvContentPartPr>
              <p14:xfrm>
                <a:off x="3210587" y="2939467"/>
                <a:ext cx="360" cy="36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C6C2AABD-BE16-4539-89A7-1F32BF93E72E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206267" y="29351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4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9BCBC5AC-CCC0-45F7-9C18-2A4D1B807A27}"/>
                    </a:ext>
                  </a:extLst>
                </p14:cNvPr>
                <p14:cNvContentPartPr/>
                <p14:nvPr/>
              </p14:nvContentPartPr>
              <p14:xfrm>
                <a:off x="3123107" y="2939467"/>
                <a:ext cx="16560" cy="756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9BCBC5AC-CCC0-45F7-9C18-2A4D1B807A27}"/>
                    </a:ext>
                  </a:extLst>
                </p:cNvPr>
                <p:cNvPicPr/>
                <p:nvPr/>
              </p:nvPicPr>
              <p:blipFill>
                <a:blip r:embed="rId715"/>
                <a:stretch>
                  <a:fillRect/>
                </a:stretch>
              </p:blipFill>
              <p:spPr>
                <a:xfrm>
                  <a:off x="3118787" y="2935147"/>
                  <a:ext cx="2520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6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D0B30203-D468-48FD-BE07-764E341ACF35}"/>
                    </a:ext>
                  </a:extLst>
                </p14:cNvPr>
                <p14:cNvContentPartPr/>
                <p14:nvPr/>
              </p14:nvContentPartPr>
              <p14:xfrm>
                <a:off x="3215627" y="2936587"/>
                <a:ext cx="18000" cy="288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D0B30203-D468-48FD-BE07-764E341ACF35}"/>
                    </a:ext>
                  </a:extLst>
                </p:cNvPr>
                <p:cNvPicPr/>
                <p:nvPr/>
              </p:nvPicPr>
              <p:blipFill>
                <a:blip r:embed="rId717"/>
                <a:stretch>
                  <a:fillRect/>
                </a:stretch>
              </p:blipFill>
              <p:spPr>
                <a:xfrm>
                  <a:off x="3211307" y="2932267"/>
                  <a:ext cx="2664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8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00C1818B-B5DC-4974-81D5-B64A39CF6677}"/>
                    </a:ext>
                  </a:extLst>
                </p14:cNvPr>
                <p14:cNvContentPartPr/>
                <p14:nvPr/>
              </p14:nvContentPartPr>
              <p14:xfrm>
                <a:off x="3197987" y="2936587"/>
                <a:ext cx="48240" cy="216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00C1818B-B5DC-4974-81D5-B64A39CF6677}"/>
                    </a:ext>
                  </a:extLst>
                </p:cNvPr>
                <p:cNvPicPr/>
                <p:nvPr/>
              </p:nvPicPr>
              <p:blipFill>
                <a:blip r:embed="rId719"/>
                <a:stretch>
                  <a:fillRect/>
                </a:stretch>
              </p:blipFill>
              <p:spPr>
                <a:xfrm>
                  <a:off x="3193667" y="2932267"/>
                  <a:ext cx="5688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0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6D1EB329-9B00-4D77-8409-DE10F5E6325C}"/>
                    </a:ext>
                  </a:extLst>
                </p14:cNvPr>
                <p14:cNvContentPartPr/>
                <p14:nvPr/>
              </p14:nvContentPartPr>
              <p14:xfrm>
                <a:off x="3136427" y="2936947"/>
                <a:ext cx="25920" cy="504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6D1EB329-9B00-4D77-8409-DE10F5E6325C}"/>
                    </a:ext>
                  </a:extLst>
                </p:cNvPr>
                <p:cNvPicPr/>
                <p:nvPr/>
              </p:nvPicPr>
              <p:blipFill>
                <a:blip r:embed="rId721"/>
                <a:stretch>
                  <a:fillRect/>
                </a:stretch>
              </p:blipFill>
              <p:spPr>
                <a:xfrm>
                  <a:off x="3132107" y="2932627"/>
                  <a:ext cx="3456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2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A5D09BA7-181B-4BC2-A641-6175E57FBB62}"/>
                    </a:ext>
                  </a:extLst>
                </p14:cNvPr>
                <p14:cNvContentPartPr/>
                <p14:nvPr/>
              </p14:nvContentPartPr>
              <p14:xfrm>
                <a:off x="2885867" y="2936587"/>
                <a:ext cx="200520" cy="1188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A5D09BA7-181B-4BC2-A641-6175E57FBB62}"/>
                    </a:ext>
                  </a:extLst>
                </p:cNvPr>
                <p:cNvPicPr/>
                <p:nvPr/>
              </p:nvPicPr>
              <p:blipFill>
                <a:blip r:embed="rId723"/>
                <a:stretch>
                  <a:fillRect/>
                </a:stretch>
              </p:blipFill>
              <p:spPr>
                <a:xfrm>
                  <a:off x="2881547" y="2932267"/>
                  <a:ext cx="20916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4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115A427E-302C-48DF-9077-43F5AA896701}"/>
                    </a:ext>
                  </a:extLst>
                </p14:cNvPr>
                <p14:cNvContentPartPr/>
                <p14:nvPr/>
              </p14:nvContentPartPr>
              <p14:xfrm>
                <a:off x="2805587" y="2942347"/>
                <a:ext cx="46800" cy="432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115A427E-302C-48DF-9077-43F5AA896701}"/>
                    </a:ext>
                  </a:extLst>
                </p:cNvPr>
                <p:cNvPicPr/>
                <p:nvPr/>
              </p:nvPicPr>
              <p:blipFill>
                <a:blip r:embed="rId725"/>
                <a:stretch>
                  <a:fillRect/>
                </a:stretch>
              </p:blipFill>
              <p:spPr>
                <a:xfrm>
                  <a:off x="2801267" y="2938027"/>
                  <a:ext cx="5544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6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40E0D669-2835-4D7E-A5E8-8491BC63CA7A}"/>
                    </a:ext>
                  </a:extLst>
                </p14:cNvPr>
                <p14:cNvContentPartPr/>
                <p14:nvPr/>
              </p14:nvContentPartPr>
              <p14:xfrm>
                <a:off x="2654747" y="2957827"/>
                <a:ext cx="68760" cy="360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40E0D669-2835-4D7E-A5E8-8491BC63CA7A}"/>
                    </a:ext>
                  </a:extLst>
                </p:cNvPr>
                <p:cNvPicPr/>
                <p:nvPr/>
              </p:nvPicPr>
              <p:blipFill>
                <a:blip r:embed="rId727"/>
                <a:stretch>
                  <a:fillRect/>
                </a:stretch>
              </p:blipFill>
              <p:spPr>
                <a:xfrm>
                  <a:off x="2650427" y="2953507"/>
                  <a:ext cx="7740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28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9BB41342-4E62-4BE0-BFBB-710015712C89}"/>
                    </a:ext>
                  </a:extLst>
                </p14:cNvPr>
                <p14:cNvContentPartPr/>
                <p14:nvPr/>
              </p14:nvContentPartPr>
              <p14:xfrm>
                <a:off x="2487347" y="2959267"/>
                <a:ext cx="127800" cy="540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9BB41342-4E62-4BE0-BFBB-710015712C89}"/>
                    </a:ext>
                  </a:extLst>
                </p:cNvPr>
                <p:cNvPicPr/>
                <p:nvPr/>
              </p:nvPicPr>
              <p:blipFill>
                <a:blip r:embed="rId729"/>
                <a:stretch>
                  <a:fillRect/>
                </a:stretch>
              </p:blipFill>
              <p:spPr>
                <a:xfrm>
                  <a:off x="2483027" y="2954947"/>
                  <a:ext cx="13644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0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665252FB-20A2-4BE5-88AF-0D17A01671EA}"/>
                    </a:ext>
                  </a:extLst>
                </p14:cNvPr>
                <p14:cNvContentPartPr/>
                <p14:nvPr/>
              </p14:nvContentPartPr>
              <p14:xfrm>
                <a:off x="2296187" y="2958907"/>
                <a:ext cx="149040" cy="1008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665252FB-20A2-4BE5-88AF-0D17A01671EA}"/>
                    </a:ext>
                  </a:extLst>
                </p:cNvPr>
                <p:cNvPicPr/>
                <p:nvPr/>
              </p:nvPicPr>
              <p:blipFill>
                <a:blip r:embed="rId731"/>
                <a:stretch>
                  <a:fillRect/>
                </a:stretch>
              </p:blipFill>
              <p:spPr>
                <a:xfrm>
                  <a:off x="2291867" y="2954587"/>
                  <a:ext cx="15768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2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F4C8DF64-4FC8-452A-AD66-50F9EE258743}"/>
                    </a:ext>
                  </a:extLst>
                </p14:cNvPr>
                <p14:cNvContentPartPr/>
                <p14:nvPr/>
              </p14:nvContentPartPr>
              <p14:xfrm>
                <a:off x="2162627" y="2970067"/>
                <a:ext cx="87120" cy="756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F4C8DF64-4FC8-452A-AD66-50F9EE258743}"/>
                    </a:ext>
                  </a:extLst>
                </p:cNvPr>
                <p:cNvPicPr/>
                <p:nvPr/>
              </p:nvPicPr>
              <p:blipFill>
                <a:blip r:embed="rId733"/>
                <a:stretch>
                  <a:fillRect/>
                </a:stretch>
              </p:blipFill>
              <p:spPr>
                <a:xfrm>
                  <a:off x="2158307" y="2965747"/>
                  <a:ext cx="9576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4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A4EFFFD5-706E-4678-B680-189D3F18E0A7}"/>
                    </a:ext>
                  </a:extLst>
                </p14:cNvPr>
                <p14:cNvContentPartPr/>
                <p14:nvPr/>
              </p14:nvContentPartPr>
              <p14:xfrm>
                <a:off x="1993787" y="2957827"/>
                <a:ext cx="119880" cy="828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A4EFFFD5-706E-4678-B680-189D3F18E0A7}"/>
                    </a:ext>
                  </a:extLst>
                </p:cNvPr>
                <p:cNvPicPr/>
                <p:nvPr/>
              </p:nvPicPr>
              <p:blipFill>
                <a:blip r:embed="rId735"/>
                <a:stretch>
                  <a:fillRect/>
                </a:stretch>
              </p:blipFill>
              <p:spPr>
                <a:xfrm>
                  <a:off x="1989467" y="2953507"/>
                  <a:ext cx="12852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6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9BEACD55-7011-404F-95E2-448D2388D5BD}"/>
                    </a:ext>
                  </a:extLst>
                </p14:cNvPr>
                <p14:cNvContentPartPr/>
                <p14:nvPr/>
              </p14:nvContentPartPr>
              <p14:xfrm>
                <a:off x="1783907" y="2958547"/>
                <a:ext cx="126000" cy="612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9BEACD55-7011-404F-95E2-448D2388D5BD}"/>
                    </a:ext>
                  </a:extLst>
                </p:cNvPr>
                <p:cNvPicPr/>
                <p:nvPr/>
              </p:nvPicPr>
              <p:blipFill>
                <a:blip r:embed="rId737"/>
                <a:stretch>
                  <a:fillRect/>
                </a:stretch>
              </p:blipFill>
              <p:spPr>
                <a:xfrm>
                  <a:off x="1779587" y="2954227"/>
                  <a:ext cx="13464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8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F1E52B79-C984-4418-A26F-A915DE67862F}"/>
                    </a:ext>
                  </a:extLst>
                </p14:cNvPr>
                <p14:cNvContentPartPr/>
                <p14:nvPr/>
              </p14:nvContentPartPr>
              <p14:xfrm>
                <a:off x="1568987" y="2960347"/>
                <a:ext cx="171000" cy="828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F1E52B79-C984-4418-A26F-A915DE67862F}"/>
                    </a:ext>
                  </a:extLst>
                </p:cNvPr>
                <p:cNvPicPr/>
                <p:nvPr/>
              </p:nvPicPr>
              <p:blipFill>
                <a:blip r:embed="rId739"/>
                <a:stretch>
                  <a:fillRect/>
                </a:stretch>
              </p:blipFill>
              <p:spPr>
                <a:xfrm>
                  <a:off x="1564667" y="2956027"/>
                  <a:ext cx="17964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0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8F8C0F62-2137-40A7-8973-1F082D4E9BCD}"/>
                    </a:ext>
                  </a:extLst>
                </p14:cNvPr>
                <p14:cNvContentPartPr/>
                <p14:nvPr/>
              </p14:nvContentPartPr>
              <p14:xfrm>
                <a:off x="1466747" y="2962507"/>
                <a:ext cx="76320" cy="1548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8F8C0F62-2137-40A7-8973-1F082D4E9BCD}"/>
                    </a:ext>
                  </a:extLst>
                </p:cNvPr>
                <p:cNvPicPr/>
                <p:nvPr/>
              </p:nvPicPr>
              <p:blipFill>
                <a:blip r:embed="rId741"/>
                <a:stretch>
                  <a:fillRect/>
                </a:stretch>
              </p:blipFill>
              <p:spPr>
                <a:xfrm>
                  <a:off x="1462427" y="2958187"/>
                  <a:ext cx="8496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2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2CF915D3-0B21-4362-ACE8-B56F8B6F7FB5}"/>
                    </a:ext>
                  </a:extLst>
                </p14:cNvPr>
                <p14:cNvContentPartPr/>
                <p14:nvPr/>
              </p14:nvContentPartPr>
              <p14:xfrm>
                <a:off x="3189347" y="2932987"/>
                <a:ext cx="152280" cy="2556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2CF915D3-0B21-4362-ACE8-B56F8B6F7FB5}"/>
                    </a:ext>
                  </a:extLst>
                </p:cNvPr>
                <p:cNvPicPr/>
                <p:nvPr/>
              </p:nvPicPr>
              <p:blipFill>
                <a:blip r:embed="rId743"/>
                <a:stretch>
                  <a:fillRect/>
                </a:stretch>
              </p:blipFill>
              <p:spPr>
                <a:xfrm>
                  <a:off x="3185027" y="2928667"/>
                  <a:ext cx="16092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4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88A7D265-3571-40CB-8A30-5AC940293D52}"/>
                    </a:ext>
                  </a:extLst>
                </p14:cNvPr>
                <p14:cNvContentPartPr/>
                <p14:nvPr/>
              </p14:nvContentPartPr>
              <p14:xfrm>
                <a:off x="3248747" y="2928667"/>
                <a:ext cx="142920" cy="936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88A7D265-3571-40CB-8A30-5AC940293D52}"/>
                    </a:ext>
                  </a:extLst>
                </p:cNvPr>
                <p:cNvPicPr/>
                <p:nvPr/>
              </p:nvPicPr>
              <p:blipFill>
                <a:blip r:embed="rId745"/>
                <a:stretch>
                  <a:fillRect/>
                </a:stretch>
              </p:blipFill>
              <p:spPr>
                <a:xfrm>
                  <a:off x="3244427" y="2924347"/>
                  <a:ext cx="1515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6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3311CE5F-5A3D-4725-9482-83D98B53B4BE}"/>
                    </a:ext>
                  </a:extLst>
                </p14:cNvPr>
                <p14:cNvContentPartPr/>
                <p14:nvPr/>
              </p14:nvContentPartPr>
              <p14:xfrm>
                <a:off x="1469627" y="2425747"/>
                <a:ext cx="9360" cy="14040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3311CE5F-5A3D-4725-9482-83D98B53B4BE}"/>
                    </a:ext>
                  </a:extLst>
                </p:cNvPr>
                <p:cNvPicPr/>
                <p:nvPr/>
              </p:nvPicPr>
              <p:blipFill>
                <a:blip r:embed="rId747"/>
                <a:stretch>
                  <a:fillRect/>
                </a:stretch>
              </p:blipFill>
              <p:spPr>
                <a:xfrm>
                  <a:off x="1465307" y="2421427"/>
                  <a:ext cx="1800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48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00679244-F5DA-4DE7-B40B-83CE77BEF017}"/>
                    </a:ext>
                  </a:extLst>
                </p14:cNvPr>
                <p14:cNvContentPartPr/>
                <p14:nvPr/>
              </p14:nvContentPartPr>
              <p14:xfrm>
                <a:off x="1478267" y="2628427"/>
                <a:ext cx="6120" cy="10332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00679244-F5DA-4DE7-B40B-83CE77BEF017}"/>
                    </a:ext>
                  </a:extLst>
                </p:cNvPr>
                <p:cNvPicPr/>
                <p:nvPr/>
              </p:nvPicPr>
              <p:blipFill>
                <a:blip r:embed="rId749"/>
                <a:stretch>
                  <a:fillRect/>
                </a:stretch>
              </p:blipFill>
              <p:spPr>
                <a:xfrm>
                  <a:off x="1473947" y="2624107"/>
                  <a:ext cx="1476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0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D9C34F98-ABF3-462F-A9B5-AD38A7A55DE2}"/>
                    </a:ext>
                  </a:extLst>
                </p14:cNvPr>
                <p14:cNvContentPartPr/>
                <p14:nvPr/>
              </p14:nvContentPartPr>
              <p14:xfrm>
                <a:off x="1474667" y="2774947"/>
                <a:ext cx="4680" cy="15516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D9C34F98-ABF3-462F-A9B5-AD38A7A55DE2}"/>
                    </a:ext>
                  </a:extLst>
                </p:cNvPr>
                <p:cNvPicPr/>
                <p:nvPr/>
              </p:nvPicPr>
              <p:blipFill>
                <a:blip r:embed="rId751"/>
                <a:stretch>
                  <a:fillRect/>
                </a:stretch>
              </p:blipFill>
              <p:spPr>
                <a:xfrm>
                  <a:off x="1470347" y="2770627"/>
                  <a:ext cx="133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2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1C05DE48-D6F9-4991-B2DD-5D6802AD7F92}"/>
                    </a:ext>
                  </a:extLst>
                </p14:cNvPr>
                <p14:cNvContentPartPr/>
                <p14:nvPr/>
              </p14:nvContentPartPr>
              <p14:xfrm>
                <a:off x="1587347" y="2449507"/>
                <a:ext cx="14040" cy="11376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1C05DE48-D6F9-4991-B2DD-5D6802AD7F92}"/>
                    </a:ext>
                  </a:extLst>
                </p:cNvPr>
                <p:cNvPicPr/>
                <p:nvPr/>
              </p:nvPicPr>
              <p:blipFill>
                <a:blip r:embed="rId753"/>
                <a:stretch>
                  <a:fillRect/>
                </a:stretch>
              </p:blipFill>
              <p:spPr>
                <a:xfrm>
                  <a:off x="1583027" y="2445187"/>
                  <a:ext cx="226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4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35642675-957A-4198-B8C8-FE5B52988A50}"/>
                    </a:ext>
                  </a:extLst>
                </p14:cNvPr>
                <p14:cNvContentPartPr/>
                <p14:nvPr/>
              </p14:nvContentPartPr>
              <p14:xfrm>
                <a:off x="1584107" y="2574787"/>
                <a:ext cx="12240" cy="38844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35642675-957A-4198-B8C8-FE5B52988A50}"/>
                    </a:ext>
                  </a:extLst>
                </p:cNvPr>
                <p:cNvPicPr/>
                <p:nvPr/>
              </p:nvPicPr>
              <p:blipFill>
                <a:blip r:embed="rId755"/>
                <a:stretch>
                  <a:fillRect/>
                </a:stretch>
              </p:blipFill>
              <p:spPr>
                <a:xfrm>
                  <a:off x="1579787" y="2570467"/>
                  <a:ext cx="20880" cy="39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6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EEDC562D-B3B2-4EEC-B0B1-C329E84706C8}"/>
                    </a:ext>
                  </a:extLst>
                </p14:cNvPr>
                <p14:cNvContentPartPr/>
                <p14:nvPr/>
              </p14:nvContentPartPr>
              <p14:xfrm>
                <a:off x="1476107" y="2943427"/>
                <a:ext cx="109800" cy="3024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EEDC562D-B3B2-4EEC-B0B1-C329E84706C8}"/>
                    </a:ext>
                  </a:extLst>
                </p:cNvPr>
                <p:cNvPicPr/>
                <p:nvPr/>
              </p:nvPicPr>
              <p:blipFill>
                <a:blip r:embed="rId757"/>
                <a:stretch>
                  <a:fillRect/>
                </a:stretch>
              </p:blipFill>
              <p:spPr>
                <a:xfrm>
                  <a:off x="1471787" y="2939107"/>
                  <a:ext cx="11844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8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8C113C03-164A-4357-A119-0D4C962554C7}"/>
                    </a:ext>
                  </a:extLst>
                </p14:cNvPr>
                <p14:cNvContentPartPr/>
                <p14:nvPr/>
              </p14:nvContentPartPr>
              <p14:xfrm>
                <a:off x="1460627" y="2419267"/>
                <a:ext cx="132120" cy="4608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8C113C03-164A-4357-A119-0D4C962554C7}"/>
                    </a:ext>
                  </a:extLst>
                </p:cNvPr>
                <p:cNvPicPr/>
                <p:nvPr/>
              </p:nvPicPr>
              <p:blipFill>
                <a:blip r:embed="rId759"/>
                <a:stretch>
                  <a:fillRect/>
                </a:stretch>
              </p:blipFill>
              <p:spPr>
                <a:xfrm>
                  <a:off x="1456307" y="2414947"/>
                  <a:ext cx="14076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0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53CF13A8-A17A-4BA3-9B91-9C3AC428ABE8}"/>
                    </a:ext>
                  </a:extLst>
                </p14:cNvPr>
                <p14:cNvContentPartPr/>
                <p14:nvPr/>
              </p14:nvContentPartPr>
              <p14:xfrm>
                <a:off x="694187" y="1678747"/>
                <a:ext cx="42120" cy="78012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53CF13A8-A17A-4BA3-9B91-9C3AC428ABE8}"/>
                    </a:ext>
                  </a:extLst>
                </p:cNvPr>
                <p:cNvPicPr/>
                <p:nvPr/>
              </p:nvPicPr>
              <p:blipFill>
                <a:blip r:embed="rId761"/>
                <a:stretch>
                  <a:fillRect/>
                </a:stretch>
              </p:blipFill>
              <p:spPr>
                <a:xfrm>
                  <a:off x="689867" y="1674427"/>
                  <a:ext cx="50760" cy="78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2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01858C81-3CA9-4DB2-9CC4-45633C741945}"/>
                    </a:ext>
                  </a:extLst>
                </p14:cNvPr>
                <p14:cNvContentPartPr/>
                <p14:nvPr/>
              </p14:nvContentPartPr>
              <p14:xfrm>
                <a:off x="658187" y="2381827"/>
                <a:ext cx="116280" cy="13536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01858C81-3CA9-4DB2-9CC4-45633C741945}"/>
                    </a:ext>
                  </a:extLst>
                </p:cNvPr>
                <p:cNvPicPr/>
                <p:nvPr/>
              </p:nvPicPr>
              <p:blipFill>
                <a:blip r:embed="rId763"/>
                <a:stretch>
                  <a:fillRect/>
                </a:stretch>
              </p:blipFill>
              <p:spPr>
                <a:xfrm>
                  <a:off x="653867" y="2377507"/>
                  <a:ext cx="12492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4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CD7024F8-086E-4A99-971C-854D14B520A1}"/>
                    </a:ext>
                  </a:extLst>
                </p14:cNvPr>
                <p14:cNvContentPartPr/>
                <p14:nvPr/>
              </p14:nvContentPartPr>
              <p14:xfrm>
                <a:off x="457667" y="1377427"/>
                <a:ext cx="52200" cy="8136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CD7024F8-086E-4A99-971C-854D14B520A1}"/>
                    </a:ext>
                  </a:extLst>
                </p:cNvPr>
                <p:cNvPicPr/>
                <p:nvPr/>
              </p:nvPicPr>
              <p:blipFill>
                <a:blip r:embed="rId765"/>
                <a:stretch>
                  <a:fillRect/>
                </a:stretch>
              </p:blipFill>
              <p:spPr>
                <a:xfrm>
                  <a:off x="453347" y="1373107"/>
                  <a:ext cx="60840" cy="9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6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1993CA7B-89D8-498F-8D72-CF5B2500379A}"/>
                    </a:ext>
                  </a:extLst>
                </p14:cNvPr>
                <p14:cNvContentPartPr/>
                <p14:nvPr/>
              </p14:nvContentPartPr>
              <p14:xfrm>
                <a:off x="420947" y="1345387"/>
                <a:ext cx="99000" cy="12312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1993CA7B-89D8-498F-8D72-CF5B2500379A}"/>
                    </a:ext>
                  </a:extLst>
                </p:cNvPr>
                <p:cNvPicPr/>
                <p:nvPr/>
              </p:nvPicPr>
              <p:blipFill>
                <a:blip r:embed="rId767"/>
                <a:stretch>
                  <a:fillRect/>
                </a:stretch>
              </p:blipFill>
              <p:spPr>
                <a:xfrm>
                  <a:off x="416627" y="1341067"/>
                  <a:ext cx="10764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8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1A14666E-11F6-47C1-AB02-6E3C054FE9E8}"/>
                    </a:ext>
                  </a:extLst>
                </p14:cNvPr>
                <p14:cNvContentPartPr/>
                <p14:nvPr/>
              </p14:nvContentPartPr>
              <p14:xfrm>
                <a:off x="536147" y="1291747"/>
                <a:ext cx="61200" cy="9864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1A14666E-11F6-47C1-AB02-6E3C054FE9E8}"/>
                    </a:ext>
                  </a:extLst>
                </p:cNvPr>
                <p:cNvPicPr/>
                <p:nvPr/>
              </p:nvPicPr>
              <p:blipFill>
                <a:blip r:embed="rId769"/>
                <a:stretch>
                  <a:fillRect/>
                </a:stretch>
              </p:blipFill>
              <p:spPr>
                <a:xfrm>
                  <a:off x="531827" y="1287427"/>
                  <a:ext cx="69840" cy="10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0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1DBC2227-C8C6-4D69-8F9C-A924F9361EFD}"/>
                    </a:ext>
                  </a:extLst>
                </p14:cNvPr>
                <p14:cNvContentPartPr/>
                <p14:nvPr/>
              </p14:nvContentPartPr>
              <p14:xfrm>
                <a:off x="612827" y="1252867"/>
                <a:ext cx="56160" cy="7272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1DBC2227-C8C6-4D69-8F9C-A924F9361EFD}"/>
                    </a:ext>
                  </a:extLst>
                </p:cNvPr>
                <p:cNvPicPr/>
                <p:nvPr/>
              </p:nvPicPr>
              <p:blipFill>
                <a:blip r:embed="rId771"/>
                <a:stretch>
                  <a:fillRect/>
                </a:stretch>
              </p:blipFill>
              <p:spPr>
                <a:xfrm>
                  <a:off x="608507" y="1248547"/>
                  <a:ext cx="648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2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727CF3D0-6B8A-473B-9620-BC79ADD23115}"/>
                    </a:ext>
                  </a:extLst>
                </p14:cNvPr>
                <p14:cNvContentPartPr/>
                <p14:nvPr/>
              </p14:nvContentPartPr>
              <p14:xfrm>
                <a:off x="667187" y="1191307"/>
                <a:ext cx="79560" cy="9468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727CF3D0-6B8A-473B-9620-BC79ADD23115}"/>
                    </a:ext>
                  </a:extLst>
                </p:cNvPr>
                <p:cNvPicPr/>
                <p:nvPr/>
              </p:nvPicPr>
              <p:blipFill>
                <a:blip r:embed="rId773"/>
                <a:stretch>
                  <a:fillRect/>
                </a:stretch>
              </p:blipFill>
              <p:spPr>
                <a:xfrm>
                  <a:off x="662867" y="1186987"/>
                  <a:ext cx="8820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4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6ED5F1F3-97D1-42D8-87D5-31E49AEE139D}"/>
                    </a:ext>
                  </a:extLst>
                </p14:cNvPr>
                <p14:cNvContentPartPr/>
                <p14:nvPr/>
              </p14:nvContentPartPr>
              <p14:xfrm>
                <a:off x="747107" y="1155307"/>
                <a:ext cx="51480" cy="5544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6ED5F1F3-97D1-42D8-87D5-31E49AEE139D}"/>
                    </a:ext>
                  </a:extLst>
                </p:cNvPr>
                <p:cNvPicPr/>
                <p:nvPr/>
              </p:nvPicPr>
              <p:blipFill>
                <a:blip r:embed="rId775"/>
                <a:stretch>
                  <a:fillRect/>
                </a:stretch>
              </p:blipFill>
              <p:spPr>
                <a:xfrm>
                  <a:off x="742787" y="1150987"/>
                  <a:ext cx="6012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6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74F4BF89-105E-40F9-8113-E03D06A43362}"/>
                    </a:ext>
                  </a:extLst>
                </p14:cNvPr>
                <p14:cNvContentPartPr/>
                <p14:nvPr/>
              </p14:nvContentPartPr>
              <p14:xfrm>
                <a:off x="788867" y="1093387"/>
                <a:ext cx="56880" cy="9000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74F4BF89-105E-40F9-8113-E03D06A43362}"/>
                    </a:ext>
                  </a:extLst>
                </p:cNvPr>
                <p:cNvPicPr/>
                <p:nvPr/>
              </p:nvPicPr>
              <p:blipFill>
                <a:blip r:embed="rId777"/>
                <a:stretch>
                  <a:fillRect/>
                </a:stretch>
              </p:blipFill>
              <p:spPr>
                <a:xfrm>
                  <a:off x="784547" y="1089067"/>
                  <a:ext cx="6552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8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5D1E7060-65F3-4744-A71C-3A8233B61D63}"/>
                    </a:ext>
                  </a:extLst>
                </p14:cNvPr>
                <p14:cNvContentPartPr/>
                <p14:nvPr/>
              </p14:nvContentPartPr>
              <p14:xfrm>
                <a:off x="845027" y="1031827"/>
                <a:ext cx="83160" cy="8172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5D1E7060-65F3-4744-A71C-3A8233B61D63}"/>
                    </a:ext>
                  </a:extLst>
                </p:cNvPr>
                <p:cNvPicPr/>
                <p:nvPr/>
              </p:nvPicPr>
              <p:blipFill>
                <a:blip r:embed="rId779"/>
                <a:stretch>
                  <a:fillRect/>
                </a:stretch>
              </p:blipFill>
              <p:spPr>
                <a:xfrm>
                  <a:off x="840707" y="1027507"/>
                  <a:ext cx="9180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0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F70096A5-50DC-4A9D-A718-B9CE0D3B8A1A}"/>
                    </a:ext>
                  </a:extLst>
                </p14:cNvPr>
                <p14:cNvContentPartPr/>
                <p14:nvPr/>
              </p14:nvContentPartPr>
              <p14:xfrm>
                <a:off x="689147" y="1296787"/>
                <a:ext cx="168840" cy="19116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F70096A5-50DC-4A9D-A718-B9CE0D3B8A1A}"/>
                    </a:ext>
                  </a:extLst>
                </p:cNvPr>
                <p:cNvPicPr/>
                <p:nvPr/>
              </p:nvPicPr>
              <p:blipFill>
                <a:blip r:embed="rId781"/>
                <a:stretch>
                  <a:fillRect/>
                </a:stretch>
              </p:blipFill>
              <p:spPr>
                <a:xfrm>
                  <a:off x="684827" y="1292467"/>
                  <a:ext cx="17748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2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FACCFA8B-E5BE-4141-8FEE-CF43575277C4}"/>
                    </a:ext>
                  </a:extLst>
                </p14:cNvPr>
                <p14:cNvContentPartPr/>
                <p14:nvPr/>
              </p14:nvContentPartPr>
              <p14:xfrm>
                <a:off x="537947" y="1613947"/>
                <a:ext cx="95760" cy="9396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FACCFA8B-E5BE-4141-8FEE-CF43575277C4}"/>
                    </a:ext>
                  </a:extLst>
                </p:cNvPr>
                <p:cNvPicPr/>
                <p:nvPr/>
              </p:nvPicPr>
              <p:blipFill>
                <a:blip r:embed="rId783"/>
                <a:stretch>
                  <a:fillRect/>
                </a:stretch>
              </p:blipFill>
              <p:spPr>
                <a:xfrm>
                  <a:off x="533627" y="1609627"/>
                  <a:ext cx="1044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4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91DB309D-DA7D-4137-96E7-CD58FA9F43B5}"/>
                    </a:ext>
                  </a:extLst>
                </p14:cNvPr>
                <p14:cNvContentPartPr/>
                <p14:nvPr/>
              </p14:nvContentPartPr>
              <p14:xfrm>
                <a:off x="627947" y="1564267"/>
                <a:ext cx="88560" cy="7272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91DB309D-DA7D-4137-96E7-CD58FA9F43B5}"/>
                    </a:ext>
                  </a:extLst>
                </p:cNvPr>
                <p:cNvPicPr/>
                <p:nvPr/>
              </p:nvPicPr>
              <p:blipFill>
                <a:blip r:embed="rId785"/>
                <a:stretch>
                  <a:fillRect/>
                </a:stretch>
              </p:blipFill>
              <p:spPr>
                <a:xfrm>
                  <a:off x="623627" y="1559947"/>
                  <a:ext cx="9720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6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03641571-A969-4589-98FC-DF0EC10499A4}"/>
                    </a:ext>
                  </a:extLst>
                </p14:cNvPr>
                <p14:cNvContentPartPr/>
                <p14:nvPr/>
              </p14:nvContentPartPr>
              <p14:xfrm>
                <a:off x="715427" y="1530067"/>
                <a:ext cx="69480" cy="5796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03641571-A969-4589-98FC-DF0EC10499A4}"/>
                    </a:ext>
                  </a:extLst>
                </p:cNvPr>
                <p:cNvPicPr/>
                <p:nvPr/>
              </p:nvPicPr>
              <p:blipFill>
                <a:blip r:embed="rId787"/>
                <a:stretch>
                  <a:fillRect/>
                </a:stretch>
              </p:blipFill>
              <p:spPr>
                <a:xfrm>
                  <a:off x="711107" y="1525747"/>
                  <a:ext cx="7812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8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EF8D8A8D-226D-4902-90E4-9815CB851EEE}"/>
                    </a:ext>
                  </a:extLst>
                </p14:cNvPr>
                <p14:cNvContentPartPr/>
                <p14:nvPr/>
              </p14:nvContentPartPr>
              <p14:xfrm>
                <a:off x="773387" y="1294987"/>
                <a:ext cx="229680" cy="24264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EF8D8A8D-226D-4902-90E4-9815CB851EEE}"/>
                    </a:ext>
                  </a:extLst>
                </p:cNvPr>
                <p:cNvPicPr/>
                <p:nvPr/>
              </p:nvPicPr>
              <p:blipFill>
                <a:blip r:embed="rId789"/>
                <a:stretch>
                  <a:fillRect/>
                </a:stretch>
              </p:blipFill>
              <p:spPr>
                <a:xfrm>
                  <a:off x="769067" y="1290667"/>
                  <a:ext cx="23832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0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ADECBDFE-6177-4A48-8524-5DEE2A41B9FF}"/>
                    </a:ext>
                  </a:extLst>
                </p14:cNvPr>
                <p14:cNvContentPartPr/>
                <p14:nvPr/>
              </p14:nvContentPartPr>
              <p14:xfrm>
                <a:off x="1021787" y="1249627"/>
                <a:ext cx="50040" cy="5832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ADECBDFE-6177-4A48-8524-5DEE2A41B9FF}"/>
                    </a:ext>
                  </a:extLst>
                </p:cNvPr>
                <p:cNvPicPr/>
                <p:nvPr/>
              </p:nvPicPr>
              <p:blipFill>
                <a:blip r:embed="rId791"/>
                <a:stretch>
                  <a:fillRect/>
                </a:stretch>
              </p:blipFill>
              <p:spPr>
                <a:xfrm>
                  <a:off x="1017467" y="1245307"/>
                  <a:ext cx="5868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2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7977994F-A231-4085-A804-439DE258BF35}"/>
                    </a:ext>
                  </a:extLst>
                </p14:cNvPr>
                <p14:cNvContentPartPr/>
                <p14:nvPr/>
              </p14:nvContentPartPr>
              <p14:xfrm>
                <a:off x="1514267" y="2908507"/>
                <a:ext cx="20160" cy="21672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7977994F-A231-4085-A804-439DE258BF35}"/>
                    </a:ext>
                  </a:extLst>
                </p:cNvPr>
                <p:cNvPicPr/>
                <p:nvPr/>
              </p:nvPicPr>
              <p:blipFill>
                <a:blip r:embed="rId793"/>
                <a:stretch>
                  <a:fillRect/>
                </a:stretch>
              </p:blipFill>
              <p:spPr>
                <a:xfrm>
                  <a:off x="1509947" y="2904187"/>
                  <a:ext cx="2880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4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6725B1B6-9CE2-4E6C-8917-ABBBA736A109}"/>
                    </a:ext>
                  </a:extLst>
                </p14:cNvPr>
                <p14:cNvContentPartPr/>
                <p14:nvPr/>
              </p14:nvContentPartPr>
              <p14:xfrm>
                <a:off x="1496267" y="2834347"/>
                <a:ext cx="78840" cy="8640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6725B1B6-9CE2-4E6C-8917-ABBBA736A109}"/>
                    </a:ext>
                  </a:extLst>
                </p:cNvPr>
                <p:cNvPicPr/>
                <p:nvPr/>
              </p:nvPicPr>
              <p:blipFill>
                <a:blip r:embed="rId795"/>
                <a:stretch>
                  <a:fillRect/>
                </a:stretch>
              </p:blipFill>
              <p:spPr>
                <a:xfrm>
                  <a:off x="1491947" y="2830027"/>
                  <a:ext cx="8748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6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80691107-26A4-4F2A-8A32-0DF1D2A5E254}"/>
                    </a:ext>
                  </a:extLst>
                </p14:cNvPr>
                <p14:cNvContentPartPr/>
                <p14:nvPr/>
              </p14:nvContentPartPr>
              <p14:xfrm>
                <a:off x="426347" y="2573707"/>
                <a:ext cx="906120" cy="9720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80691107-26A4-4F2A-8A32-0DF1D2A5E254}"/>
                    </a:ext>
                  </a:extLst>
                </p:cNvPr>
                <p:cNvPicPr/>
                <p:nvPr/>
              </p:nvPicPr>
              <p:blipFill>
                <a:blip r:embed="rId797"/>
                <a:stretch>
                  <a:fillRect/>
                </a:stretch>
              </p:blipFill>
              <p:spPr>
                <a:xfrm>
                  <a:off x="422027" y="2569387"/>
                  <a:ext cx="91476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8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32E93F5C-47F8-4B3D-991B-524EA021A24F}"/>
                    </a:ext>
                  </a:extLst>
                </p14:cNvPr>
                <p14:cNvContentPartPr/>
                <p14:nvPr/>
              </p14:nvContentPartPr>
              <p14:xfrm>
                <a:off x="419507" y="2435467"/>
                <a:ext cx="21960" cy="17028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32E93F5C-47F8-4B3D-991B-524EA021A24F}"/>
                    </a:ext>
                  </a:extLst>
                </p:cNvPr>
                <p:cNvPicPr/>
                <p:nvPr/>
              </p:nvPicPr>
              <p:blipFill>
                <a:blip r:embed="rId799"/>
                <a:stretch>
                  <a:fillRect/>
                </a:stretch>
              </p:blipFill>
              <p:spPr>
                <a:xfrm>
                  <a:off x="415187" y="2431147"/>
                  <a:ext cx="3060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0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438DF3BD-5321-4814-87AF-178FD7AFB674}"/>
                    </a:ext>
                  </a:extLst>
                </p14:cNvPr>
                <p14:cNvContentPartPr/>
                <p14:nvPr/>
              </p14:nvContentPartPr>
              <p14:xfrm>
                <a:off x="427427" y="2418907"/>
                <a:ext cx="1017720" cy="22284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438DF3BD-5321-4814-87AF-178FD7AFB674}"/>
                    </a:ext>
                  </a:extLst>
                </p:cNvPr>
                <p:cNvPicPr/>
                <p:nvPr/>
              </p:nvPicPr>
              <p:blipFill>
                <a:blip r:embed="rId801"/>
                <a:stretch>
                  <a:fillRect/>
                </a:stretch>
              </p:blipFill>
              <p:spPr>
                <a:xfrm>
                  <a:off x="423107" y="2414587"/>
                  <a:ext cx="10263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2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62130482-6DFA-4437-BF26-7945C96C9FF0}"/>
                    </a:ext>
                  </a:extLst>
                </p14:cNvPr>
                <p14:cNvContentPartPr/>
                <p14:nvPr/>
              </p14:nvContentPartPr>
              <p14:xfrm>
                <a:off x="824507" y="2573347"/>
                <a:ext cx="124920" cy="35244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62130482-6DFA-4437-BF26-7945C96C9FF0}"/>
                    </a:ext>
                  </a:extLst>
                </p:cNvPr>
                <p:cNvPicPr/>
                <p:nvPr/>
              </p:nvPicPr>
              <p:blipFill>
                <a:blip r:embed="rId803"/>
                <a:stretch>
                  <a:fillRect/>
                </a:stretch>
              </p:blipFill>
              <p:spPr>
                <a:xfrm>
                  <a:off x="820187" y="2569027"/>
                  <a:ext cx="133560" cy="36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4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F738F902-E275-4161-9C4A-E7AD6FC9D2DF}"/>
                    </a:ext>
                  </a:extLst>
                </p14:cNvPr>
                <p14:cNvContentPartPr/>
                <p14:nvPr/>
              </p14:nvContentPartPr>
              <p14:xfrm>
                <a:off x="803987" y="2444107"/>
                <a:ext cx="126000" cy="141120"/>
              </p14:xfrm>
            </p:contentPart>
          </mc:Choice>
          <mc:Fallback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F738F902-E275-4161-9C4A-E7AD6FC9D2DF}"/>
                    </a:ext>
                  </a:extLst>
                </p:cNvPr>
                <p:cNvPicPr/>
                <p:nvPr/>
              </p:nvPicPr>
              <p:blipFill>
                <a:blip r:embed="rId805"/>
                <a:stretch>
                  <a:fillRect/>
                </a:stretch>
              </p:blipFill>
              <p:spPr>
                <a:xfrm>
                  <a:off x="799667" y="2439787"/>
                  <a:ext cx="13464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6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55618EC0-79C3-4633-BEEE-D8B34DC50653}"/>
                    </a:ext>
                  </a:extLst>
                </p14:cNvPr>
                <p14:cNvContentPartPr/>
                <p14:nvPr/>
              </p14:nvContentPartPr>
              <p14:xfrm>
                <a:off x="877787" y="2495227"/>
                <a:ext cx="72360" cy="1656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55618EC0-79C3-4633-BEEE-D8B34DC50653}"/>
                    </a:ext>
                  </a:extLst>
                </p:cNvPr>
                <p:cNvPicPr/>
                <p:nvPr/>
              </p:nvPicPr>
              <p:blipFill>
                <a:blip r:embed="rId807"/>
                <a:stretch>
                  <a:fillRect/>
                </a:stretch>
              </p:blipFill>
              <p:spPr>
                <a:xfrm>
                  <a:off x="873467" y="2490907"/>
                  <a:ext cx="8100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8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6EA23C92-5CE7-41D1-9935-7BEE915FF53F}"/>
                    </a:ext>
                  </a:extLst>
                </p14:cNvPr>
                <p14:cNvContentPartPr/>
                <p14:nvPr/>
              </p14:nvContentPartPr>
              <p14:xfrm>
                <a:off x="1412387" y="2560387"/>
                <a:ext cx="9000" cy="4788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6EA23C92-5CE7-41D1-9935-7BEE915FF53F}"/>
                    </a:ext>
                  </a:extLst>
                </p:cNvPr>
                <p:cNvPicPr/>
                <p:nvPr/>
              </p:nvPicPr>
              <p:blipFill>
                <a:blip r:embed="rId809"/>
                <a:stretch>
                  <a:fillRect/>
                </a:stretch>
              </p:blipFill>
              <p:spPr>
                <a:xfrm>
                  <a:off x="1408067" y="2556067"/>
                  <a:ext cx="17640" cy="5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0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73E0ACA9-47D7-4D88-AF04-5E6DEF0EE3D8}"/>
                    </a:ext>
                  </a:extLst>
                </p14:cNvPr>
                <p14:cNvContentPartPr/>
                <p14:nvPr/>
              </p14:nvContentPartPr>
              <p14:xfrm>
                <a:off x="1412387" y="2568307"/>
                <a:ext cx="360" cy="36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73E0ACA9-47D7-4D88-AF04-5E6DEF0EE3D8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408067" y="25639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1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3C27E940-4604-466B-B15C-68CE99BE638D}"/>
                    </a:ext>
                  </a:extLst>
                </p14:cNvPr>
                <p14:cNvContentPartPr/>
                <p14:nvPr/>
              </p14:nvContentPartPr>
              <p14:xfrm>
                <a:off x="1384307" y="2543827"/>
                <a:ext cx="69480" cy="8784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3C27E940-4604-466B-B15C-68CE99BE638D}"/>
                    </a:ext>
                  </a:extLst>
                </p:cNvPr>
                <p:cNvPicPr/>
                <p:nvPr/>
              </p:nvPicPr>
              <p:blipFill>
                <a:blip r:embed="rId812"/>
                <a:stretch>
                  <a:fillRect/>
                </a:stretch>
              </p:blipFill>
              <p:spPr>
                <a:xfrm>
                  <a:off x="1379987" y="2539507"/>
                  <a:ext cx="7812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3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BCFC2AA9-6D43-41C4-B0A6-F65CAD68DCC4}"/>
                    </a:ext>
                  </a:extLst>
                </p14:cNvPr>
                <p14:cNvContentPartPr/>
                <p14:nvPr/>
              </p14:nvContentPartPr>
              <p14:xfrm>
                <a:off x="1622627" y="2569027"/>
                <a:ext cx="14400" cy="4248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BCFC2AA9-6D43-41C4-B0A6-F65CAD68DCC4}"/>
                    </a:ext>
                  </a:extLst>
                </p:cNvPr>
                <p:cNvPicPr/>
                <p:nvPr/>
              </p:nvPicPr>
              <p:blipFill>
                <a:blip r:embed="rId814"/>
                <a:stretch>
                  <a:fillRect/>
                </a:stretch>
              </p:blipFill>
              <p:spPr>
                <a:xfrm>
                  <a:off x="1618307" y="2564707"/>
                  <a:ext cx="2304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5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6698C36B-F91B-43A4-AB37-19FBC0003161}"/>
                    </a:ext>
                  </a:extLst>
                </p14:cNvPr>
                <p14:cNvContentPartPr/>
                <p14:nvPr/>
              </p14:nvContentPartPr>
              <p14:xfrm>
                <a:off x="1599587" y="2551747"/>
                <a:ext cx="73080" cy="7308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6698C36B-F91B-43A4-AB37-19FBC0003161}"/>
                    </a:ext>
                  </a:extLst>
                </p:cNvPr>
                <p:cNvPicPr/>
                <p:nvPr/>
              </p:nvPicPr>
              <p:blipFill>
                <a:blip r:embed="rId816"/>
                <a:stretch>
                  <a:fillRect/>
                </a:stretch>
              </p:blipFill>
              <p:spPr>
                <a:xfrm>
                  <a:off x="1595267" y="2547427"/>
                  <a:ext cx="8172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7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A008D7C9-3D36-4BAE-8562-D177DE3AB3EE}"/>
                    </a:ext>
                  </a:extLst>
                </p14:cNvPr>
                <p14:cNvContentPartPr/>
                <p14:nvPr/>
              </p14:nvContentPartPr>
              <p14:xfrm>
                <a:off x="1503467" y="2748307"/>
                <a:ext cx="9360" cy="8280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A008D7C9-3D36-4BAE-8562-D177DE3AB3EE}"/>
                    </a:ext>
                  </a:extLst>
                </p:cNvPr>
                <p:cNvPicPr/>
                <p:nvPr/>
              </p:nvPicPr>
              <p:blipFill>
                <a:blip r:embed="rId818"/>
                <a:stretch>
                  <a:fillRect/>
                </a:stretch>
              </p:blipFill>
              <p:spPr>
                <a:xfrm>
                  <a:off x="1499147" y="2743987"/>
                  <a:ext cx="1800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9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0D118AFD-33A9-4146-81A9-144FACFEDEBB}"/>
                    </a:ext>
                  </a:extLst>
                </p14:cNvPr>
                <p14:cNvContentPartPr/>
                <p14:nvPr/>
              </p14:nvContentPartPr>
              <p14:xfrm>
                <a:off x="1508867" y="2727067"/>
                <a:ext cx="59040" cy="504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0D118AFD-33A9-4146-81A9-144FACFEDEBB}"/>
                    </a:ext>
                  </a:extLst>
                </p:cNvPr>
                <p:cNvPicPr/>
                <p:nvPr/>
              </p:nvPicPr>
              <p:blipFill>
                <a:blip r:embed="rId820"/>
                <a:stretch>
                  <a:fillRect/>
                </a:stretch>
              </p:blipFill>
              <p:spPr>
                <a:xfrm>
                  <a:off x="1504547" y="2722747"/>
                  <a:ext cx="676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1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3E525A9F-2061-476C-8586-E99219F99D2D}"/>
                    </a:ext>
                  </a:extLst>
                </p14:cNvPr>
                <p14:cNvContentPartPr/>
                <p14:nvPr/>
              </p14:nvContentPartPr>
              <p14:xfrm>
                <a:off x="1521107" y="2775307"/>
                <a:ext cx="39600" cy="684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3E525A9F-2061-476C-8586-E99219F99D2D}"/>
                    </a:ext>
                  </a:extLst>
                </p:cNvPr>
                <p:cNvPicPr/>
                <p:nvPr/>
              </p:nvPicPr>
              <p:blipFill>
                <a:blip r:embed="rId822"/>
                <a:stretch>
                  <a:fillRect/>
                </a:stretch>
              </p:blipFill>
              <p:spPr>
                <a:xfrm>
                  <a:off x="1516787" y="2770987"/>
                  <a:ext cx="4824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3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15FA2F02-57E4-4578-A278-0D370BB4F2D6}"/>
                    </a:ext>
                  </a:extLst>
                </p14:cNvPr>
                <p14:cNvContentPartPr/>
                <p14:nvPr/>
              </p14:nvContentPartPr>
              <p14:xfrm>
                <a:off x="1505627" y="2826427"/>
                <a:ext cx="69480" cy="828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15FA2F02-57E4-4578-A278-0D370BB4F2D6}"/>
                    </a:ext>
                  </a:extLst>
                </p:cNvPr>
                <p:cNvPicPr/>
                <p:nvPr/>
              </p:nvPicPr>
              <p:blipFill>
                <a:blip r:embed="rId824"/>
                <a:stretch>
                  <a:fillRect/>
                </a:stretch>
              </p:blipFill>
              <p:spPr>
                <a:xfrm>
                  <a:off x="1501307" y="2822107"/>
                  <a:ext cx="7812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5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B2A39352-0FB7-451B-A342-69D36FFD2085}"/>
                    </a:ext>
                  </a:extLst>
                </p14:cNvPr>
                <p14:cNvContentPartPr/>
                <p14:nvPr/>
              </p14:nvContentPartPr>
              <p14:xfrm>
                <a:off x="1107467" y="1022107"/>
                <a:ext cx="71640" cy="13968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B2A39352-0FB7-451B-A342-69D36FFD2085}"/>
                    </a:ext>
                  </a:extLst>
                </p:cNvPr>
                <p:cNvPicPr/>
                <p:nvPr/>
              </p:nvPicPr>
              <p:blipFill>
                <a:blip r:embed="rId826"/>
                <a:stretch>
                  <a:fillRect/>
                </a:stretch>
              </p:blipFill>
              <p:spPr>
                <a:xfrm>
                  <a:off x="1103147" y="1017787"/>
                  <a:ext cx="8028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7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CE1FF343-7921-4E11-8CE7-EC19ABA73420}"/>
                    </a:ext>
                  </a:extLst>
                </p14:cNvPr>
                <p14:cNvContentPartPr/>
                <p14:nvPr/>
              </p14:nvContentPartPr>
              <p14:xfrm>
                <a:off x="1183787" y="1005907"/>
                <a:ext cx="104040" cy="10656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CE1FF343-7921-4E11-8CE7-EC19ABA73420}"/>
                    </a:ext>
                  </a:extLst>
                </p:cNvPr>
                <p:cNvPicPr/>
                <p:nvPr/>
              </p:nvPicPr>
              <p:blipFill>
                <a:blip r:embed="rId828"/>
                <a:stretch>
                  <a:fillRect/>
                </a:stretch>
              </p:blipFill>
              <p:spPr>
                <a:xfrm>
                  <a:off x="1179467" y="1001587"/>
                  <a:ext cx="112680" cy="11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29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867C5336-C850-480D-B30F-4C737E0D6077}"/>
                    </a:ext>
                  </a:extLst>
                </p14:cNvPr>
                <p14:cNvContentPartPr/>
                <p14:nvPr/>
              </p14:nvContentPartPr>
              <p14:xfrm>
                <a:off x="1290707" y="951547"/>
                <a:ext cx="62280" cy="15372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867C5336-C850-480D-B30F-4C737E0D6077}"/>
                    </a:ext>
                  </a:extLst>
                </p:cNvPr>
                <p:cNvPicPr/>
                <p:nvPr/>
              </p:nvPicPr>
              <p:blipFill>
                <a:blip r:embed="rId830"/>
                <a:stretch>
                  <a:fillRect/>
                </a:stretch>
              </p:blipFill>
              <p:spPr>
                <a:xfrm>
                  <a:off x="1286387" y="947227"/>
                  <a:ext cx="70920" cy="16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1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4229C3A3-F7AD-4B26-910C-72454D38D8F6}"/>
                    </a:ext>
                  </a:extLst>
                </p14:cNvPr>
                <p14:cNvContentPartPr/>
                <p14:nvPr/>
              </p14:nvContentPartPr>
              <p14:xfrm>
                <a:off x="1333907" y="886027"/>
                <a:ext cx="122760" cy="6372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4229C3A3-F7AD-4B26-910C-72454D38D8F6}"/>
                    </a:ext>
                  </a:extLst>
                </p:cNvPr>
                <p:cNvPicPr/>
                <p:nvPr/>
              </p:nvPicPr>
              <p:blipFill>
                <a:blip r:embed="rId832"/>
                <a:stretch>
                  <a:fillRect/>
                </a:stretch>
              </p:blipFill>
              <p:spPr>
                <a:xfrm>
                  <a:off x="1329587" y="881707"/>
                  <a:ext cx="131400" cy="7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3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42BFEE29-CBD1-4AE3-9CCF-FC6D56AC979A}"/>
                    </a:ext>
                  </a:extLst>
                </p14:cNvPr>
                <p14:cNvContentPartPr/>
                <p14:nvPr/>
              </p14:nvContentPartPr>
              <p14:xfrm>
                <a:off x="1458467" y="848587"/>
                <a:ext cx="43920" cy="6876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42BFEE29-CBD1-4AE3-9CCF-FC6D56AC979A}"/>
                    </a:ext>
                  </a:extLst>
                </p:cNvPr>
                <p:cNvPicPr/>
                <p:nvPr/>
              </p:nvPicPr>
              <p:blipFill>
                <a:blip r:embed="rId834"/>
                <a:stretch>
                  <a:fillRect/>
                </a:stretch>
              </p:blipFill>
              <p:spPr>
                <a:xfrm>
                  <a:off x="1454147" y="844267"/>
                  <a:ext cx="5256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5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59CAA81E-B1E7-48C5-9AD2-347BB0AD58E7}"/>
                    </a:ext>
                  </a:extLst>
                </p14:cNvPr>
                <p14:cNvContentPartPr/>
                <p14:nvPr/>
              </p14:nvContentPartPr>
              <p14:xfrm>
                <a:off x="1579067" y="853627"/>
                <a:ext cx="75960" cy="13464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59CAA81E-B1E7-48C5-9AD2-347BB0AD58E7}"/>
                    </a:ext>
                  </a:extLst>
                </p:cNvPr>
                <p:cNvPicPr/>
                <p:nvPr/>
              </p:nvPicPr>
              <p:blipFill>
                <a:blip r:embed="rId836"/>
                <a:stretch>
                  <a:fillRect/>
                </a:stretch>
              </p:blipFill>
              <p:spPr>
                <a:xfrm>
                  <a:off x="1574747" y="849307"/>
                  <a:ext cx="8460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7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43AE8274-F37F-4357-A242-8B70B3ABE9AC}"/>
                    </a:ext>
                  </a:extLst>
                </p14:cNvPr>
                <p14:cNvContentPartPr/>
                <p14:nvPr/>
              </p14:nvContentPartPr>
              <p14:xfrm>
                <a:off x="1593107" y="916987"/>
                <a:ext cx="55080" cy="3600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43AE8274-F37F-4357-A242-8B70B3ABE9AC}"/>
                    </a:ext>
                  </a:extLst>
                </p:cNvPr>
                <p:cNvPicPr/>
                <p:nvPr/>
              </p:nvPicPr>
              <p:blipFill>
                <a:blip r:embed="rId838"/>
                <a:stretch>
                  <a:fillRect/>
                </a:stretch>
              </p:blipFill>
              <p:spPr>
                <a:xfrm>
                  <a:off x="1588787" y="912667"/>
                  <a:ext cx="6372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9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C0AAED0D-0AD5-437D-88A5-6EBF7C21DFE6}"/>
                    </a:ext>
                  </a:extLst>
                </p14:cNvPr>
                <p14:cNvContentPartPr/>
                <p14:nvPr/>
              </p14:nvContentPartPr>
              <p14:xfrm>
                <a:off x="1724867" y="843547"/>
                <a:ext cx="8640" cy="7704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C0AAED0D-0AD5-437D-88A5-6EBF7C21DFE6}"/>
                    </a:ext>
                  </a:extLst>
                </p:cNvPr>
                <p:cNvPicPr/>
                <p:nvPr/>
              </p:nvPicPr>
              <p:blipFill>
                <a:blip r:embed="rId840"/>
                <a:stretch>
                  <a:fillRect/>
                </a:stretch>
              </p:blipFill>
              <p:spPr>
                <a:xfrm>
                  <a:off x="1720547" y="839227"/>
                  <a:ext cx="1728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1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D7356BE1-D256-4052-BBBE-C407BDAFB3AD}"/>
                    </a:ext>
                  </a:extLst>
                </p14:cNvPr>
                <p14:cNvContentPartPr/>
                <p14:nvPr/>
              </p14:nvContentPartPr>
              <p14:xfrm>
                <a:off x="1684187" y="868027"/>
                <a:ext cx="78120" cy="3816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D7356BE1-D256-4052-BBBE-C407BDAFB3AD}"/>
                    </a:ext>
                  </a:extLst>
                </p:cNvPr>
                <p:cNvPicPr/>
                <p:nvPr/>
              </p:nvPicPr>
              <p:blipFill>
                <a:blip r:embed="rId842"/>
                <a:stretch>
                  <a:fillRect/>
                </a:stretch>
              </p:blipFill>
              <p:spPr>
                <a:xfrm>
                  <a:off x="1679867" y="863707"/>
                  <a:ext cx="8676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3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2BDE587B-2729-4132-B9EF-AD28BA54E679}"/>
                    </a:ext>
                  </a:extLst>
                </p14:cNvPr>
                <p14:cNvContentPartPr/>
                <p14:nvPr/>
              </p14:nvContentPartPr>
              <p14:xfrm>
                <a:off x="1814867" y="800347"/>
                <a:ext cx="20520" cy="8424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2BDE587B-2729-4132-B9EF-AD28BA54E679}"/>
                    </a:ext>
                  </a:extLst>
                </p:cNvPr>
                <p:cNvPicPr/>
                <p:nvPr/>
              </p:nvPicPr>
              <p:blipFill>
                <a:blip r:embed="rId844"/>
                <a:stretch>
                  <a:fillRect/>
                </a:stretch>
              </p:blipFill>
              <p:spPr>
                <a:xfrm>
                  <a:off x="1810547" y="796027"/>
                  <a:ext cx="2916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5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37695A6F-2A3F-46AC-9B2C-B63C67C8AE01}"/>
                    </a:ext>
                  </a:extLst>
                </p14:cNvPr>
                <p14:cNvContentPartPr/>
                <p14:nvPr/>
              </p14:nvContentPartPr>
              <p14:xfrm>
                <a:off x="1764467" y="775507"/>
                <a:ext cx="118080" cy="15336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37695A6F-2A3F-46AC-9B2C-B63C67C8AE01}"/>
                    </a:ext>
                  </a:extLst>
                </p:cNvPr>
                <p:cNvPicPr/>
                <p:nvPr/>
              </p:nvPicPr>
              <p:blipFill>
                <a:blip r:embed="rId846"/>
                <a:stretch>
                  <a:fillRect/>
                </a:stretch>
              </p:blipFill>
              <p:spPr>
                <a:xfrm>
                  <a:off x="1760147" y="771187"/>
                  <a:ext cx="12672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7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6081A6A2-D968-4F99-94D4-57B794D22537}"/>
                    </a:ext>
                  </a:extLst>
                </p14:cNvPr>
                <p14:cNvContentPartPr/>
                <p14:nvPr/>
              </p14:nvContentPartPr>
              <p14:xfrm>
                <a:off x="1933667" y="779467"/>
                <a:ext cx="36000" cy="7632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6081A6A2-D968-4F99-94D4-57B794D22537}"/>
                    </a:ext>
                  </a:extLst>
                </p:cNvPr>
                <p:cNvPicPr/>
                <p:nvPr/>
              </p:nvPicPr>
              <p:blipFill>
                <a:blip r:embed="rId848"/>
                <a:stretch>
                  <a:fillRect/>
                </a:stretch>
              </p:blipFill>
              <p:spPr>
                <a:xfrm>
                  <a:off x="1929347" y="775147"/>
                  <a:ext cx="4464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9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9F73DABD-192E-4B07-B67F-68B3E4156D9D}"/>
                    </a:ext>
                  </a:extLst>
                </p14:cNvPr>
                <p14:cNvContentPartPr/>
                <p14:nvPr/>
              </p14:nvContentPartPr>
              <p14:xfrm>
                <a:off x="1912067" y="790627"/>
                <a:ext cx="55800" cy="4068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9F73DABD-192E-4B07-B67F-68B3E4156D9D}"/>
                    </a:ext>
                  </a:extLst>
                </p:cNvPr>
                <p:cNvPicPr/>
                <p:nvPr/>
              </p:nvPicPr>
              <p:blipFill>
                <a:blip r:embed="rId850"/>
                <a:stretch>
                  <a:fillRect/>
                </a:stretch>
              </p:blipFill>
              <p:spPr>
                <a:xfrm>
                  <a:off x="1907747" y="786307"/>
                  <a:ext cx="64440" cy="4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1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E48B1E0A-C640-45C2-B8BD-AAF975E6008A}"/>
                    </a:ext>
                  </a:extLst>
                </p14:cNvPr>
                <p14:cNvContentPartPr/>
                <p14:nvPr/>
              </p14:nvContentPartPr>
              <p14:xfrm>
                <a:off x="2003867" y="704587"/>
                <a:ext cx="160200" cy="11736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E48B1E0A-C640-45C2-B8BD-AAF975E6008A}"/>
                    </a:ext>
                  </a:extLst>
                </p:cNvPr>
                <p:cNvPicPr/>
                <p:nvPr/>
              </p:nvPicPr>
              <p:blipFill>
                <a:blip r:embed="rId852"/>
                <a:stretch>
                  <a:fillRect/>
                </a:stretch>
              </p:blipFill>
              <p:spPr>
                <a:xfrm>
                  <a:off x="1999547" y="700267"/>
                  <a:ext cx="16884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3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8A563C68-6707-4442-B79F-5C621A43B51A}"/>
                    </a:ext>
                  </a:extLst>
                </p14:cNvPr>
                <p14:cNvContentPartPr/>
                <p14:nvPr/>
              </p14:nvContentPartPr>
              <p14:xfrm>
                <a:off x="2095667" y="705307"/>
                <a:ext cx="73440" cy="4680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8A563C68-6707-4442-B79F-5C621A43B51A}"/>
                    </a:ext>
                  </a:extLst>
                </p:cNvPr>
                <p:cNvPicPr/>
                <p:nvPr/>
              </p:nvPicPr>
              <p:blipFill>
                <a:blip r:embed="rId854"/>
                <a:stretch>
                  <a:fillRect/>
                </a:stretch>
              </p:blipFill>
              <p:spPr>
                <a:xfrm>
                  <a:off x="2091347" y="700987"/>
                  <a:ext cx="82080" cy="55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5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12DB2FEE-9279-4E9D-8868-E73DD812B2F4}"/>
                    </a:ext>
                  </a:extLst>
                </p14:cNvPr>
                <p14:cNvContentPartPr/>
                <p14:nvPr/>
              </p14:nvContentPartPr>
              <p14:xfrm>
                <a:off x="2207627" y="625747"/>
                <a:ext cx="63360" cy="8316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12DB2FEE-9279-4E9D-8868-E73DD812B2F4}"/>
                    </a:ext>
                  </a:extLst>
                </p:cNvPr>
                <p:cNvPicPr/>
                <p:nvPr/>
              </p:nvPicPr>
              <p:blipFill>
                <a:blip r:embed="rId856"/>
                <a:stretch>
                  <a:fillRect/>
                </a:stretch>
              </p:blipFill>
              <p:spPr>
                <a:xfrm>
                  <a:off x="2203307" y="621427"/>
                  <a:ext cx="72000" cy="9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7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4ED1300A-0070-42CC-9B1B-97335A5F26C1}"/>
                    </a:ext>
                  </a:extLst>
                </p14:cNvPr>
                <p14:cNvContentPartPr/>
                <p14:nvPr/>
              </p14:nvContentPartPr>
              <p14:xfrm>
                <a:off x="2146427" y="619987"/>
                <a:ext cx="166320" cy="13464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4ED1300A-0070-42CC-9B1B-97335A5F26C1}"/>
                    </a:ext>
                  </a:extLst>
                </p:cNvPr>
                <p:cNvPicPr/>
                <p:nvPr/>
              </p:nvPicPr>
              <p:blipFill>
                <a:blip r:embed="rId858"/>
                <a:stretch>
                  <a:fillRect/>
                </a:stretch>
              </p:blipFill>
              <p:spPr>
                <a:xfrm>
                  <a:off x="2142107" y="615667"/>
                  <a:ext cx="174960" cy="14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9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FC1FCA47-3E5E-4CE4-8ABB-8568B28F85F6}"/>
                    </a:ext>
                  </a:extLst>
                </p14:cNvPr>
                <p14:cNvContentPartPr/>
                <p14:nvPr/>
              </p14:nvContentPartPr>
              <p14:xfrm>
                <a:off x="451547" y="3037027"/>
                <a:ext cx="138600" cy="10296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FC1FCA47-3E5E-4CE4-8ABB-8568B28F85F6}"/>
                    </a:ext>
                  </a:extLst>
                </p:cNvPr>
                <p:cNvPicPr/>
                <p:nvPr/>
              </p:nvPicPr>
              <p:blipFill>
                <a:blip r:embed="rId860"/>
                <a:stretch>
                  <a:fillRect/>
                </a:stretch>
              </p:blipFill>
              <p:spPr>
                <a:xfrm>
                  <a:off x="447227" y="3032707"/>
                  <a:ext cx="147240" cy="11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1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53A9F432-94B5-41E1-B81F-C48352AB26E0}"/>
                    </a:ext>
                  </a:extLst>
                </p14:cNvPr>
                <p14:cNvContentPartPr/>
                <p14:nvPr/>
              </p14:nvContentPartPr>
              <p14:xfrm>
                <a:off x="554507" y="3007507"/>
                <a:ext cx="23400" cy="540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53A9F432-94B5-41E1-B81F-C48352AB26E0}"/>
                    </a:ext>
                  </a:extLst>
                </p:cNvPr>
                <p:cNvPicPr/>
                <p:nvPr/>
              </p:nvPicPr>
              <p:blipFill>
                <a:blip r:embed="rId862"/>
                <a:stretch>
                  <a:fillRect/>
                </a:stretch>
              </p:blipFill>
              <p:spPr>
                <a:xfrm>
                  <a:off x="550187" y="3003187"/>
                  <a:ext cx="3204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3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DE0D4D31-7652-4E79-8DA1-4C374642E2E6}"/>
                    </a:ext>
                  </a:extLst>
                </p14:cNvPr>
                <p14:cNvContentPartPr/>
                <p14:nvPr/>
              </p14:nvContentPartPr>
              <p14:xfrm>
                <a:off x="616427" y="3079867"/>
                <a:ext cx="67680" cy="6588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DE0D4D31-7652-4E79-8DA1-4C374642E2E6}"/>
                    </a:ext>
                  </a:extLst>
                </p:cNvPr>
                <p:cNvPicPr/>
                <p:nvPr/>
              </p:nvPicPr>
              <p:blipFill>
                <a:blip r:embed="rId864"/>
                <a:stretch>
                  <a:fillRect/>
                </a:stretch>
              </p:blipFill>
              <p:spPr>
                <a:xfrm>
                  <a:off x="612107" y="3075547"/>
                  <a:ext cx="7632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5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12FE9B76-A1C3-4F8F-A8B4-29D92FD477B7}"/>
                    </a:ext>
                  </a:extLst>
                </p14:cNvPr>
                <p14:cNvContentPartPr/>
                <p14:nvPr/>
              </p14:nvContentPartPr>
              <p14:xfrm>
                <a:off x="705707" y="3062587"/>
                <a:ext cx="84960" cy="7308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12FE9B76-A1C3-4F8F-A8B4-29D92FD477B7}"/>
                    </a:ext>
                  </a:extLst>
                </p:cNvPr>
                <p:cNvPicPr/>
                <p:nvPr/>
              </p:nvPicPr>
              <p:blipFill>
                <a:blip r:embed="rId866"/>
                <a:stretch>
                  <a:fillRect/>
                </a:stretch>
              </p:blipFill>
              <p:spPr>
                <a:xfrm>
                  <a:off x="701387" y="3058267"/>
                  <a:ext cx="93600" cy="8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7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F48E0000-500D-4863-B905-6ABE3DD96776}"/>
                    </a:ext>
                  </a:extLst>
                </p14:cNvPr>
                <p14:cNvContentPartPr/>
                <p14:nvPr/>
              </p14:nvContentPartPr>
              <p14:xfrm>
                <a:off x="782387" y="3071947"/>
                <a:ext cx="78840" cy="6084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F48E0000-500D-4863-B905-6ABE3DD96776}"/>
                    </a:ext>
                  </a:extLst>
                </p:cNvPr>
                <p:cNvPicPr/>
                <p:nvPr/>
              </p:nvPicPr>
              <p:blipFill>
                <a:blip r:embed="rId868"/>
                <a:stretch>
                  <a:fillRect/>
                </a:stretch>
              </p:blipFill>
              <p:spPr>
                <a:xfrm>
                  <a:off x="778067" y="3067627"/>
                  <a:ext cx="8748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9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107C7326-1998-4E0A-8329-F392A0A7C5A7}"/>
                    </a:ext>
                  </a:extLst>
                </p14:cNvPr>
                <p14:cNvContentPartPr/>
                <p14:nvPr/>
              </p14:nvContentPartPr>
              <p14:xfrm>
                <a:off x="848987" y="3059347"/>
                <a:ext cx="67320" cy="8856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107C7326-1998-4E0A-8329-F392A0A7C5A7}"/>
                    </a:ext>
                  </a:extLst>
                </p:cNvPr>
                <p:cNvPicPr/>
                <p:nvPr/>
              </p:nvPicPr>
              <p:blipFill>
                <a:blip r:embed="rId870"/>
                <a:stretch>
                  <a:fillRect/>
                </a:stretch>
              </p:blipFill>
              <p:spPr>
                <a:xfrm>
                  <a:off x="844667" y="3055027"/>
                  <a:ext cx="7596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1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F439604F-A99B-4D55-B7D4-E70395346A7A}"/>
                    </a:ext>
                  </a:extLst>
                </p14:cNvPr>
                <p14:cNvContentPartPr/>
                <p14:nvPr/>
              </p14:nvContentPartPr>
              <p14:xfrm>
                <a:off x="918107" y="3048907"/>
                <a:ext cx="92160" cy="6732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F439604F-A99B-4D55-B7D4-E70395346A7A}"/>
                    </a:ext>
                  </a:extLst>
                </p:cNvPr>
                <p:cNvPicPr/>
                <p:nvPr/>
              </p:nvPicPr>
              <p:blipFill>
                <a:blip r:embed="rId872"/>
                <a:stretch>
                  <a:fillRect/>
                </a:stretch>
              </p:blipFill>
              <p:spPr>
                <a:xfrm>
                  <a:off x="913787" y="3044587"/>
                  <a:ext cx="10080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3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DFE80E57-784E-4CA1-9B6D-692DB82943C1}"/>
                    </a:ext>
                  </a:extLst>
                </p14:cNvPr>
                <p14:cNvContentPartPr/>
                <p14:nvPr/>
              </p14:nvContentPartPr>
              <p14:xfrm>
                <a:off x="525347" y="3211627"/>
                <a:ext cx="173160" cy="21816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DFE80E57-784E-4CA1-9B6D-692DB82943C1}"/>
                    </a:ext>
                  </a:extLst>
                </p:cNvPr>
                <p:cNvPicPr/>
                <p:nvPr/>
              </p:nvPicPr>
              <p:blipFill>
                <a:blip r:embed="rId874"/>
                <a:stretch>
                  <a:fillRect/>
                </a:stretch>
              </p:blipFill>
              <p:spPr>
                <a:xfrm>
                  <a:off x="521027" y="3207307"/>
                  <a:ext cx="181800" cy="22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5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C61C9350-94D8-40D9-B0F1-525DE97DC224}"/>
                    </a:ext>
                  </a:extLst>
                </p14:cNvPr>
                <p14:cNvContentPartPr/>
                <p14:nvPr/>
              </p14:nvContentPartPr>
              <p14:xfrm>
                <a:off x="445787" y="3448867"/>
                <a:ext cx="58680" cy="15516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C61C9350-94D8-40D9-B0F1-525DE97DC224}"/>
                    </a:ext>
                  </a:extLst>
                </p:cNvPr>
                <p:cNvPicPr/>
                <p:nvPr/>
              </p:nvPicPr>
              <p:blipFill>
                <a:blip r:embed="rId876"/>
                <a:stretch>
                  <a:fillRect/>
                </a:stretch>
              </p:blipFill>
              <p:spPr>
                <a:xfrm>
                  <a:off x="441467" y="3444547"/>
                  <a:ext cx="6732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7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0588FD66-9B16-4179-988C-F3EDB824BB79}"/>
                    </a:ext>
                  </a:extLst>
                </p14:cNvPr>
                <p14:cNvContentPartPr/>
                <p14:nvPr/>
              </p14:nvContentPartPr>
              <p14:xfrm>
                <a:off x="526427" y="3470467"/>
                <a:ext cx="43560" cy="5760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0588FD66-9B16-4179-988C-F3EDB824BB79}"/>
                    </a:ext>
                  </a:extLst>
                </p:cNvPr>
                <p:cNvPicPr/>
                <p:nvPr/>
              </p:nvPicPr>
              <p:blipFill>
                <a:blip r:embed="rId878"/>
                <a:stretch>
                  <a:fillRect/>
                </a:stretch>
              </p:blipFill>
              <p:spPr>
                <a:xfrm>
                  <a:off x="522107" y="3466147"/>
                  <a:ext cx="52200" cy="6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9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F6CFFEC8-3208-44A1-A222-5912B70329A9}"/>
                    </a:ext>
                  </a:extLst>
                </p14:cNvPr>
                <p14:cNvContentPartPr/>
                <p14:nvPr/>
              </p14:nvContentPartPr>
              <p14:xfrm>
                <a:off x="608147" y="3466867"/>
                <a:ext cx="35640" cy="1980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F6CFFEC8-3208-44A1-A222-5912B70329A9}"/>
                    </a:ext>
                  </a:extLst>
                </p:cNvPr>
                <p:cNvPicPr/>
                <p:nvPr/>
              </p:nvPicPr>
              <p:blipFill>
                <a:blip r:embed="rId880"/>
                <a:stretch>
                  <a:fillRect/>
                </a:stretch>
              </p:blipFill>
              <p:spPr>
                <a:xfrm>
                  <a:off x="603827" y="3462547"/>
                  <a:ext cx="4428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1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2079359C-102F-4977-B224-CDAC04CAC998}"/>
                    </a:ext>
                  </a:extLst>
                </p14:cNvPr>
                <p14:cNvContentPartPr/>
                <p14:nvPr/>
              </p14:nvContentPartPr>
              <p14:xfrm>
                <a:off x="532547" y="3471187"/>
                <a:ext cx="66960" cy="8352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2079359C-102F-4977-B224-CDAC04CAC998}"/>
                    </a:ext>
                  </a:extLst>
                </p:cNvPr>
                <p:cNvPicPr/>
                <p:nvPr/>
              </p:nvPicPr>
              <p:blipFill>
                <a:blip r:embed="rId882"/>
                <a:stretch>
                  <a:fillRect/>
                </a:stretch>
              </p:blipFill>
              <p:spPr>
                <a:xfrm>
                  <a:off x="528227" y="3466867"/>
                  <a:ext cx="7560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3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9BAFA54F-8CCF-491B-91E5-2C2522055831}"/>
                    </a:ext>
                  </a:extLst>
                </p14:cNvPr>
                <p14:cNvContentPartPr/>
                <p14:nvPr/>
              </p14:nvContentPartPr>
              <p14:xfrm>
                <a:off x="598427" y="3476947"/>
                <a:ext cx="47880" cy="5940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9BAFA54F-8CCF-491B-91E5-2C2522055831}"/>
                    </a:ext>
                  </a:extLst>
                </p:cNvPr>
                <p:cNvPicPr/>
                <p:nvPr/>
              </p:nvPicPr>
              <p:blipFill>
                <a:blip r:embed="rId884"/>
                <a:stretch>
                  <a:fillRect/>
                </a:stretch>
              </p:blipFill>
              <p:spPr>
                <a:xfrm>
                  <a:off x="594107" y="3472627"/>
                  <a:ext cx="5652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5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5B3FA321-9F8F-482E-AE01-7E4B8AD23FAA}"/>
                    </a:ext>
                  </a:extLst>
                </p14:cNvPr>
                <p14:cNvContentPartPr/>
                <p14:nvPr/>
              </p14:nvContentPartPr>
              <p14:xfrm>
                <a:off x="665387" y="3413587"/>
                <a:ext cx="137160" cy="9648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5B3FA321-9F8F-482E-AE01-7E4B8AD23FAA}"/>
                    </a:ext>
                  </a:extLst>
                </p:cNvPr>
                <p:cNvPicPr/>
                <p:nvPr/>
              </p:nvPicPr>
              <p:blipFill>
                <a:blip r:embed="rId886"/>
                <a:stretch>
                  <a:fillRect/>
                </a:stretch>
              </p:blipFill>
              <p:spPr>
                <a:xfrm>
                  <a:off x="661067" y="3409267"/>
                  <a:ext cx="1458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7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1FF73527-CF8A-45C5-AD5D-3A73D618EF8B}"/>
                    </a:ext>
                  </a:extLst>
                </p14:cNvPr>
                <p14:cNvContentPartPr/>
                <p14:nvPr/>
              </p14:nvContentPartPr>
              <p14:xfrm>
                <a:off x="810107" y="3449587"/>
                <a:ext cx="55080" cy="5400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1FF73527-CF8A-45C5-AD5D-3A73D618EF8B}"/>
                    </a:ext>
                  </a:extLst>
                </p:cNvPr>
                <p:cNvPicPr/>
                <p:nvPr/>
              </p:nvPicPr>
              <p:blipFill>
                <a:blip r:embed="rId888"/>
                <a:stretch>
                  <a:fillRect/>
                </a:stretch>
              </p:blipFill>
              <p:spPr>
                <a:xfrm>
                  <a:off x="805787" y="3445267"/>
                  <a:ext cx="6372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9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F434FA1D-D4D9-4D23-A475-514F4F66D8BC}"/>
                    </a:ext>
                  </a:extLst>
                </p14:cNvPr>
                <p14:cNvContentPartPr/>
                <p14:nvPr/>
              </p14:nvContentPartPr>
              <p14:xfrm>
                <a:off x="863387" y="3423307"/>
                <a:ext cx="92160" cy="5328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F434FA1D-D4D9-4D23-A475-514F4F66D8BC}"/>
                    </a:ext>
                  </a:extLst>
                </p:cNvPr>
                <p:cNvPicPr/>
                <p:nvPr/>
              </p:nvPicPr>
              <p:blipFill>
                <a:blip r:embed="rId890"/>
                <a:stretch>
                  <a:fillRect/>
                </a:stretch>
              </p:blipFill>
              <p:spPr>
                <a:xfrm>
                  <a:off x="859067" y="3418987"/>
                  <a:ext cx="100800" cy="6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1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73D4201F-50C2-4432-A470-1E5F934F61D8}"/>
                    </a:ext>
                  </a:extLst>
                </p14:cNvPr>
                <p14:cNvContentPartPr/>
                <p14:nvPr/>
              </p14:nvContentPartPr>
              <p14:xfrm>
                <a:off x="952667" y="3397747"/>
                <a:ext cx="52200" cy="8244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73D4201F-50C2-4432-A470-1E5F934F61D8}"/>
                    </a:ext>
                  </a:extLst>
                </p:cNvPr>
                <p:cNvPicPr/>
                <p:nvPr/>
              </p:nvPicPr>
              <p:blipFill>
                <a:blip r:embed="rId892"/>
                <a:stretch>
                  <a:fillRect/>
                </a:stretch>
              </p:blipFill>
              <p:spPr>
                <a:xfrm>
                  <a:off x="948347" y="3393427"/>
                  <a:ext cx="6084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3">
              <p14:nvContentPartPr>
                <p14:cNvPr id="242" name="Freihand 241">
                  <a:extLst>
                    <a:ext uri="{FF2B5EF4-FFF2-40B4-BE49-F238E27FC236}">
                      <a16:creationId xmlns:a16="http://schemas.microsoft.com/office/drawing/2014/main" id="{A85F456D-20AC-4C64-8953-51935161EF97}"/>
                    </a:ext>
                  </a:extLst>
                </p14:cNvPr>
                <p14:cNvContentPartPr/>
                <p14:nvPr/>
              </p14:nvContentPartPr>
              <p14:xfrm>
                <a:off x="462347" y="3657667"/>
                <a:ext cx="56160" cy="90360"/>
              </p14:xfrm>
            </p:contentPart>
          </mc:Choice>
          <mc:Fallback>
            <p:pic>
              <p:nvPicPr>
                <p:cNvPr id="242" name="Freihand 241">
                  <a:extLst>
                    <a:ext uri="{FF2B5EF4-FFF2-40B4-BE49-F238E27FC236}">
                      <a16:creationId xmlns:a16="http://schemas.microsoft.com/office/drawing/2014/main" id="{A85F456D-20AC-4C64-8953-51935161EF97}"/>
                    </a:ext>
                  </a:extLst>
                </p:cNvPr>
                <p:cNvPicPr/>
                <p:nvPr/>
              </p:nvPicPr>
              <p:blipFill>
                <a:blip r:embed="rId894"/>
                <a:stretch>
                  <a:fillRect/>
                </a:stretch>
              </p:blipFill>
              <p:spPr>
                <a:xfrm>
                  <a:off x="458027" y="3653347"/>
                  <a:ext cx="6480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5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C61C290B-12ED-4B83-9135-F6BDA1663293}"/>
                    </a:ext>
                  </a:extLst>
                </p14:cNvPr>
                <p14:cNvContentPartPr/>
                <p14:nvPr/>
              </p14:nvContentPartPr>
              <p14:xfrm>
                <a:off x="548027" y="3658027"/>
                <a:ext cx="70920" cy="7344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C61C290B-12ED-4B83-9135-F6BDA1663293}"/>
                    </a:ext>
                  </a:extLst>
                </p:cNvPr>
                <p:cNvPicPr/>
                <p:nvPr/>
              </p:nvPicPr>
              <p:blipFill>
                <a:blip r:embed="rId896"/>
                <a:stretch>
                  <a:fillRect/>
                </a:stretch>
              </p:blipFill>
              <p:spPr>
                <a:xfrm>
                  <a:off x="543707" y="3653707"/>
                  <a:ext cx="7956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7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75018E13-4EBA-46EB-B492-0C43D415A9E5}"/>
                    </a:ext>
                  </a:extLst>
                </p14:cNvPr>
                <p14:cNvContentPartPr/>
                <p14:nvPr/>
              </p14:nvContentPartPr>
              <p14:xfrm>
                <a:off x="632267" y="3653707"/>
                <a:ext cx="78120" cy="6264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75018E13-4EBA-46EB-B492-0C43D415A9E5}"/>
                    </a:ext>
                  </a:extLst>
                </p:cNvPr>
                <p:cNvPicPr/>
                <p:nvPr/>
              </p:nvPicPr>
              <p:blipFill>
                <a:blip r:embed="rId898"/>
                <a:stretch>
                  <a:fillRect/>
                </a:stretch>
              </p:blipFill>
              <p:spPr>
                <a:xfrm>
                  <a:off x="627947" y="3649387"/>
                  <a:ext cx="86760" cy="7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9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9CB26AB4-D085-4468-A085-27AE37BCFB9D}"/>
                    </a:ext>
                  </a:extLst>
                </p14:cNvPr>
                <p14:cNvContentPartPr/>
                <p14:nvPr/>
              </p14:nvContentPartPr>
              <p14:xfrm>
                <a:off x="699947" y="3634267"/>
                <a:ext cx="43200" cy="12456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9CB26AB4-D085-4468-A085-27AE37BCFB9D}"/>
                    </a:ext>
                  </a:extLst>
                </p:cNvPr>
                <p:cNvPicPr/>
                <p:nvPr/>
              </p:nvPicPr>
              <p:blipFill>
                <a:blip r:embed="rId900"/>
                <a:stretch>
                  <a:fillRect/>
                </a:stretch>
              </p:blipFill>
              <p:spPr>
                <a:xfrm>
                  <a:off x="695627" y="3629947"/>
                  <a:ext cx="5184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1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7C294DF3-5E4D-41D9-A1B2-C4F292C26A80}"/>
                    </a:ext>
                  </a:extLst>
                </p14:cNvPr>
                <p14:cNvContentPartPr/>
                <p14:nvPr/>
              </p14:nvContentPartPr>
              <p14:xfrm>
                <a:off x="760787" y="3574867"/>
                <a:ext cx="106920" cy="9792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7C294DF3-5E4D-41D9-A1B2-C4F292C26A80}"/>
                    </a:ext>
                  </a:extLst>
                </p:cNvPr>
                <p:cNvPicPr/>
                <p:nvPr/>
              </p:nvPicPr>
              <p:blipFill>
                <a:blip r:embed="rId902"/>
                <a:stretch>
                  <a:fillRect/>
                </a:stretch>
              </p:blipFill>
              <p:spPr>
                <a:xfrm>
                  <a:off x="756467" y="3570547"/>
                  <a:ext cx="11556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3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72AED96B-17C4-4E6C-B191-F7A81DD2763B}"/>
                    </a:ext>
                  </a:extLst>
                </p14:cNvPr>
                <p14:cNvContentPartPr/>
                <p14:nvPr/>
              </p14:nvContentPartPr>
              <p14:xfrm>
                <a:off x="850427" y="3598267"/>
                <a:ext cx="63000" cy="10728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72AED96B-17C4-4E6C-B191-F7A81DD2763B}"/>
                    </a:ext>
                  </a:extLst>
                </p:cNvPr>
                <p:cNvPicPr/>
                <p:nvPr/>
              </p:nvPicPr>
              <p:blipFill>
                <a:blip r:embed="rId904"/>
                <a:stretch>
                  <a:fillRect/>
                </a:stretch>
              </p:blipFill>
              <p:spPr>
                <a:xfrm>
                  <a:off x="846107" y="3593947"/>
                  <a:ext cx="716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5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F3CC4B96-AABC-41BF-BCA3-A9F6F1F065EC}"/>
                    </a:ext>
                  </a:extLst>
                </p14:cNvPr>
                <p14:cNvContentPartPr/>
                <p14:nvPr/>
              </p14:nvContentPartPr>
              <p14:xfrm>
                <a:off x="527147" y="3811027"/>
                <a:ext cx="147600" cy="18216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F3CC4B96-AABC-41BF-BCA3-A9F6F1F065EC}"/>
                    </a:ext>
                  </a:extLst>
                </p:cNvPr>
                <p:cNvPicPr/>
                <p:nvPr/>
              </p:nvPicPr>
              <p:blipFill>
                <a:blip r:embed="rId906"/>
                <a:stretch>
                  <a:fillRect/>
                </a:stretch>
              </p:blipFill>
              <p:spPr>
                <a:xfrm>
                  <a:off x="522827" y="3806707"/>
                  <a:ext cx="15624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7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A802C34E-A434-41ED-A443-641383F1BF32}"/>
                    </a:ext>
                  </a:extLst>
                </p14:cNvPr>
                <p14:cNvContentPartPr/>
                <p14:nvPr/>
              </p14:nvContentPartPr>
              <p14:xfrm>
                <a:off x="578627" y="3903187"/>
                <a:ext cx="106920" cy="2412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A802C34E-A434-41ED-A443-641383F1BF32}"/>
                    </a:ext>
                  </a:extLst>
                </p:cNvPr>
                <p:cNvPicPr/>
                <p:nvPr/>
              </p:nvPicPr>
              <p:blipFill>
                <a:blip r:embed="rId908"/>
                <a:stretch>
                  <a:fillRect/>
                </a:stretch>
              </p:blipFill>
              <p:spPr>
                <a:xfrm>
                  <a:off x="574307" y="3898867"/>
                  <a:ext cx="11556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9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326D02FB-DE7A-4580-9BC2-6CD56A446032}"/>
                    </a:ext>
                  </a:extLst>
                </p14:cNvPr>
                <p14:cNvContentPartPr/>
                <p14:nvPr/>
              </p14:nvContentPartPr>
              <p14:xfrm>
                <a:off x="1253267" y="3297307"/>
                <a:ext cx="17640" cy="12564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326D02FB-DE7A-4580-9BC2-6CD56A446032}"/>
                    </a:ext>
                  </a:extLst>
                </p:cNvPr>
                <p:cNvPicPr/>
                <p:nvPr/>
              </p:nvPicPr>
              <p:blipFill>
                <a:blip r:embed="rId910"/>
                <a:stretch>
                  <a:fillRect/>
                </a:stretch>
              </p:blipFill>
              <p:spPr>
                <a:xfrm>
                  <a:off x="1248947" y="3292987"/>
                  <a:ext cx="2628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1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00D0A71A-BA44-4F02-A2B0-406B8C7081E6}"/>
                    </a:ext>
                  </a:extLst>
                </p14:cNvPr>
                <p14:cNvContentPartPr/>
                <p14:nvPr/>
              </p14:nvContentPartPr>
              <p14:xfrm>
                <a:off x="1199987" y="3247267"/>
                <a:ext cx="128880" cy="3276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00D0A71A-BA44-4F02-A2B0-406B8C7081E6}"/>
                    </a:ext>
                  </a:extLst>
                </p:cNvPr>
                <p:cNvPicPr/>
                <p:nvPr/>
              </p:nvPicPr>
              <p:blipFill>
                <a:blip r:embed="rId912"/>
                <a:stretch>
                  <a:fillRect/>
                </a:stretch>
              </p:blipFill>
              <p:spPr>
                <a:xfrm>
                  <a:off x="1195667" y="3242947"/>
                  <a:ext cx="137520" cy="4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3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EB09FEC2-9FF6-4016-91CE-85C50E9EBD3B}"/>
                    </a:ext>
                  </a:extLst>
                </p14:cNvPr>
                <p14:cNvContentPartPr/>
                <p14:nvPr/>
              </p14:nvContentPartPr>
              <p14:xfrm>
                <a:off x="1322747" y="3307747"/>
                <a:ext cx="153360" cy="8568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EB09FEC2-9FF6-4016-91CE-85C50E9EBD3B}"/>
                    </a:ext>
                  </a:extLst>
                </p:cNvPr>
                <p:cNvPicPr/>
                <p:nvPr/>
              </p:nvPicPr>
              <p:blipFill>
                <a:blip r:embed="rId914"/>
                <a:stretch>
                  <a:fillRect/>
                </a:stretch>
              </p:blipFill>
              <p:spPr>
                <a:xfrm>
                  <a:off x="1318427" y="3303427"/>
                  <a:ext cx="16200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5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E045D583-D428-4516-B5AD-DC30CF8EC3F5}"/>
                    </a:ext>
                  </a:extLst>
                </p14:cNvPr>
                <p14:cNvContentPartPr/>
                <p14:nvPr/>
              </p14:nvContentPartPr>
              <p14:xfrm>
                <a:off x="1476107" y="3226747"/>
                <a:ext cx="105840" cy="17640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E045D583-D428-4516-B5AD-DC30CF8EC3F5}"/>
                    </a:ext>
                  </a:extLst>
                </p:cNvPr>
                <p:cNvPicPr/>
                <p:nvPr/>
              </p:nvPicPr>
              <p:blipFill>
                <a:blip r:embed="rId916"/>
                <a:stretch>
                  <a:fillRect/>
                </a:stretch>
              </p:blipFill>
              <p:spPr>
                <a:xfrm>
                  <a:off x="1471787" y="3222427"/>
                  <a:ext cx="11448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7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F661B102-20CE-465A-891A-47132FBAD5E0}"/>
                    </a:ext>
                  </a:extLst>
                </p14:cNvPr>
                <p14:cNvContentPartPr/>
                <p14:nvPr/>
              </p14:nvContentPartPr>
              <p14:xfrm>
                <a:off x="1454147" y="3197587"/>
                <a:ext cx="360" cy="36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F661B102-20CE-465A-891A-47132FBAD5E0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1449827" y="31932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8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3B9520D4-436B-4169-91B9-3BD1D53F488B}"/>
                    </a:ext>
                  </a:extLst>
                </p14:cNvPr>
                <p14:cNvContentPartPr/>
                <p14:nvPr/>
              </p14:nvContentPartPr>
              <p14:xfrm>
                <a:off x="1241387" y="3560467"/>
                <a:ext cx="159120" cy="6768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3B9520D4-436B-4169-91B9-3BD1D53F488B}"/>
                    </a:ext>
                  </a:extLst>
                </p:cNvPr>
                <p:cNvPicPr/>
                <p:nvPr/>
              </p:nvPicPr>
              <p:blipFill>
                <a:blip r:embed="rId919"/>
                <a:stretch>
                  <a:fillRect/>
                </a:stretch>
              </p:blipFill>
              <p:spPr>
                <a:xfrm>
                  <a:off x="1237067" y="3556147"/>
                  <a:ext cx="167760" cy="7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0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2F4B826F-99D5-45C2-8988-C856C434A806}"/>
                    </a:ext>
                  </a:extLst>
                </p14:cNvPr>
                <p14:cNvContentPartPr/>
                <p14:nvPr/>
              </p14:nvContentPartPr>
              <p14:xfrm>
                <a:off x="1433627" y="3517267"/>
                <a:ext cx="70200" cy="87480"/>
              </p14:xfrm>
            </p:contentPart>
          </mc:Choice>
          <mc:Fallback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2F4B826F-99D5-45C2-8988-C856C434A806}"/>
                    </a:ext>
                  </a:extLst>
                </p:cNvPr>
                <p:cNvPicPr/>
                <p:nvPr/>
              </p:nvPicPr>
              <p:blipFill>
                <a:blip r:embed="rId921"/>
                <a:stretch>
                  <a:fillRect/>
                </a:stretch>
              </p:blipFill>
              <p:spPr>
                <a:xfrm>
                  <a:off x="1429307" y="3512947"/>
                  <a:ext cx="7884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2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F68B9756-4EB7-49CA-9A00-21F32AB623C7}"/>
                    </a:ext>
                  </a:extLst>
                </p14:cNvPr>
                <p14:cNvContentPartPr/>
                <p14:nvPr/>
              </p14:nvContentPartPr>
              <p14:xfrm>
                <a:off x="1520387" y="3498187"/>
                <a:ext cx="195480" cy="7848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F68B9756-4EB7-49CA-9A00-21F32AB623C7}"/>
                    </a:ext>
                  </a:extLst>
                </p:cNvPr>
                <p:cNvPicPr/>
                <p:nvPr/>
              </p:nvPicPr>
              <p:blipFill>
                <a:blip r:embed="rId923"/>
                <a:stretch>
                  <a:fillRect/>
                </a:stretch>
              </p:blipFill>
              <p:spPr>
                <a:xfrm>
                  <a:off x="1516067" y="3493507"/>
                  <a:ext cx="20412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4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36C38F87-A4B5-4B50-BF0E-3ECF0848708B}"/>
                    </a:ext>
                  </a:extLst>
                </p14:cNvPr>
                <p14:cNvContentPartPr/>
                <p14:nvPr/>
              </p14:nvContentPartPr>
              <p14:xfrm>
                <a:off x="1731347" y="3455707"/>
                <a:ext cx="69840" cy="6840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36C38F87-A4B5-4B50-BF0E-3ECF0848708B}"/>
                    </a:ext>
                  </a:extLst>
                </p:cNvPr>
                <p:cNvPicPr/>
                <p:nvPr/>
              </p:nvPicPr>
              <p:blipFill>
                <a:blip r:embed="rId925"/>
                <a:stretch>
                  <a:fillRect/>
                </a:stretch>
              </p:blipFill>
              <p:spPr>
                <a:xfrm>
                  <a:off x="1727027" y="3451387"/>
                  <a:ext cx="78480" cy="77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6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AD8A71C9-3C4D-40B7-BF93-492DA5DF65FD}"/>
                    </a:ext>
                  </a:extLst>
                </p14:cNvPr>
                <p14:cNvContentPartPr/>
                <p14:nvPr/>
              </p14:nvContentPartPr>
              <p14:xfrm>
                <a:off x="1313027" y="3776107"/>
                <a:ext cx="124560" cy="10512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AD8A71C9-3C4D-40B7-BF93-492DA5DF65FD}"/>
                    </a:ext>
                  </a:extLst>
                </p:cNvPr>
                <p:cNvPicPr/>
                <p:nvPr/>
              </p:nvPicPr>
              <p:blipFill>
                <a:blip r:embed="rId927"/>
                <a:stretch>
                  <a:fillRect/>
                </a:stretch>
              </p:blipFill>
              <p:spPr>
                <a:xfrm>
                  <a:off x="1308707" y="3771787"/>
                  <a:ext cx="13320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8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EC2E47C4-EF33-4B2A-8411-DBDFD8015D68}"/>
                    </a:ext>
                  </a:extLst>
                </p14:cNvPr>
                <p14:cNvContentPartPr/>
                <p14:nvPr/>
              </p14:nvContentPartPr>
              <p14:xfrm>
                <a:off x="1557827" y="3739387"/>
                <a:ext cx="12600" cy="81720"/>
              </p14:xfrm>
            </p:contentPart>
          </mc:Choice>
          <mc:Fallback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EC2E47C4-EF33-4B2A-8411-DBDFD8015D68}"/>
                    </a:ext>
                  </a:extLst>
                </p:cNvPr>
                <p:cNvPicPr/>
                <p:nvPr/>
              </p:nvPicPr>
              <p:blipFill>
                <a:blip r:embed="rId929"/>
                <a:stretch>
                  <a:fillRect/>
                </a:stretch>
              </p:blipFill>
              <p:spPr>
                <a:xfrm>
                  <a:off x="1553507" y="3735067"/>
                  <a:ext cx="2124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0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52B8D1ED-17BD-4E87-82C9-FB223577847D}"/>
                    </a:ext>
                  </a:extLst>
                </p14:cNvPr>
                <p14:cNvContentPartPr/>
                <p14:nvPr/>
              </p14:nvContentPartPr>
              <p14:xfrm>
                <a:off x="1499867" y="3758107"/>
                <a:ext cx="111240" cy="3312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52B8D1ED-17BD-4E87-82C9-FB223577847D}"/>
                    </a:ext>
                  </a:extLst>
                </p:cNvPr>
                <p:cNvPicPr/>
                <p:nvPr/>
              </p:nvPicPr>
              <p:blipFill>
                <a:blip r:embed="rId931"/>
                <a:stretch>
                  <a:fillRect/>
                </a:stretch>
              </p:blipFill>
              <p:spPr>
                <a:xfrm>
                  <a:off x="1495547" y="3753787"/>
                  <a:ext cx="11988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2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E244C720-63D9-4BA9-B849-702D615A5298}"/>
                    </a:ext>
                  </a:extLst>
                </p14:cNvPr>
                <p14:cNvContentPartPr/>
                <p14:nvPr/>
              </p14:nvContentPartPr>
              <p14:xfrm>
                <a:off x="1661147" y="3651187"/>
                <a:ext cx="88560" cy="13896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E244C720-63D9-4BA9-B849-702D615A5298}"/>
                    </a:ext>
                  </a:extLst>
                </p:cNvPr>
                <p:cNvPicPr/>
                <p:nvPr/>
              </p:nvPicPr>
              <p:blipFill>
                <a:blip r:embed="rId933"/>
                <a:stretch>
                  <a:fillRect/>
                </a:stretch>
              </p:blipFill>
              <p:spPr>
                <a:xfrm>
                  <a:off x="1656827" y="3646867"/>
                  <a:ext cx="9720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4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FFCB3108-265F-454E-B196-2167DDA2057D}"/>
                    </a:ext>
                  </a:extLst>
                </p14:cNvPr>
                <p14:cNvContentPartPr/>
                <p14:nvPr/>
              </p14:nvContentPartPr>
              <p14:xfrm>
                <a:off x="1697147" y="3703027"/>
                <a:ext cx="68040" cy="2808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FFCB3108-265F-454E-B196-2167DDA2057D}"/>
                    </a:ext>
                  </a:extLst>
                </p:cNvPr>
                <p:cNvPicPr/>
                <p:nvPr/>
              </p:nvPicPr>
              <p:blipFill>
                <a:blip r:embed="rId935"/>
                <a:stretch>
                  <a:fillRect/>
                </a:stretch>
              </p:blipFill>
              <p:spPr>
                <a:xfrm>
                  <a:off x="1692827" y="3698707"/>
                  <a:ext cx="766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6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873B8C69-1C88-472D-9A94-B74753234870}"/>
                    </a:ext>
                  </a:extLst>
                </p14:cNvPr>
                <p14:cNvContentPartPr/>
                <p14:nvPr/>
              </p14:nvContentPartPr>
              <p14:xfrm>
                <a:off x="1680587" y="3751627"/>
                <a:ext cx="97200" cy="5004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873B8C69-1C88-472D-9A94-B74753234870}"/>
                    </a:ext>
                  </a:extLst>
                </p:cNvPr>
                <p:cNvPicPr/>
                <p:nvPr/>
              </p:nvPicPr>
              <p:blipFill>
                <a:blip r:embed="rId937"/>
                <a:stretch>
                  <a:fillRect/>
                </a:stretch>
              </p:blipFill>
              <p:spPr>
                <a:xfrm>
                  <a:off x="1676267" y="3747307"/>
                  <a:ext cx="10584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8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C0C17275-77EB-4489-A2B1-511029C3DCB4}"/>
                    </a:ext>
                  </a:extLst>
                </p14:cNvPr>
                <p14:cNvContentPartPr/>
                <p14:nvPr/>
              </p14:nvContentPartPr>
              <p14:xfrm>
                <a:off x="465227" y="2603227"/>
                <a:ext cx="107640" cy="12600"/>
              </p14:xfrm>
            </p:contentPart>
          </mc:Choice>
          <mc:Fallback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C0C17275-77EB-4489-A2B1-511029C3DCB4}"/>
                    </a:ext>
                  </a:extLst>
                </p:cNvPr>
                <p:cNvPicPr/>
                <p:nvPr/>
              </p:nvPicPr>
              <p:blipFill>
                <a:blip r:embed="rId939"/>
                <a:stretch>
                  <a:fillRect/>
                </a:stretch>
              </p:blipFill>
              <p:spPr>
                <a:xfrm>
                  <a:off x="460907" y="2598907"/>
                  <a:ext cx="11628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0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069F3280-E732-449A-843E-D51A107D1885}"/>
                    </a:ext>
                  </a:extLst>
                </p14:cNvPr>
                <p14:cNvContentPartPr/>
                <p14:nvPr/>
              </p14:nvContentPartPr>
              <p14:xfrm>
                <a:off x="1241747" y="2742907"/>
                <a:ext cx="31320" cy="1080"/>
              </p14:xfrm>
            </p:contentPart>
          </mc:Choice>
          <mc:Fallback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069F3280-E732-449A-843E-D51A107D1885}"/>
                    </a:ext>
                  </a:extLst>
                </p:cNvPr>
                <p:cNvPicPr/>
                <p:nvPr/>
              </p:nvPicPr>
              <p:blipFill>
                <a:blip r:embed="rId941"/>
                <a:stretch>
                  <a:fillRect/>
                </a:stretch>
              </p:blipFill>
              <p:spPr>
                <a:xfrm>
                  <a:off x="1237427" y="2738587"/>
                  <a:ext cx="39960" cy="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2">
              <p14:nvContentPartPr>
                <p14:cNvPr id="431" name="Freihand 430">
                  <a:extLst>
                    <a:ext uri="{FF2B5EF4-FFF2-40B4-BE49-F238E27FC236}">
                      <a16:creationId xmlns:a16="http://schemas.microsoft.com/office/drawing/2014/main" id="{51BE84BB-19D7-4BE6-B2A1-23D66D985932}"/>
                    </a:ext>
                  </a:extLst>
                </p14:cNvPr>
                <p14:cNvContentPartPr/>
                <p14:nvPr/>
              </p14:nvContentPartPr>
              <p14:xfrm>
                <a:off x="3431987" y="2918227"/>
                <a:ext cx="35640" cy="15480"/>
              </p14:xfrm>
            </p:contentPart>
          </mc:Choice>
          <mc:Fallback>
            <p:pic>
              <p:nvPicPr>
                <p:cNvPr id="431" name="Freihand 430">
                  <a:extLst>
                    <a:ext uri="{FF2B5EF4-FFF2-40B4-BE49-F238E27FC236}">
                      <a16:creationId xmlns:a16="http://schemas.microsoft.com/office/drawing/2014/main" id="{51BE84BB-19D7-4BE6-B2A1-23D66D985932}"/>
                    </a:ext>
                  </a:extLst>
                </p:cNvPr>
                <p:cNvPicPr/>
                <p:nvPr/>
              </p:nvPicPr>
              <p:blipFill>
                <a:blip r:embed="rId943"/>
                <a:stretch>
                  <a:fillRect/>
                </a:stretch>
              </p:blipFill>
              <p:spPr>
                <a:xfrm>
                  <a:off x="3427667" y="2913907"/>
                  <a:ext cx="4428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4">
              <p14:nvContentPartPr>
                <p14:cNvPr id="432" name="Freihand 431">
                  <a:extLst>
                    <a:ext uri="{FF2B5EF4-FFF2-40B4-BE49-F238E27FC236}">
                      <a16:creationId xmlns:a16="http://schemas.microsoft.com/office/drawing/2014/main" id="{E5425815-8DD6-4466-84D2-C4A067924100}"/>
                    </a:ext>
                  </a:extLst>
                </p14:cNvPr>
                <p14:cNvContentPartPr/>
                <p14:nvPr/>
              </p14:nvContentPartPr>
              <p14:xfrm>
                <a:off x="3504347" y="2916427"/>
                <a:ext cx="360" cy="360"/>
              </p14:xfrm>
            </p:contentPart>
          </mc:Choice>
          <mc:Fallback>
            <p:pic>
              <p:nvPicPr>
                <p:cNvPr id="432" name="Freihand 431">
                  <a:extLst>
                    <a:ext uri="{FF2B5EF4-FFF2-40B4-BE49-F238E27FC236}">
                      <a16:creationId xmlns:a16="http://schemas.microsoft.com/office/drawing/2014/main" id="{E5425815-8DD6-4466-84D2-C4A067924100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500027" y="29121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5">
              <p14:nvContentPartPr>
                <p14:cNvPr id="434" name="Freihand 433">
                  <a:extLst>
                    <a:ext uri="{FF2B5EF4-FFF2-40B4-BE49-F238E27FC236}">
                      <a16:creationId xmlns:a16="http://schemas.microsoft.com/office/drawing/2014/main" id="{73A96FCD-8AEF-4F91-86D0-29D2D770C503}"/>
                    </a:ext>
                  </a:extLst>
                </p14:cNvPr>
                <p14:cNvContentPartPr/>
                <p14:nvPr/>
              </p14:nvContentPartPr>
              <p14:xfrm>
                <a:off x="3382667" y="2926147"/>
                <a:ext cx="119880" cy="10800"/>
              </p14:xfrm>
            </p:contentPart>
          </mc:Choice>
          <mc:Fallback>
            <p:pic>
              <p:nvPicPr>
                <p:cNvPr id="434" name="Freihand 433">
                  <a:extLst>
                    <a:ext uri="{FF2B5EF4-FFF2-40B4-BE49-F238E27FC236}">
                      <a16:creationId xmlns:a16="http://schemas.microsoft.com/office/drawing/2014/main" id="{73A96FCD-8AEF-4F91-86D0-29D2D770C503}"/>
                    </a:ext>
                  </a:extLst>
                </p:cNvPr>
                <p:cNvPicPr/>
                <p:nvPr/>
              </p:nvPicPr>
              <p:blipFill>
                <a:blip r:embed="rId946"/>
                <a:stretch>
                  <a:fillRect/>
                </a:stretch>
              </p:blipFill>
              <p:spPr>
                <a:xfrm>
                  <a:off x="3378347" y="2921827"/>
                  <a:ext cx="1285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7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579B2061-0AED-402A-907B-DC29D4055D42}"/>
                    </a:ext>
                  </a:extLst>
                </p14:cNvPr>
                <p14:cNvContentPartPr/>
                <p14:nvPr/>
              </p14:nvContentPartPr>
              <p14:xfrm>
                <a:off x="3541067" y="2917867"/>
                <a:ext cx="94320" cy="3960"/>
              </p14:xfrm>
            </p:contentPart>
          </mc:Choice>
          <mc:Fallback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579B2061-0AED-402A-907B-DC29D4055D42}"/>
                    </a:ext>
                  </a:extLst>
                </p:cNvPr>
                <p:cNvPicPr/>
                <p:nvPr/>
              </p:nvPicPr>
              <p:blipFill>
                <a:blip r:embed="rId948"/>
                <a:stretch>
                  <a:fillRect/>
                </a:stretch>
              </p:blipFill>
              <p:spPr>
                <a:xfrm>
                  <a:off x="3536747" y="2913547"/>
                  <a:ext cx="10296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9">
              <p14:nvContentPartPr>
                <p14:cNvPr id="436" name="Freihand 435">
                  <a:extLst>
                    <a:ext uri="{FF2B5EF4-FFF2-40B4-BE49-F238E27FC236}">
                      <a16:creationId xmlns:a16="http://schemas.microsoft.com/office/drawing/2014/main" id="{AFC48C78-3ECC-4191-8CF2-4465C120B67B}"/>
                    </a:ext>
                  </a:extLst>
                </p14:cNvPr>
                <p14:cNvContentPartPr/>
                <p14:nvPr/>
              </p14:nvContentPartPr>
              <p14:xfrm>
                <a:off x="3666347" y="2917867"/>
                <a:ext cx="199080" cy="6480"/>
              </p14:xfrm>
            </p:contentPart>
          </mc:Choice>
          <mc:Fallback>
            <p:pic>
              <p:nvPicPr>
                <p:cNvPr id="436" name="Freihand 435">
                  <a:extLst>
                    <a:ext uri="{FF2B5EF4-FFF2-40B4-BE49-F238E27FC236}">
                      <a16:creationId xmlns:a16="http://schemas.microsoft.com/office/drawing/2014/main" id="{AFC48C78-3ECC-4191-8CF2-4465C120B67B}"/>
                    </a:ext>
                  </a:extLst>
                </p:cNvPr>
                <p:cNvPicPr/>
                <p:nvPr/>
              </p:nvPicPr>
              <p:blipFill>
                <a:blip r:embed="rId950"/>
                <a:stretch>
                  <a:fillRect/>
                </a:stretch>
              </p:blipFill>
              <p:spPr>
                <a:xfrm>
                  <a:off x="3662027" y="2913547"/>
                  <a:ext cx="207720" cy="1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1">
              <p14:nvContentPartPr>
                <p14:cNvPr id="469" name="Freihand 468">
                  <a:extLst>
                    <a:ext uri="{FF2B5EF4-FFF2-40B4-BE49-F238E27FC236}">
                      <a16:creationId xmlns:a16="http://schemas.microsoft.com/office/drawing/2014/main" id="{E5CD91BE-E9A4-4DBC-A8E9-2B8A0D911E1D}"/>
                    </a:ext>
                  </a:extLst>
                </p14:cNvPr>
                <p14:cNvContentPartPr/>
                <p14:nvPr/>
              </p14:nvContentPartPr>
              <p14:xfrm>
                <a:off x="3390947" y="2942347"/>
                <a:ext cx="30600" cy="11880"/>
              </p14:xfrm>
            </p:contentPart>
          </mc:Choice>
          <mc:Fallback>
            <p:pic>
              <p:nvPicPr>
                <p:cNvPr id="469" name="Freihand 468">
                  <a:extLst>
                    <a:ext uri="{FF2B5EF4-FFF2-40B4-BE49-F238E27FC236}">
                      <a16:creationId xmlns:a16="http://schemas.microsoft.com/office/drawing/2014/main" id="{E5CD91BE-E9A4-4DBC-A8E9-2B8A0D911E1D}"/>
                    </a:ext>
                  </a:extLst>
                </p:cNvPr>
                <p:cNvPicPr/>
                <p:nvPr/>
              </p:nvPicPr>
              <p:blipFill>
                <a:blip r:embed="rId952"/>
                <a:stretch>
                  <a:fillRect/>
                </a:stretch>
              </p:blipFill>
              <p:spPr>
                <a:xfrm>
                  <a:off x="3386627" y="2938027"/>
                  <a:ext cx="3924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3">
              <p14:nvContentPartPr>
                <p14:cNvPr id="470" name="Freihand 469">
                  <a:extLst>
                    <a:ext uri="{FF2B5EF4-FFF2-40B4-BE49-F238E27FC236}">
                      <a16:creationId xmlns:a16="http://schemas.microsoft.com/office/drawing/2014/main" id="{A024C085-096A-43E5-83BF-E1AF43B1DEDE}"/>
                    </a:ext>
                  </a:extLst>
                </p14:cNvPr>
                <p14:cNvContentPartPr/>
                <p14:nvPr/>
              </p14:nvContentPartPr>
              <p14:xfrm>
                <a:off x="3383027" y="2941627"/>
                <a:ext cx="5040" cy="360"/>
              </p14:xfrm>
            </p:contentPart>
          </mc:Choice>
          <mc:Fallback>
            <p:pic>
              <p:nvPicPr>
                <p:cNvPr id="470" name="Freihand 469">
                  <a:extLst>
                    <a:ext uri="{FF2B5EF4-FFF2-40B4-BE49-F238E27FC236}">
                      <a16:creationId xmlns:a16="http://schemas.microsoft.com/office/drawing/2014/main" id="{A024C085-096A-43E5-83BF-E1AF43B1DEDE}"/>
                    </a:ext>
                  </a:extLst>
                </p:cNvPr>
                <p:cNvPicPr/>
                <p:nvPr/>
              </p:nvPicPr>
              <p:blipFill>
                <a:blip r:embed="rId954"/>
                <a:stretch>
                  <a:fillRect/>
                </a:stretch>
              </p:blipFill>
              <p:spPr>
                <a:xfrm>
                  <a:off x="3378707" y="2937307"/>
                  <a:ext cx="1368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5">
              <p14:nvContentPartPr>
                <p14:cNvPr id="471" name="Freihand 470">
                  <a:extLst>
                    <a:ext uri="{FF2B5EF4-FFF2-40B4-BE49-F238E27FC236}">
                      <a16:creationId xmlns:a16="http://schemas.microsoft.com/office/drawing/2014/main" id="{B7A40549-59A9-4976-8068-B17DF4FC58E2}"/>
                    </a:ext>
                  </a:extLst>
                </p14:cNvPr>
                <p14:cNvContentPartPr/>
                <p14:nvPr/>
              </p14:nvContentPartPr>
              <p14:xfrm>
                <a:off x="3137507" y="2915347"/>
                <a:ext cx="147600" cy="41400"/>
              </p14:xfrm>
            </p:contentPart>
          </mc:Choice>
          <mc:Fallback>
            <p:pic>
              <p:nvPicPr>
                <p:cNvPr id="471" name="Freihand 470">
                  <a:extLst>
                    <a:ext uri="{FF2B5EF4-FFF2-40B4-BE49-F238E27FC236}">
                      <a16:creationId xmlns:a16="http://schemas.microsoft.com/office/drawing/2014/main" id="{B7A40549-59A9-4976-8068-B17DF4FC58E2}"/>
                    </a:ext>
                  </a:extLst>
                </p:cNvPr>
                <p:cNvPicPr/>
                <p:nvPr/>
              </p:nvPicPr>
              <p:blipFill>
                <a:blip r:embed="rId956"/>
                <a:stretch>
                  <a:fillRect/>
                </a:stretch>
              </p:blipFill>
              <p:spPr>
                <a:xfrm>
                  <a:off x="3133187" y="2911027"/>
                  <a:ext cx="156240" cy="5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7">
              <p14:nvContentPartPr>
                <p14:cNvPr id="475" name="Freihand 474">
                  <a:extLst>
                    <a:ext uri="{FF2B5EF4-FFF2-40B4-BE49-F238E27FC236}">
                      <a16:creationId xmlns:a16="http://schemas.microsoft.com/office/drawing/2014/main" id="{72AB0B83-8262-44D9-A9CD-60F4A0BC9639}"/>
                    </a:ext>
                  </a:extLst>
                </p14:cNvPr>
                <p14:cNvContentPartPr/>
                <p14:nvPr/>
              </p14:nvContentPartPr>
              <p14:xfrm>
                <a:off x="-43813" y="2106067"/>
                <a:ext cx="330120" cy="258840"/>
              </p14:xfrm>
            </p:contentPart>
          </mc:Choice>
          <mc:Fallback>
            <p:pic>
              <p:nvPicPr>
                <p:cNvPr id="475" name="Freihand 474">
                  <a:extLst>
                    <a:ext uri="{FF2B5EF4-FFF2-40B4-BE49-F238E27FC236}">
                      <a16:creationId xmlns:a16="http://schemas.microsoft.com/office/drawing/2014/main" id="{72AB0B83-8262-44D9-A9CD-60F4A0BC9639}"/>
                    </a:ext>
                  </a:extLst>
                </p:cNvPr>
                <p:cNvPicPr/>
                <p:nvPr/>
              </p:nvPicPr>
              <p:blipFill>
                <a:blip r:embed="rId958"/>
                <a:stretch>
                  <a:fillRect/>
                </a:stretch>
              </p:blipFill>
              <p:spPr>
                <a:xfrm>
                  <a:off x="-48133" y="2101747"/>
                  <a:ext cx="338760" cy="26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9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82704D73-A0FC-4EDD-97B3-BD262C6747B9}"/>
                    </a:ext>
                  </a:extLst>
                </p14:cNvPr>
                <p14:cNvContentPartPr/>
                <p14:nvPr/>
              </p14:nvContentPartPr>
              <p14:xfrm>
                <a:off x="3953627" y="2910667"/>
                <a:ext cx="41760" cy="1440"/>
              </p14:xfrm>
            </p:contentPart>
          </mc:Choice>
          <mc:Fallback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82704D73-A0FC-4EDD-97B3-BD262C6747B9}"/>
                    </a:ext>
                  </a:extLst>
                </p:cNvPr>
                <p:cNvPicPr/>
                <p:nvPr/>
              </p:nvPicPr>
              <p:blipFill>
                <a:blip r:embed="rId960"/>
                <a:stretch>
                  <a:fillRect/>
                </a:stretch>
              </p:blipFill>
              <p:spPr>
                <a:xfrm>
                  <a:off x="3949307" y="2906347"/>
                  <a:ext cx="5040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1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71A24F42-D7FC-401D-9419-FC989BAD55D8}"/>
                    </a:ext>
                  </a:extLst>
                </p14:cNvPr>
                <p14:cNvContentPartPr/>
                <p14:nvPr/>
              </p14:nvContentPartPr>
              <p14:xfrm>
                <a:off x="3890987" y="2910667"/>
                <a:ext cx="360" cy="360"/>
              </p14:xfrm>
            </p:contentPart>
          </mc:Choice>
          <mc:Fallback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71A24F42-D7FC-401D-9419-FC989BAD55D8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886667" y="29063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2">
              <p14:nvContentPartPr>
                <p14:cNvPr id="440" name="Freihand 439">
                  <a:extLst>
                    <a:ext uri="{FF2B5EF4-FFF2-40B4-BE49-F238E27FC236}">
                      <a16:creationId xmlns:a16="http://schemas.microsoft.com/office/drawing/2014/main" id="{0D3D3DAE-0C82-4733-86F7-AC1E159F8D3B}"/>
                    </a:ext>
                  </a:extLst>
                </p14:cNvPr>
                <p14:cNvContentPartPr/>
                <p14:nvPr/>
              </p14:nvContentPartPr>
              <p14:xfrm>
                <a:off x="3927707" y="2906707"/>
                <a:ext cx="360" cy="360"/>
              </p14:xfrm>
            </p:contentPart>
          </mc:Choice>
          <mc:Fallback>
            <p:pic>
              <p:nvPicPr>
                <p:cNvPr id="440" name="Freihand 439">
                  <a:extLst>
                    <a:ext uri="{FF2B5EF4-FFF2-40B4-BE49-F238E27FC236}">
                      <a16:creationId xmlns:a16="http://schemas.microsoft.com/office/drawing/2014/main" id="{0D3D3DAE-0C82-4733-86F7-AC1E159F8D3B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923387" y="29023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3">
              <p14:nvContentPartPr>
                <p14:cNvPr id="441" name="Freihand 440">
                  <a:extLst>
                    <a:ext uri="{FF2B5EF4-FFF2-40B4-BE49-F238E27FC236}">
                      <a16:creationId xmlns:a16="http://schemas.microsoft.com/office/drawing/2014/main" id="{84D955CB-0F8F-4908-BE71-9DD15C7DEE32}"/>
                    </a:ext>
                  </a:extLst>
                </p14:cNvPr>
                <p14:cNvContentPartPr/>
                <p14:nvPr/>
              </p14:nvContentPartPr>
              <p14:xfrm>
                <a:off x="3868667" y="2920387"/>
                <a:ext cx="90720" cy="1440"/>
              </p14:xfrm>
            </p:contentPart>
          </mc:Choice>
          <mc:Fallback>
            <p:pic>
              <p:nvPicPr>
                <p:cNvPr id="441" name="Freihand 440">
                  <a:extLst>
                    <a:ext uri="{FF2B5EF4-FFF2-40B4-BE49-F238E27FC236}">
                      <a16:creationId xmlns:a16="http://schemas.microsoft.com/office/drawing/2014/main" id="{84D955CB-0F8F-4908-BE71-9DD15C7DEE32}"/>
                    </a:ext>
                  </a:extLst>
                </p:cNvPr>
                <p:cNvPicPr/>
                <p:nvPr/>
              </p:nvPicPr>
              <p:blipFill>
                <a:blip r:embed="rId702"/>
                <a:stretch>
                  <a:fillRect/>
                </a:stretch>
              </p:blipFill>
              <p:spPr>
                <a:xfrm>
                  <a:off x="3864347" y="2916067"/>
                  <a:ext cx="9936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4">
              <p14:nvContentPartPr>
                <p14:cNvPr id="637" name="Freihand 636">
                  <a:extLst>
                    <a:ext uri="{FF2B5EF4-FFF2-40B4-BE49-F238E27FC236}">
                      <a16:creationId xmlns:a16="http://schemas.microsoft.com/office/drawing/2014/main" id="{96BC5349-CE2C-4001-AD47-E0990CF88B8D}"/>
                    </a:ext>
                  </a:extLst>
                </p14:cNvPr>
                <p14:cNvContentPartPr/>
                <p14:nvPr/>
              </p14:nvContentPartPr>
              <p14:xfrm>
                <a:off x="1354067" y="2487307"/>
                <a:ext cx="119880" cy="210960"/>
              </p14:xfrm>
            </p:contentPart>
          </mc:Choice>
          <mc:Fallback>
            <p:pic>
              <p:nvPicPr>
                <p:cNvPr id="637" name="Freihand 636">
                  <a:extLst>
                    <a:ext uri="{FF2B5EF4-FFF2-40B4-BE49-F238E27FC236}">
                      <a16:creationId xmlns:a16="http://schemas.microsoft.com/office/drawing/2014/main" id="{96BC5349-CE2C-4001-AD47-E0990CF88B8D}"/>
                    </a:ext>
                  </a:extLst>
                </p:cNvPr>
                <p:cNvPicPr/>
                <p:nvPr/>
              </p:nvPicPr>
              <p:blipFill>
                <a:blip r:embed="rId965"/>
                <a:stretch>
                  <a:fillRect/>
                </a:stretch>
              </p:blipFill>
              <p:spPr>
                <a:xfrm>
                  <a:off x="1349747" y="2482987"/>
                  <a:ext cx="128520" cy="21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6">
              <p14:nvContentPartPr>
                <p14:cNvPr id="638" name="Freihand 637">
                  <a:extLst>
                    <a:ext uri="{FF2B5EF4-FFF2-40B4-BE49-F238E27FC236}">
                      <a16:creationId xmlns:a16="http://schemas.microsoft.com/office/drawing/2014/main" id="{9C5454C8-BB1B-4C32-8FC4-F7AB3061FF46}"/>
                    </a:ext>
                  </a:extLst>
                </p14:cNvPr>
                <p14:cNvContentPartPr/>
                <p14:nvPr/>
              </p14:nvContentPartPr>
              <p14:xfrm>
                <a:off x="1561787" y="2494147"/>
                <a:ext cx="155880" cy="198360"/>
              </p14:xfrm>
            </p:contentPart>
          </mc:Choice>
          <mc:Fallback>
            <p:pic>
              <p:nvPicPr>
                <p:cNvPr id="638" name="Freihand 637">
                  <a:extLst>
                    <a:ext uri="{FF2B5EF4-FFF2-40B4-BE49-F238E27FC236}">
                      <a16:creationId xmlns:a16="http://schemas.microsoft.com/office/drawing/2014/main" id="{9C5454C8-BB1B-4C32-8FC4-F7AB3061FF46}"/>
                    </a:ext>
                  </a:extLst>
                </p:cNvPr>
                <p:cNvPicPr/>
                <p:nvPr/>
              </p:nvPicPr>
              <p:blipFill>
                <a:blip r:embed="rId967"/>
                <a:stretch>
                  <a:fillRect/>
                </a:stretch>
              </p:blipFill>
              <p:spPr>
                <a:xfrm>
                  <a:off x="1557467" y="2489827"/>
                  <a:ext cx="16452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8">
              <p14:nvContentPartPr>
                <p14:cNvPr id="668" name="Freihand 667">
                  <a:extLst>
                    <a:ext uri="{FF2B5EF4-FFF2-40B4-BE49-F238E27FC236}">
                      <a16:creationId xmlns:a16="http://schemas.microsoft.com/office/drawing/2014/main" id="{075D5714-0189-4CA7-9E4F-C0907D058FF4}"/>
                    </a:ext>
                  </a:extLst>
                </p14:cNvPr>
                <p14:cNvContentPartPr/>
                <p14:nvPr/>
              </p14:nvContentPartPr>
              <p14:xfrm>
                <a:off x="1475747" y="2684587"/>
                <a:ext cx="124200" cy="254160"/>
              </p14:xfrm>
            </p:contentPart>
          </mc:Choice>
          <mc:Fallback>
            <p:pic>
              <p:nvPicPr>
                <p:cNvPr id="668" name="Freihand 667">
                  <a:extLst>
                    <a:ext uri="{FF2B5EF4-FFF2-40B4-BE49-F238E27FC236}">
                      <a16:creationId xmlns:a16="http://schemas.microsoft.com/office/drawing/2014/main" id="{075D5714-0189-4CA7-9E4F-C0907D058FF4}"/>
                    </a:ext>
                  </a:extLst>
                </p:cNvPr>
                <p:cNvPicPr/>
                <p:nvPr/>
              </p:nvPicPr>
              <p:blipFill>
                <a:blip r:embed="rId969"/>
                <a:stretch>
                  <a:fillRect/>
                </a:stretch>
              </p:blipFill>
              <p:spPr>
                <a:xfrm>
                  <a:off x="1471427" y="2680267"/>
                  <a:ext cx="132840" cy="262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77" name="Gruppieren 676">
            <a:extLst>
              <a:ext uri="{FF2B5EF4-FFF2-40B4-BE49-F238E27FC236}">
                <a16:creationId xmlns:a16="http://schemas.microsoft.com/office/drawing/2014/main" id="{8EF69245-3C6A-42A3-B2D1-688B5E9B417E}"/>
              </a:ext>
            </a:extLst>
          </p:cNvPr>
          <p:cNvGrpSpPr/>
          <p:nvPr/>
        </p:nvGrpSpPr>
        <p:grpSpPr>
          <a:xfrm>
            <a:off x="4214627" y="5739547"/>
            <a:ext cx="127800" cy="167400"/>
            <a:chOff x="4214627" y="5739547"/>
            <a:chExt cx="127800" cy="167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70">
              <p14:nvContentPartPr>
                <p14:cNvPr id="674" name="Freihand 673">
                  <a:extLst>
                    <a:ext uri="{FF2B5EF4-FFF2-40B4-BE49-F238E27FC236}">
                      <a16:creationId xmlns:a16="http://schemas.microsoft.com/office/drawing/2014/main" id="{6914A7F8-AE59-4D55-82A4-7BC8FA334DC8}"/>
                    </a:ext>
                  </a:extLst>
                </p14:cNvPr>
                <p14:cNvContentPartPr/>
                <p14:nvPr/>
              </p14:nvContentPartPr>
              <p14:xfrm>
                <a:off x="4215707" y="5739547"/>
                <a:ext cx="10080" cy="137880"/>
              </p14:xfrm>
            </p:contentPart>
          </mc:Choice>
          <mc:Fallback>
            <p:pic>
              <p:nvPicPr>
                <p:cNvPr id="674" name="Freihand 673">
                  <a:extLst>
                    <a:ext uri="{FF2B5EF4-FFF2-40B4-BE49-F238E27FC236}">
                      <a16:creationId xmlns:a16="http://schemas.microsoft.com/office/drawing/2014/main" id="{6914A7F8-AE59-4D55-82A4-7BC8FA334DC8}"/>
                    </a:ext>
                  </a:extLst>
                </p:cNvPr>
                <p:cNvPicPr/>
                <p:nvPr/>
              </p:nvPicPr>
              <p:blipFill>
                <a:blip r:embed="rId971"/>
                <a:stretch>
                  <a:fillRect/>
                </a:stretch>
              </p:blipFill>
              <p:spPr>
                <a:xfrm>
                  <a:off x="4211387" y="5735227"/>
                  <a:ext cx="18720" cy="14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2">
              <p14:nvContentPartPr>
                <p14:cNvPr id="675" name="Freihand 674">
                  <a:extLst>
                    <a:ext uri="{FF2B5EF4-FFF2-40B4-BE49-F238E27FC236}">
                      <a16:creationId xmlns:a16="http://schemas.microsoft.com/office/drawing/2014/main" id="{ECAD8D3D-4D07-42EB-8744-9FB900A455FA}"/>
                    </a:ext>
                  </a:extLst>
                </p14:cNvPr>
                <p14:cNvContentPartPr/>
                <p14:nvPr/>
              </p14:nvContentPartPr>
              <p14:xfrm>
                <a:off x="4220387" y="5746027"/>
                <a:ext cx="119160" cy="3600"/>
              </p14:xfrm>
            </p:contentPart>
          </mc:Choice>
          <mc:Fallback>
            <p:pic>
              <p:nvPicPr>
                <p:cNvPr id="675" name="Freihand 674">
                  <a:extLst>
                    <a:ext uri="{FF2B5EF4-FFF2-40B4-BE49-F238E27FC236}">
                      <a16:creationId xmlns:a16="http://schemas.microsoft.com/office/drawing/2014/main" id="{ECAD8D3D-4D07-42EB-8744-9FB900A455FA}"/>
                    </a:ext>
                  </a:extLst>
                </p:cNvPr>
                <p:cNvPicPr/>
                <p:nvPr/>
              </p:nvPicPr>
              <p:blipFill>
                <a:blip r:embed="rId973"/>
                <a:stretch>
                  <a:fillRect/>
                </a:stretch>
              </p:blipFill>
              <p:spPr>
                <a:xfrm>
                  <a:off x="4216067" y="5741707"/>
                  <a:ext cx="12780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4">
              <p14:nvContentPartPr>
                <p14:cNvPr id="676" name="Freihand 675">
                  <a:extLst>
                    <a:ext uri="{FF2B5EF4-FFF2-40B4-BE49-F238E27FC236}">
                      <a16:creationId xmlns:a16="http://schemas.microsoft.com/office/drawing/2014/main" id="{188113DC-F72C-433E-AB30-8EB9934C09B8}"/>
                    </a:ext>
                  </a:extLst>
                </p14:cNvPr>
                <p14:cNvContentPartPr/>
                <p14:nvPr/>
              </p14:nvContentPartPr>
              <p14:xfrm>
                <a:off x="4214627" y="5796067"/>
                <a:ext cx="127800" cy="110880"/>
              </p14:xfrm>
            </p:contentPart>
          </mc:Choice>
          <mc:Fallback>
            <p:pic>
              <p:nvPicPr>
                <p:cNvPr id="676" name="Freihand 675">
                  <a:extLst>
                    <a:ext uri="{FF2B5EF4-FFF2-40B4-BE49-F238E27FC236}">
                      <a16:creationId xmlns:a16="http://schemas.microsoft.com/office/drawing/2014/main" id="{188113DC-F72C-433E-AB30-8EB9934C09B8}"/>
                    </a:ext>
                  </a:extLst>
                </p:cNvPr>
                <p:cNvPicPr/>
                <p:nvPr/>
              </p:nvPicPr>
              <p:blipFill>
                <a:blip r:embed="rId975"/>
                <a:stretch>
                  <a:fillRect/>
                </a:stretch>
              </p:blipFill>
              <p:spPr>
                <a:xfrm>
                  <a:off x="4210307" y="5791747"/>
                  <a:ext cx="136440" cy="1195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86" name="Gruppieren 685">
            <a:extLst>
              <a:ext uri="{FF2B5EF4-FFF2-40B4-BE49-F238E27FC236}">
                <a16:creationId xmlns:a16="http://schemas.microsoft.com/office/drawing/2014/main" id="{9B17123E-F60C-4112-B917-E2A12AC0B96E}"/>
              </a:ext>
            </a:extLst>
          </p:cNvPr>
          <p:cNvGrpSpPr/>
          <p:nvPr/>
        </p:nvGrpSpPr>
        <p:grpSpPr>
          <a:xfrm>
            <a:off x="4652387" y="5685187"/>
            <a:ext cx="1191240" cy="246960"/>
            <a:chOff x="4652387" y="5685187"/>
            <a:chExt cx="1191240" cy="246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76">
              <p14:nvContentPartPr>
                <p14:cNvPr id="678" name="Freihand 677">
                  <a:extLst>
                    <a:ext uri="{FF2B5EF4-FFF2-40B4-BE49-F238E27FC236}">
                      <a16:creationId xmlns:a16="http://schemas.microsoft.com/office/drawing/2014/main" id="{F0B3F180-8F1D-4498-AEE6-0669EA42D9C8}"/>
                    </a:ext>
                  </a:extLst>
                </p14:cNvPr>
                <p14:cNvContentPartPr/>
                <p14:nvPr/>
              </p14:nvContentPartPr>
              <p14:xfrm>
                <a:off x="4659587" y="5782387"/>
                <a:ext cx="8640" cy="86040"/>
              </p14:xfrm>
            </p:contentPart>
          </mc:Choice>
          <mc:Fallback>
            <p:pic>
              <p:nvPicPr>
                <p:cNvPr id="678" name="Freihand 677">
                  <a:extLst>
                    <a:ext uri="{FF2B5EF4-FFF2-40B4-BE49-F238E27FC236}">
                      <a16:creationId xmlns:a16="http://schemas.microsoft.com/office/drawing/2014/main" id="{F0B3F180-8F1D-4498-AEE6-0669EA42D9C8}"/>
                    </a:ext>
                  </a:extLst>
                </p:cNvPr>
                <p:cNvPicPr/>
                <p:nvPr/>
              </p:nvPicPr>
              <p:blipFill>
                <a:blip r:embed="rId977"/>
                <a:stretch>
                  <a:fillRect/>
                </a:stretch>
              </p:blipFill>
              <p:spPr>
                <a:xfrm>
                  <a:off x="4655267" y="5778067"/>
                  <a:ext cx="1728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8">
              <p14:nvContentPartPr>
                <p14:cNvPr id="679" name="Freihand 678">
                  <a:extLst>
                    <a:ext uri="{FF2B5EF4-FFF2-40B4-BE49-F238E27FC236}">
                      <a16:creationId xmlns:a16="http://schemas.microsoft.com/office/drawing/2014/main" id="{B738A238-78A5-42D8-8527-B39BF384FBE0}"/>
                    </a:ext>
                  </a:extLst>
                </p14:cNvPr>
                <p14:cNvContentPartPr/>
                <p14:nvPr/>
              </p14:nvContentPartPr>
              <p14:xfrm>
                <a:off x="4652387" y="5729467"/>
                <a:ext cx="52920" cy="24480"/>
              </p14:xfrm>
            </p:contentPart>
          </mc:Choice>
          <mc:Fallback>
            <p:pic>
              <p:nvPicPr>
                <p:cNvPr id="679" name="Freihand 678">
                  <a:extLst>
                    <a:ext uri="{FF2B5EF4-FFF2-40B4-BE49-F238E27FC236}">
                      <a16:creationId xmlns:a16="http://schemas.microsoft.com/office/drawing/2014/main" id="{B738A238-78A5-42D8-8527-B39BF384FBE0}"/>
                    </a:ext>
                  </a:extLst>
                </p:cNvPr>
                <p:cNvPicPr/>
                <p:nvPr/>
              </p:nvPicPr>
              <p:blipFill>
                <a:blip r:embed="rId979"/>
                <a:stretch>
                  <a:fillRect/>
                </a:stretch>
              </p:blipFill>
              <p:spPr>
                <a:xfrm>
                  <a:off x="4648067" y="5725147"/>
                  <a:ext cx="615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0">
              <p14:nvContentPartPr>
                <p14:cNvPr id="680" name="Freihand 679">
                  <a:extLst>
                    <a:ext uri="{FF2B5EF4-FFF2-40B4-BE49-F238E27FC236}">
                      <a16:creationId xmlns:a16="http://schemas.microsoft.com/office/drawing/2014/main" id="{4D79F42E-ADA7-436A-AC28-C1BBA0058047}"/>
                    </a:ext>
                  </a:extLst>
                </p14:cNvPr>
                <p14:cNvContentPartPr/>
                <p14:nvPr/>
              </p14:nvContentPartPr>
              <p14:xfrm>
                <a:off x="4719347" y="5773747"/>
                <a:ext cx="69840" cy="87120"/>
              </p14:xfrm>
            </p:contentPart>
          </mc:Choice>
          <mc:Fallback>
            <p:pic>
              <p:nvPicPr>
                <p:cNvPr id="680" name="Freihand 679">
                  <a:extLst>
                    <a:ext uri="{FF2B5EF4-FFF2-40B4-BE49-F238E27FC236}">
                      <a16:creationId xmlns:a16="http://schemas.microsoft.com/office/drawing/2014/main" id="{4D79F42E-ADA7-436A-AC28-C1BBA0058047}"/>
                    </a:ext>
                  </a:extLst>
                </p:cNvPr>
                <p:cNvPicPr/>
                <p:nvPr/>
              </p:nvPicPr>
              <p:blipFill>
                <a:blip r:embed="rId981"/>
                <a:stretch>
                  <a:fillRect/>
                </a:stretch>
              </p:blipFill>
              <p:spPr>
                <a:xfrm>
                  <a:off x="4715027" y="5769427"/>
                  <a:ext cx="7848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2">
              <p14:nvContentPartPr>
                <p14:cNvPr id="681" name="Freihand 680">
                  <a:extLst>
                    <a:ext uri="{FF2B5EF4-FFF2-40B4-BE49-F238E27FC236}">
                      <a16:creationId xmlns:a16="http://schemas.microsoft.com/office/drawing/2014/main" id="{3CE16B0D-4589-4C1C-96FF-F9990D1AEA07}"/>
                    </a:ext>
                  </a:extLst>
                </p14:cNvPr>
                <p14:cNvContentPartPr/>
                <p14:nvPr/>
              </p14:nvContentPartPr>
              <p14:xfrm>
                <a:off x="4876307" y="5785627"/>
                <a:ext cx="109800" cy="69480"/>
              </p14:xfrm>
            </p:contentPart>
          </mc:Choice>
          <mc:Fallback>
            <p:pic>
              <p:nvPicPr>
                <p:cNvPr id="681" name="Freihand 680">
                  <a:extLst>
                    <a:ext uri="{FF2B5EF4-FFF2-40B4-BE49-F238E27FC236}">
                      <a16:creationId xmlns:a16="http://schemas.microsoft.com/office/drawing/2014/main" id="{3CE16B0D-4589-4C1C-96FF-F9990D1AEA07}"/>
                    </a:ext>
                  </a:extLst>
                </p:cNvPr>
                <p:cNvPicPr/>
                <p:nvPr/>
              </p:nvPicPr>
              <p:blipFill>
                <a:blip r:embed="rId983"/>
                <a:stretch>
                  <a:fillRect/>
                </a:stretch>
              </p:blipFill>
              <p:spPr>
                <a:xfrm>
                  <a:off x="4871987" y="5781307"/>
                  <a:ext cx="11844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4">
              <p14:nvContentPartPr>
                <p14:cNvPr id="682" name="Freihand 681">
                  <a:extLst>
                    <a:ext uri="{FF2B5EF4-FFF2-40B4-BE49-F238E27FC236}">
                      <a16:creationId xmlns:a16="http://schemas.microsoft.com/office/drawing/2014/main" id="{CBCB74C6-71CB-4761-88D3-20B0961E41FF}"/>
                    </a:ext>
                  </a:extLst>
                </p14:cNvPr>
                <p14:cNvContentPartPr/>
                <p14:nvPr/>
              </p14:nvContentPartPr>
              <p14:xfrm>
                <a:off x="5095547" y="5765467"/>
                <a:ext cx="146880" cy="76320"/>
              </p14:xfrm>
            </p:contentPart>
          </mc:Choice>
          <mc:Fallback>
            <p:pic>
              <p:nvPicPr>
                <p:cNvPr id="682" name="Freihand 681">
                  <a:extLst>
                    <a:ext uri="{FF2B5EF4-FFF2-40B4-BE49-F238E27FC236}">
                      <a16:creationId xmlns:a16="http://schemas.microsoft.com/office/drawing/2014/main" id="{CBCB74C6-71CB-4761-88D3-20B0961E41FF}"/>
                    </a:ext>
                  </a:extLst>
                </p:cNvPr>
                <p:cNvPicPr/>
                <p:nvPr/>
              </p:nvPicPr>
              <p:blipFill>
                <a:blip r:embed="rId985"/>
                <a:stretch>
                  <a:fillRect/>
                </a:stretch>
              </p:blipFill>
              <p:spPr>
                <a:xfrm>
                  <a:off x="5091227" y="5761147"/>
                  <a:ext cx="15552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6">
              <p14:nvContentPartPr>
                <p14:cNvPr id="683" name="Freihand 682">
                  <a:extLst>
                    <a:ext uri="{FF2B5EF4-FFF2-40B4-BE49-F238E27FC236}">
                      <a16:creationId xmlns:a16="http://schemas.microsoft.com/office/drawing/2014/main" id="{CD6FA431-B910-45CE-809C-6D1F6BCDC133}"/>
                    </a:ext>
                  </a:extLst>
                </p14:cNvPr>
                <p14:cNvContentPartPr/>
                <p14:nvPr/>
              </p14:nvContentPartPr>
              <p14:xfrm>
                <a:off x="5266187" y="5780227"/>
                <a:ext cx="83880" cy="54360"/>
              </p14:xfrm>
            </p:contentPart>
          </mc:Choice>
          <mc:Fallback>
            <p:pic>
              <p:nvPicPr>
                <p:cNvPr id="683" name="Freihand 682">
                  <a:extLst>
                    <a:ext uri="{FF2B5EF4-FFF2-40B4-BE49-F238E27FC236}">
                      <a16:creationId xmlns:a16="http://schemas.microsoft.com/office/drawing/2014/main" id="{CD6FA431-B910-45CE-809C-6D1F6BCDC133}"/>
                    </a:ext>
                  </a:extLst>
                </p:cNvPr>
                <p:cNvPicPr/>
                <p:nvPr/>
              </p:nvPicPr>
              <p:blipFill>
                <a:blip r:embed="rId987"/>
                <a:stretch>
                  <a:fillRect/>
                </a:stretch>
              </p:blipFill>
              <p:spPr>
                <a:xfrm>
                  <a:off x="5261867" y="5775907"/>
                  <a:ext cx="9252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8">
              <p14:nvContentPartPr>
                <p14:cNvPr id="684" name="Freihand 683">
                  <a:extLst>
                    <a:ext uri="{FF2B5EF4-FFF2-40B4-BE49-F238E27FC236}">
                      <a16:creationId xmlns:a16="http://schemas.microsoft.com/office/drawing/2014/main" id="{EF159120-8ADC-4A67-BA63-C335BD5E5124}"/>
                    </a:ext>
                  </a:extLst>
                </p14:cNvPr>
                <p14:cNvContentPartPr/>
                <p14:nvPr/>
              </p14:nvContentPartPr>
              <p14:xfrm>
                <a:off x="5359427" y="5685187"/>
                <a:ext cx="61560" cy="159120"/>
              </p14:xfrm>
            </p:contentPart>
          </mc:Choice>
          <mc:Fallback>
            <p:pic>
              <p:nvPicPr>
                <p:cNvPr id="684" name="Freihand 683">
                  <a:extLst>
                    <a:ext uri="{FF2B5EF4-FFF2-40B4-BE49-F238E27FC236}">
                      <a16:creationId xmlns:a16="http://schemas.microsoft.com/office/drawing/2014/main" id="{EF159120-8ADC-4A67-BA63-C335BD5E5124}"/>
                    </a:ext>
                  </a:extLst>
                </p:cNvPr>
                <p:cNvPicPr/>
                <p:nvPr/>
              </p:nvPicPr>
              <p:blipFill>
                <a:blip r:embed="rId989"/>
                <a:stretch>
                  <a:fillRect/>
                </a:stretch>
              </p:blipFill>
              <p:spPr>
                <a:xfrm>
                  <a:off x="5355107" y="5680867"/>
                  <a:ext cx="7020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0">
              <p14:nvContentPartPr>
                <p14:cNvPr id="685" name="Freihand 684">
                  <a:extLst>
                    <a:ext uri="{FF2B5EF4-FFF2-40B4-BE49-F238E27FC236}">
                      <a16:creationId xmlns:a16="http://schemas.microsoft.com/office/drawing/2014/main" id="{F78A7B91-6D40-4A8E-BF38-2E310BDA78BB}"/>
                    </a:ext>
                  </a:extLst>
                </p14:cNvPr>
                <p14:cNvContentPartPr/>
                <p14:nvPr/>
              </p14:nvContentPartPr>
              <p14:xfrm>
                <a:off x="5454107" y="5726227"/>
                <a:ext cx="389520" cy="205920"/>
              </p14:xfrm>
            </p:contentPart>
          </mc:Choice>
          <mc:Fallback>
            <p:pic>
              <p:nvPicPr>
                <p:cNvPr id="685" name="Freihand 684">
                  <a:extLst>
                    <a:ext uri="{FF2B5EF4-FFF2-40B4-BE49-F238E27FC236}">
                      <a16:creationId xmlns:a16="http://schemas.microsoft.com/office/drawing/2014/main" id="{F78A7B91-6D40-4A8E-BF38-2E310BDA78BB}"/>
                    </a:ext>
                  </a:extLst>
                </p:cNvPr>
                <p:cNvPicPr/>
                <p:nvPr/>
              </p:nvPicPr>
              <p:blipFill>
                <a:blip r:embed="rId991"/>
                <a:stretch>
                  <a:fillRect/>
                </a:stretch>
              </p:blipFill>
              <p:spPr>
                <a:xfrm>
                  <a:off x="5449787" y="5721907"/>
                  <a:ext cx="398160" cy="214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90" name="Gruppieren 689">
            <a:extLst>
              <a:ext uri="{FF2B5EF4-FFF2-40B4-BE49-F238E27FC236}">
                <a16:creationId xmlns:a16="http://schemas.microsoft.com/office/drawing/2014/main" id="{BD75F32C-89C2-4808-9B66-4AC703DCBEE3}"/>
              </a:ext>
            </a:extLst>
          </p:cNvPr>
          <p:cNvGrpSpPr/>
          <p:nvPr/>
        </p:nvGrpSpPr>
        <p:grpSpPr>
          <a:xfrm>
            <a:off x="6530147" y="5717947"/>
            <a:ext cx="203760" cy="110880"/>
            <a:chOff x="6530147" y="5717947"/>
            <a:chExt cx="203760" cy="110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92">
              <p14:nvContentPartPr>
                <p14:cNvPr id="687" name="Freihand 686">
                  <a:extLst>
                    <a:ext uri="{FF2B5EF4-FFF2-40B4-BE49-F238E27FC236}">
                      <a16:creationId xmlns:a16="http://schemas.microsoft.com/office/drawing/2014/main" id="{73228631-C62B-42C3-B4C0-8704F2B33EE6}"/>
                    </a:ext>
                  </a:extLst>
                </p14:cNvPr>
                <p14:cNvContentPartPr/>
                <p14:nvPr/>
              </p14:nvContentPartPr>
              <p14:xfrm>
                <a:off x="6530147" y="5737387"/>
                <a:ext cx="18360" cy="91440"/>
              </p14:xfrm>
            </p:contentPart>
          </mc:Choice>
          <mc:Fallback>
            <p:pic>
              <p:nvPicPr>
                <p:cNvPr id="687" name="Freihand 686">
                  <a:extLst>
                    <a:ext uri="{FF2B5EF4-FFF2-40B4-BE49-F238E27FC236}">
                      <a16:creationId xmlns:a16="http://schemas.microsoft.com/office/drawing/2014/main" id="{73228631-C62B-42C3-B4C0-8704F2B33EE6}"/>
                    </a:ext>
                  </a:extLst>
                </p:cNvPr>
                <p:cNvPicPr/>
                <p:nvPr/>
              </p:nvPicPr>
              <p:blipFill>
                <a:blip r:embed="rId993"/>
                <a:stretch>
                  <a:fillRect/>
                </a:stretch>
              </p:blipFill>
              <p:spPr>
                <a:xfrm>
                  <a:off x="6525827" y="5733067"/>
                  <a:ext cx="2700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4">
              <p14:nvContentPartPr>
                <p14:cNvPr id="688" name="Freihand 687">
                  <a:extLst>
                    <a:ext uri="{FF2B5EF4-FFF2-40B4-BE49-F238E27FC236}">
                      <a16:creationId xmlns:a16="http://schemas.microsoft.com/office/drawing/2014/main" id="{7A26AA74-3554-4A04-8C76-50B4C2582163}"/>
                    </a:ext>
                  </a:extLst>
                </p14:cNvPr>
                <p14:cNvContentPartPr/>
                <p14:nvPr/>
              </p14:nvContentPartPr>
              <p14:xfrm>
                <a:off x="6552467" y="5717947"/>
                <a:ext cx="181080" cy="75600"/>
              </p14:xfrm>
            </p:contentPart>
          </mc:Choice>
          <mc:Fallback>
            <p:pic>
              <p:nvPicPr>
                <p:cNvPr id="688" name="Freihand 687">
                  <a:extLst>
                    <a:ext uri="{FF2B5EF4-FFF2-40B4-BE49-F238E27FC236}">
                      <a16:creationId xmlns:a16="http://schemas.microsoft.com/office/drawing/2014/main" id="{7A26AA74-3554-4A04-8C76-50B4C2582163}"/>
                    </a:ext>
                  </a:extLst>
                </p:cNvPr>
                <p:cNvPicPr/>
                <p:nvPr/>
              </p:nvPicPr>
              <p:blipFill>
                <a:blip r:embed="rId995"/>
                <a:stretch>
                  <a:fillRect/>
                </a:stretch>
              </p:blipFill>
              <p:spPr>
                <a:xfrm>
                  <a:off x="6548147" y="5713627"/>
                  <a:ext cx="189720" cy="8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6">
              <p14:nvContentPartPr>
                <p14:cNvPr id="689" name="Freihand 688">
                  <a:extLst>
                    <a:ext uri="{FF2B5EF4-FFF2-40B4-BE49-F238E27FC236}">
                      <a16:creationId xmlns:a16="http://schemas.microsoft.com/office/drawing/2014/main" id="{9136A3AD-809B-4675-B537-B56C6C98449C}"/>
                    </a:ext>
                  </a:extLst>
                </p14:cNvPr>
                <p14:cNvContentPartPr/>
                <p14:nvPr/>
              </p14:nvContentPartPr>
              <p14:xfrm>
                <a:off x="6545627" y="5783107"/>
                <a:ext cx="188280" cy="37800"/>
              </p14:xfrm>
            </p:contentPart>
          </mc:Choice>
          <mc:Fallback>
            <p:pic>
              <p:nvPicPr>
                <p:cNvPr id="689" name="Freihand 688">
                  <a:extLst>
                    <a:ext uri="{FF2B5EF4-FFF2-40B4-BE49-F238E27FC236}">
                      <a16:creationId xmlns:a16="http://schemas.microsoft.com/office/drawing/2014/main" id="{9136A3AD-809B-4675-B537-B56C6C98449C}"/>
                    </a:ext>
                  </a:extLst>
                </p:cNvPr>
                <p:cNvPicPr/>
                <p:nvPr/>
              </p:nvPicPr>
              <p:blipFill>
                <a:blip r:embed="rId997"/>
                <a:stretch>
                  <a:fillRect/>
                </a:stretch>
              </p:blipFill>
              <p:spPr>
                <a:xfrm>
                  <a:off x="6541307" y="5778787"/>
                  <a:ext cx="196920" cy="46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95" name="Gruppieren 694">
            <a:extLst>
              <a:ext uri="{FF2B5EF4-FFF2-40B4-BE49-F238E27FC236}">
                <a16:creationId xmlns:a16="http://schemas.microsoft.com/office/drawing/2014/main" id="{9390A2CE-D0B4-44AC-8CB3-768866D17727}"/>
              </a:ext>
            </a:extLst>
          </p:cNvPr>
          <p:cNvGrpSpPr/>
          <p:nvPr/>
        </p:nvGrpSpPr>
        <p:grpSpPr>
          <a:xfrm>
            <a:off x="6427187" y="4970227"/>
            <a:ext cx="126720" cy="180720"/>
            <a:chOff x="6427187" y="4970227"/>
            <a:chExt cx="126720" cy="180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98">
              <p14:nvContentPartPr>
                <p14:cNvPr id="691" name="Freihand 690">
                  <a:extLst>
                    <a:ext uri="{FF2B5EF4-FFF2-40B4-BE49-F238E27FC236}">
                      <a16:creationId xmlns:a16="http://schemas.microsoft.com/office/drawing/2014/main" id="{47BF424C-D9F3-4A81-A443-843B82D1FF57}"/>
                    </a:ext>
                  </a:extLst>
                </p14:cNvPr>
                <p14:cNvContentPartPr/>
                <p14:nvPr/>
              </p14:nvContentPartPr>
              <p14:xfrm>
                <a:off x="6427187" y="4979947"/>
                <a:ext cx="113760" cy="155160"/>
              </p14:xfrm>
            </p:contentPart>
          </mc:Choice>
          <mc:Fallback>
            <p:pic>
              <p:nvPicPr>
                <p:cNvPr id="691" name="Freihand 690">
                  <a:extLst>
                    <a:ext uri="{FF2B5EF4-FFF2-40B4-BE49-F238E27FC236}">
                      <a16:creationId xmlns:a16="http://schemas.microsoft.com/office/drawing/2014/main" id="{47BF424C-D9F3-4A81-A443-843B82D1FF57}"/>
                    </a:ext>
                  </a:extLst>
                </p:cNvPr>
                <p:cNvPicPr/>
                <p:nvPr/>
              </p:nvPicPr>
              <p:blipFill>
                <a:blip r:embed="rId999"/>
                <a:stretch>
                  <a:fillRect/>
                </a:stretch>
              </p:blipFill>
              <p:spPr>
                <a:xfrm>
                  <a:off x="6422867" y="4975627"/>
                  <a:ext cx="12240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0">
              <p14:nvContentPartPr>
                <p14:cNvPr id="692" name="Freihand 691">
                  <a:extLst>
                    <a:ext uri="{FF2B5EF4-FFF2-40B4-BE49-F238E27FC236}">
                      <a16:creationId xmlns:a16="http://schemas.microsoft.com/office/drawing/2014/main" id="{217FEF90-8D7D-4BF6-B3B6-0BAB996123AC}"/>
                    </a:ext>
                  </a:extLst>
                </p14:cNvPr>
                <p14:cNvContentPartPr/>
                <p14:nvPr/>
              </p14:nvContentPartPr>
              <p14:xfrm>
                <a:off x="6541307" y="4970227"/>
                <a:ext cx="10440" cy="172800"/>
              </p14:xfrm>
            </p:contentPart>
          </mc:Choice>
          <mc:Fallback>
            <p:pic>
              <p:nvPicPr>
                <p:cNvPr id="692" name="Freihand 691">
                  <a:extLst>
                    <a:ext uri="{FF2B5EF4-FFF2-40B4-BE49-F238E27FC236}">
                      <a16:creationId xmlns:a16="http://schemas.microsoft.com/office/drawing/2014/main" id="{217FEF90-8D7D-4BF6-B3B6-0BAB996123AC}"/>
                    </a:ext>
                  </a:extLst>
                </p:cNvPr>
                <p:cNvPicPr/>
                <p:nvPr/>
              </p:nvPicPr>
              <p:blipFill>
                <a:blip r:embed="rId1001"/>
                <a:stretch>
                  <a:fillRect/>
                </a:stretch>
              </p:blipFill>
              <p:spPr>
                <a:xfrm>
                  <a:off x="6536987" y="4965907"/>
                  <a:ext cx="1908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2">
              <p14:nvContentPartPr>
                <p14:cNvPr id="693" name="Freihand 692">
                  <a:extLst>
                    <a:ext uri="{FF2B5EF4-FFF2-40B4-BE49-F238E27FC236}">
                      <a16:creationId xmlns:a16="http://schemas.microsoft.com/office/drawing/2014/main" id="{2C17B08B-D4A1-4357-B04F-2EAACF83C172}"/>
                    </a:ext>
                  </a:extLst>
                </p14:cNvPr>
                <p14:cNvContentPartPr/>
                <p14:nvPr/>
              </p14:nvContentPartPr>
              <p14:xfrm>
                <a:off x="6428627" y="5132587"/>
                <a:ext cx="125280" cy="18360"/>
              </p14:xfrm>
            </p:contentPart>
          </mc:Choice>
          <mc:Fallback>
            <p:pic>
              <p:nvPicPr>
                <p:cNvPr id="693" name="Freihand 692">
                  <a:extLst>
                    <a:ext uri="{FF2B5EF4-FFF2-40B4-BE49-F238E27FC236}">
                      <a16:creationId xmlns:a16="http://schemas.microsoft.com/office/drawing/2014/main" id="{2C17B08B-D4A1-4357-B04F-2EAACF83C172}"/>
                    </a:ext>
                  </a:extLst>
                </p:cNvPr>
                <p:cNvPicPr/>
                <p:nvPr/>
              </p:nvPicPr>
              <p:blipFill>
                <a:blip r:embed="rId1003"/>
                <a:stretch>
                  <a:fillRect/>
                </a:stretch>
              </p:blipFill>
              <p:spPr>
                <a:xfrm>
                  <a:off x="6424307" y="5128267"/>
                  <a:ext cx="133920" cy="27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98" name="Gruppieren 697">
            <a:extLst>
              <a:ext uri="{FF2B5EF4-FFF2-40B4-BE49-F238E27FC236}">
                <a16:creationId xmlns:a16="http://schemas.microsoft.com/office/drawing/2014/main" id="{594AFB56-150D-497E-80FE-1E83AEF9E135}"/>
              </a:ext>
            </a:extLst>
          </p:cNvPr>
          <p:cNvGrpSpPr/>
          <p:nvPr/>
        </p:nvGrpSpPr>
        <p:grpSpPr>
          <a:xfrm>
            <a:off x="6789707" y="4966987"/>
            <a:ext cx="172440" cy="202680"/>
            <a:chOff x="6789707" y="4966987"/>
            <a:chExt cx="172440" cy="202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04">
              <p14:nvContentPartPr>
                <p14:cNvPr id="694" name="Freihand 693">
                  <a:extLst>
                    <a:ext uri="{FF2B5EF4-FFF2-40B4-BE49-F238E27FC236}">
                      <a16:creationId xmlns:a16="http://schemas.microsoft.com/office/drawing/2014/main" id="{335223C9-3F60-4138-819E-1B7410C7ADE3}"/>
                    </a:ext>
                  </a:extLst>
                </p14:cNvPr>
                <p14:cNvContentPartPr/>
                <p14:nvPr/>
              </p14:nvContentPartPr>
              <p14:xfrm>
                <a:off x="6789707" y="4966987"/>
                <a:ext cx="19800" cy="187920"/>
              </p14:xfrm>
            </p:contentPart>
          </mc:Choice>
          <mc:Fallback>
            <p:pic>
              <p:nvPicPr>
                <p:cNvPr id="694" name="Freihand 693">
                  <a:extLst>
                    <a:ext uri="{FF2B5EF4-FFF2-40B4-BE49-F238E27FC236}">
                      <a16:creationId xmlns:a16="http://schemas.microsoft.com/office/drawing/2014/main" id="{335223C9-3F60-4138-819E-1B7410C7ADE3}"/>
                    </a:ext>
                  </a:extLst>
                </p:cNvPr>
                <p:cNvPicPr/>
                <p:nvPr/>
              </p:nvPicPr>
              <p:blipFill>
                <a:blip r:embed="rId1005"/>
                <a:stretch>
                  <a:fillRect/>
                </a:stretch>
              </p:blipFill>
              <p:spPr>
                <a:xfrm>
                  <a:off x="6785387" y="4962667"/>
                  <a:ext cx="2844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6">
              <p14:nvContentPartPr>
                <p14:cNvPr id="696" name="Freihand 695">
                  <a:extLst>
                    <a:ext uri="{FF2B5EF4-FFF2-40B4-BE49-F238E27FC236}">
                      <a16:creationId xmlns:a16="http://schemas.microsoft.com/office/drawing/2014/main" id="{829B4887-0712-4DFD-9C5E-87CC738D8026}"/>
                    </a:ext>
                  </a:extLst>
                </p14:cNvPr>
                <p14:cNvContentPartPr/>
                <p14:nvPr/>
              </p14:nvContentPartPr>
              <p14:xfrm>
                <a:off x="6838667" y="4974907"/>
                <a:ext cx="123480" cy="150120"/>
              </p14:xfrm>
            </p:contentPart>
          </mc:Choice>
          <mc:Fallback>
            <p:pic>
              <p:nvPicPr>
                <p:cNvPr id="696" name="Freihand 695">
                  <a:extLst>
                    <a:ext uri="{FF2B5EF4-FFF2-40B4-BE49-F238E27FC236}">
                      <a16:creationId xmlns:a16="http://schemas.microsoft.com/office/drawing/2014/main" id="{829B4887-0712-4DFD-9C5E-87CC738D8026}"/>
                    </a:ext>
                  </a:extLst>
                </p:cNvPr>
                <p:cNvPicPr/>
                <p:nvPr/>
              </p:nvPicPr>
              <p:blipFill>
                <a:blip r:embed="rId1007"/>
                <a:stretch>
                  <a:fillRect/>
                </a:stretch>
              </p:blipFill>
              <p:spPr>
                <a:xfrm>
                  <a:off x="6834347" y="4970587"/>
                  <a:ext cx="13212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8">
              <p14:nvContentPartPr>
                <p14:cNvPr id="697" name="Freihand 696">
                  <a:extLst>
                    <a:ext uri="{FF2B5EF4-FFF2-40B4-BE49-F238E27FC236}">
                      <a16:creationId xmlns:a16="http://schemas.microsoft.com/office/drawing/2014/main" id="{155B2F04-8E8C-46A7-970E-66F5F1C64954}"/>
                    </a:ext>
                  </a:extLst>
                </p14:cNvPr>
                <p14:cNvContentPartPr/>
                <p14:nvPr/>
              </p14:nvContentPartPr>
              <p14:xfrm>
                <a:off x="6813827" y="5143027"/>
                <a:ext cx="129240" cy="26640"/>
              </p14:xfrm>
            </p:contentPart>
          </mc:Choice>
          <mc:Fallback>
            <p:pic>
              <p:nvPicPr>
                <p:cNvPr id="697" name="Freihand 696">
                  <a:extLst>
                    <a:ext uri="{FF2B5EF4-FFF2-40B4-BE49-F238E27FC236}">
                      <a16:creationId xmlns:a16="http://schemas.microsoft.com/office/drawing/2014/main" id="{155B2F04-8E8C-46A7-970E-66F5F1C64954}"/>
                    </a:ext>
                  </a:extLst>
                </p:cNvPr>
                <p:cNvPicPr/>
                <p:nvPr/>
              </p:nvPicPr>
              <p:blipFill>
                <a:blip r:embed="rId1009"/>
                <a:stretch>
                  <a:fillRect/>
                </a:stretch>
              </p:blipFill>
              <p:spPr>
                <a:xfrm>
                  <a:off x="6809507" y="5138707"/>
                  <a:ext cx="137880" cy="352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010">
            <p14:nvContentPartPr>
              <p14:cNvPr id="700" name="Freihand 699">
                <a:extLst>
                  <a:ext uri="{FF2B5EF4-FFF2-40B4-BE49-F238E27FC236}">
                    <a16:creationId xmlns:a16="http://schemas.microsoft.com/office/drawing/2014/main" id="{6F12C562-D213-4725-97A9-E18F072F1268}"/>
                  </a:ext>
                </a:extLst>
              </p14:cNvPr>
              <p14:cNvContentPartPr/>
              <p14:nvPr/>
            </p14:nvContentPartPr>
            <p14:xfrm>
              <a:off x="6576947" y="5801107"/>
              <a:ext cx="122400" cy="112320"/>
            </p14:xfrm>
          </p:contentPart>
        </mc:Choice>
        <mc:Fallback>
          <p:pic>
            <p:nvPicPr>
              <p:cNvPr id="700" name="Freihand 699">
                <a:extLst>
                  <a:ext uri="{FF2B5EF4-FFF2-40B4-BE49-F238E27FC236}">
                    <a16:creationId xmlns:a16="http://schemas.microsoft.com/office/drawing/2014/main" id="{6F12C562-D213-4725-97A9-E18F072F1268}"/>
                  </a:ext>
                </a:extLst>
              </p:cNvPr>
              <p:cNvPicPr/>
              <p:nvPr/>
            </p:nvPicPr>
            <p:blipFill>
              <a:blip r:embed="rId1011"/>
              <a:stretch>
                <a:fillRect/>
              </a:stretch>
            </p:blipFill>
            <p:spPr>
              <a:xfrm>
                <a:off x="6572627" y="5796787"/>
                <a:ext cx="131040" cy="12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2">
            <p14:nvContentPartPr>
              <p14:cNvPr id="715" name="Freihand 714">
                <a:extLst>
                  <a:ext uri="{FF2B5EF4-FFF2-40B4-BE49-F238E27FC236}">
                    <a16:creationId xmlns:a16="http://schemas.microsoft.com/office/drawing/2014/main" id="{C9963512-E78E-4921-8F4D-F73C76E33F95}"/>
                  </a:ext>
                </a:extLst>
              </p14:cNvPr>
              <p14:cNvContentPartPr/>
              <p14:nvPr/>
            </p14:nvContentPartPr>
            <p14:xfrm>
              <a:off x="1386107" y="2664427"/>
              <a:ext cx="309240" cy="340920"/>
            </p14:xfrm>
          </p:contentPart>
        </mc:Choice>
        <mc:Fallback>
          <p:pic>
            <p:nvPicPr>
              <p:cNvPr id="715" name="Freihand 714">
                <a:extLst>
                  <a:ext uri="{FF2B5EF4-FFF2-40B4-BE49-F238E27FC236}">
                    <a16:creationId xmlns:a16="http://schemas.microsoft.com/office/drawing/2014/main" id="{C9963512-E78E-4921-8F4D-F73C76E33F95}"/>
                  </a:ext>
                </a:extLst>
              </p:cNvPr>
              <p:cNvPicPr/>
              <p:nvPr/>
            </p:nvPicPr>
            <p:blipFill>
              <a:blip r:embed="rId1013"/>
              <a:stretch>
                <a:fillRect/>
              </a:stretch>
            </p:blipFill>
            <p:spPr>
              <a:xfrm>
                <a:off x="1381787" y="2660107"/>
                <a:ext cx="317880" cy="349560"/>
              </a:xfrm>
              <a:prstGeom prst="rect">
                <a:avLst/>
              </a:prstGeom>
            </p:spPr>
          </p:pic>
        </mc:Fallback>
      </mc:AlternateContent>
      <p:grpSp>
        <p:nvGrpSpPr>
          <p:cNvPr id="721" name="Gruppieren 720">
            <a:extLst>
              <a:ext uri="{FF2B5EF4-FFF2-40B4-BE49-F238E27FC236}">
                <a16:creationId xmlns:a16="http://schemas.microsoft.com/office/drawing/2014/main" id="{3E311318-469F-4FB1-9CF4-02C7062A5924}"/>
              </a:ext>
            </a:extLst>
          </p:cNvPr>
          <p:cNvGrpSpPr/>
          <p:nvPr/>
        </p:nvGrpSpPr>
        <p:grpSpPr>
          <a:xfrm>
            <a:off x="6529427" y="5854027"/>
            <a:ext cx="168840" cy="212400"/>
            <a:chOff x="6529427" y="5854027"/>
            <a:chExt cx="168840" cy="212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14">
              <p14:nvContentPartPr>
                <p14:cNvPr id="711" name="Freihand 710">
                  <a:extLst>
                    <a:ext uri="{FF2B5EF4-FFF2-40B4-BE49-F238E27FC236}">
                      <a16:creationId xmlns:a16="http://schemas.microsoft.com/office/drawing/2014/main" id="{769DA59B-6764-429A-B210-12ACE76035B5}"/>
                    </a:ext>
                  </a:extLst>
                </p14:cNvPr>
                <p14:cNvContentPartPr/>
                <p14:nvPr/>
              </p14:nvContentPartPr>
              <p14:xfrm>
                <a:off x="6593867" y="5918107"/>
                <a:ext cx="30240" cy="89280"/>
              </p14:xfrm>
            </p:contentPart>
          </mc:Choice>
          <mc:Fallback>
            <p:pic>
              <p:nvPicPr>
                <p:cNvPr id="711" name="Freihand 710">
                  <a:extLst>
                    <a:ext uri="{FF2B5EF4-FFF2-40B4-BE49-F238E27FC236}">
                      <a16:creationId xmlns:a16="http://schemas.microsoft.com/office/drawing/2014/main" id="{769DA59B-6764-429A-B210-12ACE76035B5}"/>
                    </a:ext>
                  </a:extLst>
                </p:cNvPr>
                <p:cNvPicPr/>
                <p:nvPr/>
              </p:nvPicPr>
              <p:blipFill>
                <a:blip r:embed="rId1015"/>
                <a:stretch>
                  <a:fillRect/>
                </a:stretch>
              </p:blipFill>
              <p:spPr>
                <a:xfrm>
                  <a:off x="6589547" y="5913787"/>
                  <a:ext cx="3888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6">
              <p14:nvContentPartPr>
                <p14:cNvPr id="712" name="Freihand 711">
                  <a:extLst>
                    <a:ext uri="{FF2B5EF4-FFF2-40B4-BE49-F238E27FC236}">
                      <a16:creationId xmlns:a16="http://schemas.microsoft.com/office/drawing/2014/main" id="{AD86FF9A-712D-43A1-B87E-A397AC70E06E}"/>
                    </a:ext>
                  </a:extLst>
                </p14:cNvPr>
                <p14:cNvContentPartPr/>
                <p14:nvPr/>
              </p14:nvContentPartPr>
              <p14:xfrm>
                <a:off x="6612587" y="6009907"/>
                <a:ext cx="51480" cy="13320"/>
              </p14:xfrm>
            </p:contentPart>
          </mc:Choice>
          <mc:Fallback>
            <p:pic>
              <p:nvPicPr>
                <p:cNvPr id="712" name="Freihand 711">
                  <a:extLst>
                    <a:ext uri="{FF2B5EF4-FFF2-40B4-BE49-F238E27FC236}">
                      <a16:creationId xmlns:a16="http://schemas.microsoft.com/office/drawing/2014/main" id="{AD86FF9A-712D-43A1-B87E-A397AC70E06E}"/>
                    </a:ext>
                  </a:extLst>
                </p:cNvPr>
                <p:cNvPicPr/>
                <p:nvPr/>
              </p:nvPicPr>
              <p:blipFill>
                <a:blip r:embed="rId1017"/>
                <a:stretch>
                  <a:fillRect/>
                </a:stretch>
              </p:blipFill>
              <p:spPr>
                <a:xfrm>
                  <a:off x="6608267" y="6005587"/>
                  <a:ext cx="6012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8">
              <p14:nvContentPartPr>
                <p14:cNvPr id="713" name="Freihand 712">
                  <a:extLst>
                    <a:ext uri="{FF2B5EF4-FFF2-40B4-BE49-F238E27FC236}">
                      <a16:creationId xmlns:a16="http://schemas.microsoft.com/office/drawing/2014/main" id="{9174ED54-FD9D-4D12-A806-74D7D6CAD96B}"/>
                    </a:ext>
                  </a:extLst>
                </p14:cNvPr>
                <p14:cNvContentPartPr/>
                <p14:nvPr/>
              </p14:nvContentPartPr>
              <p14:xfrm>
                <a:off x="6655787" y="5893627"/>
                <a:ext cx="14760" cy="78480"/>
              </p14:xfrm>
            </p:contentPart>
          </mc:Choice>
          <mc:Fallback>
            <p:pic>
              <p:nvPicPr>
                <p:cNvPr id="713" name="Freihand 712">
                  <a:extLst>
                    <a:ext uri="{FF2B5EF4-FFF2-40B4-BE49-F238E27FC236}">
                      <a16:creationId xmlns:a16="http://schemas.microsoft.com/office/drawing/2014/main" id="{9174ED54-FD9D-4D12-A806-74D7D6CAD96B}"/>
                    </a:ext>
                  </a:extLst>
                </p:cNvPr>
                <p:cNvPicPr/>
                <p:nvPr/>
              </p:nvPicPr>
              <p:blipFill>
                <a:blip r:embed="rId1019"/>
                <a:stretch>
                  <a:fillRect/>
                </a:stretch>
              </p:blipFill>
              <p:spPr>
                <a:xfrm>
                  <a:off x="6651467" y="5889307"/>
                  <a:ext cx="2340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0">
              <p14:nvContentPartPr>
                <p14:cNvPr id="716" name="Freihand 715">
                  <a:extLst>
                    <a:ext uri="{FF2B5EF4-FFF2-40B4-BE49-F238E27FC236}">
                      <a16:creationId xmlns:a16="http://schemas.microsoft.com/office/drawing/2014/main" id="{9CF23BDF-F474-4AE3-98F7-653869F1BBCC}"/>
                    </a:ext>
                  </a:extLst>
                </p14:cNvPr>
                <p14:cNvContentPartPr/>
                <p14:nvPr/>
              </p14:nvContentPartPr>
              <p14:xfrm>
                <a:off x="6529427" y="5854027"/>
                <a:ext cx="168840" cy="212400"/>
              </p14:xfrm>
            </p:contentPart>
          </mc:Choice>
          <mc:Fallback>
            <p:pic>
              <p:nvPicPr>
                <p:cNvPr id="716" name="Freihand 715">
                  <a:extLst>
                    <a:ext uri="{FF2B5EF4-FFF2-40B4-BE49-F238E27FC236}">
                      <a16:creationId xmlns:a16="http://schemas.microsoft.com/office/drawing/2014/main" id="{9CF23BDF-F474-4AE3-98F7-653869F1BBCC}"/>
                    </a:ext>
                  </a:extLst>
                </p:cNvPr>
                <p:cNvPicPr/>
                <p:nvPr/>
              </p:nvPicPr>
              <p:blipFill>
                <a:blip r:embed="rId1021"/>
                <a:stretch>
                  <a:fillRect/>
                </a:stretch>
              </p:blipFill>
              <p:spPr>
                <a:xfrm>
                  <a:off x="6525107" y="5849707"/>
                  <a:ext cx="177480" cy="221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20" name="Gruppieren 719">
            <a:extLst>
              <a:ext uri="{FF2B5EF4-FFF2-40B4-BE49-F238E27FC236}">
                <a16:creationId xmlns:a16="http://schemas.microsoft.com/office/drawing/2014/main" id="{8031FF50-21FE-4DAC-B296-831C3909F245}"/>
              </a:ext>
            </a:extLst>
          </p:cNvPr>
          <p:cNvGrpSpPr/>
          <p:nvPr/>
        </p:nvGrpSpPr>
        <p:grpSpPr>
          <a:xfrm>
            <a:off x="6292187" y="4969147"/>
            <a:ext cx="280800" cy="356760"/>
            <a:chOff x="6292187" y="4969147"/>
            <a:chExt cx="280800" cy="356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22">
              <p14:nvContentPartPr>
                <p14:cNvPr id="701" name="Freihand 700">
                  <a:extLst>
                    <a:ext uri="{FF2B5EF4-FFF2-40B4-BE49-F238E27FC236}">
                      <a16:creationId xmlns:a16="http://schemas.microsoft.com/office/drawing/2014/main" id="{AA36D496-9747-4E69-966F-D7577A21B071}"/>
                    </a:ext>
                  </a:extLst>
                </p14:cNvPr>
                <p14:cNvContentPartPr/>
                <p14:nvPr/>
              </p14:nvContentPartPr>
              <p14:xfrm>
                <a:off x="6292187" y="4969147"/>
                <a:ext cx="240120" cy="316440"/>
              </p14:xfrm>
            </p:contentPart>
          </mc:Choice>
          <mc:Fallback>
            <p:pic>
              <p:nvPicPr>
                <p:cNvPr id="701" name="Freihand 700">
                  <a:extLst>
                    <a:ext uri="{FF2B5EF4-FFF2-40B4-BE49-F238E27FC236}">
                      <a16:creationId xmlns:a16="http://schemas.microsoft.com/office/drawing/2014/main" id="{AA36D496-9747-4E69-966F-D7577A21B071}"/>
                    </a:ext>
                  </a:extLst>
                </p:cNvPr>
                <p:cNvPicPr/>
                <p:nvPr/>
              </p:nvPicPr>
              <p:blipFill>
                <a:blip r:embed="rId1023"/>
                <a:stretch>
                  <a:fillRect/>
                </a:stretch>
              </p:blipFill>
              <p:spPr>
                <a:xfrm>
                  <a:off x="6287867" y="4964827"/>
                  <a:ext cx="248760" cy="32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4">
              <p14:nvContentPartPr>
                <p14:cNvPr id="702" name="Freihand 701">
                  <a:extLst>
                    <a:ext uri="{FF2B5EF4-FFF2-40B4-BE49-F238E27FC236}">
                      <a16:creationId xmlns:a16="http://schemas.microsoft.com/office/drawing/2014/main" id="{251A75DE-35BE-4906-806A-8D8F231DF200}"/>
                    </a:ext>
                  </a:extLst>
                </p14:cNvPr>
                <p14:cNvContentPartPr/>
                <p14:nvPr/>
              </p14:nvContentPartPr>
              <p14:xfrm>
                <a:off x="6318827" y="5246347"/>
                <a:ext cx="249120" cy="34200"/>
              </p14:xfrm>
            </p:contentPart>
          </mc:Choice>
          <mc:Fallback>
            <p:pic>
              <p:nvPicPr>
                <p:cNvPr id="702" name="Freihand 701">
                  <a:extLst>
                    <a:ext uri="{FF2B5EF4-FFF2-40B4-BE49-F238E27FC236}">
                      <a16:creationId xmlns:a16="http://schemas.microsoft.com/office/drawing/2014/main" id="{251A75DE-35BE-4906-806A-8D8F231DF200}"/>
                    </a:ext>
                  </a:extLst>
                </p:cNvPr>
                <p:cNvPicPr/>
                <p:nvPr/>
              </p:nvPicPr>
              <p:blipFill>
                <a:blip r:embed="rId1025"/>
                <a:stretch>
                  <a:fillRect/>
                </a:stretch>
              </p:blipFill>
              <p:spPr>
                <a:xfrm>
                  <a:off x="6314507" y="5242027"/>
                  <a:ext cx="25776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6">
              <p14:nvContentPartPr>
                <p14:cNvPr id="703" name="Freihand 702">
                  <a:extLst>
                    <a:ext uri="{FF2B5EF4-FFF2-40B4-BE49-F238E27FC236}">
                      <a16:creationId xmlns:a16="http://schemas.microsoft.com/office/drawing/2014/main" id="{CC217ACB-53C8-4433-BA2F-30EB1E24C26B}"/>
                    </a:ext>
                  </a:extLst>
                </p14:cNvPr>
                <p14:cNvContentPartPr/>
                <p14:nvPr/>
              </p14:nvContentPartPr>
              <p14:xfrm>
                <a:off x="6566147" y="4982107"/>
                <a:ext cx="6840" cy="272160"/>
              </p14:xfrm>
            </p:contentPart>
          </mc:Choice>
          <mc:Fallback>
            <p:pic>
              <p:nvPicPr>
                <p:cNvPr id="703" name="Freihand 702">
                  <a:extLst>
                    <a:ext uri="{FF2B5EF4-FFF2-40B4-BE49-F238E27FC236}">
                      <a16:creationId xmlns:a16="http://schemas.microsoft.com/office/drawing/2014/main" id="{CC217ACB-53C8-4433-BA2F-30EB1E24C26B}"/>
                    </a:ext>
                  </a:extLst>
                </p:cNvPr>
                <p:cNvPicPr/>
                <p:nvPr/>
              </p:nvPicPr>
              <p:blipFill>
                <a:blip r:embed="rId1027"/>
                <a:stretch>
                  <a:fillRect/>
                </a:stretch>
              </p:blipFill>
              <p:spPr>
                <a:xfrm>
                  <a:off x="6561827" y="4977787"/>
                  <a:ext cx="1548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8">
              <p14:nvContentPartPr>
                <p14:cNvPr id="717" name="Freihand 716">
                  <a:extLst>
                    <a:ext uri="{FF2B5EF4-FFF2-40B4-BE49-F238E27FC236}">
                      <a16:creationId xmlns:a16="http://schemas.microsoft.com/office/drawing/2014/main" id="{22A2E957-557F-4630-B97D-B01EBA2C8058}"/>
                    </a:ext>
                  </a:extLst>
                </p14:cNvPr>
                <p14:cNvContentPartPr/>
                <p14:nvPr/>
              </p14:nvContentPartPr>
              <p14:xfrm>
                <a:off x="6302267" y="5130067"/>
                <a:ext cx="231120" cy="195840"/>
              </p14:xfrm>
            </p:contentPart>
          </mc:Choice>
          <mc:Fallback>
            <p:pic>
              <p:nvPicPr>
                <p:cNvPr id="717" name="Freihand 716">
                  <a:extLst>
                    <a:ext uri="{FF2B5EF4-FFF2-40B4-BE49-F238E27FC236}">
                      <a16:creationId xmlns:a16="http://schemas.microsoft.com/office/drawing/2014/main" id="{22A2E957-557F-4630-B97D-B01EBA2C8058}"/>
                    </a:ext>
                  </a:extLst>
                </p:cNvPr>
                <p:cNvPicPr/>
                <p:nvPr/>
              </p:nvPicPr>
              <p:blipFill>
                <a:blip r:embed="rId1029"/>
                <a:stretch>
                  <a:fillRect/>
                </a:stretch>
              </p:blipFill>
              <p:spPr>
                <a:xfrm>
                  <a:off x="6297947" y="5125747"/>
                  <a:ext cx="239760" cy="204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19" name="Gruppieren 718">
            <a:extLst>
              <a:ext uri="{FF2B5EF4-FFF2-40B4-BE49-F238E27FC236}">
                <a16:creationId xmlns:a16="http://schemas.microsoft.com/office/drawing/2014/main" id="{7D59322E-52FA-49B3-95B1-4D64E1299246}"/>
              </a:ext>
            </a:extLst>
          </p:cNvPr>
          <p:cNvGrpSpPr/>
          <p:nvPr/>
        </p:nvGrpSpPr>
        <p:grpSpPr>
          <a:xfrm>
            <a:off x="6801227" y="4957267"/>
            <a:ext cx="334800" cy="407880"/>
            <a:chOff x="6801227" y="4957267"/>
            <a:chExt cx="334800" cy="4078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30">
              <p14:nvContentPartPr>
                <p14:cNvPr id="704" name="Freihand 703">
                  <a:extLst>
                    <a:ext uri="{FF2B5EF4-FFF2-40B4-BE49-F238E27FC236}">
                      <a16:creationId xmlns:a16="http://schemas.microsoft.com/office/drawing/2014/main" id="{BEC7FDFF-F8E8-4222-9C95-60B30A5A2A45}"/>
                    </a:ext>
                  </a:extLst>
                </p14:cNvPr>
                <p14:cNvContentPartPr/>
                <p14:nvPr/>
              </p14:nvContentPartPr>
              <p14:xfrm>
                <a:off x="6801227" y="4999387"/>
                <a:ext cx="11880" cy="18720"/>
              </p14:xfrm>
            </p:contentPart>
          </mc:Choice>
          <mc:Fallback>
            <p:pic>
              <p:nvPicPr>
                <p:cNvPr id="704" name="Freihand 703">
                  <a:extLst>
                    <a:ext uri="{FF2B5EF4-FFF2-40B4-BE49-F238E27FC236}">
                      <a16:creationId xmlns:a16="http://schemas.microsoft.com/office/drawing/2014/main" id="{BEC7FDFF-F8E8-4222-9C95-60B30A5A2A45}"/>
                    </a:ext>
                  </a:extLst>
                </p:cNvPr>
                <p:cNvPicPr/>
                <p:nvPr/>
              </p:nvPicPr>
              <p:blipFill>
                <a:blip r:embed="rId1031"/>
                <a:stretch>
                  <a:fillRect/>
                </a:stretch>
              </p:blipFill>
              <p:spPr>
                <a:xfrm>
                  <a:off x="6796907" y="4995067"/>
                  <a:ext cx="2052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2">
              <p14:nvContentPartPr>
                <p14:cNvPr id="705" name="Freihand 704">
                  <a:extLst>
                    <a:ext uri="{FF2B5EF4-FFF2-40B4-BE49-F238E27FC236}">
                      <a16:creationId xmlns:a16="http://schemas.microsoft.com/office/drawing/2014/main" id="{95A3FEDF-1A5F-4073-BCD1-854A3AB8E59D}"/>
                    </a:ext>
                  </a:extLst>
                </p14:cNvPr>
                <p14:cNvContentPartPr/>
                <p14:nvPr/>
              </p14:nvContentPartPr>
              <p14:xfrm>
                <a:off x="6806267" y="4986067"/>
                <a:ext cx="360" cy="360"/>
              </p14:xfrm>
            </p:contentPart>
          </mc:Choice>
          <mc:Fallback>
            <p:pic>
              <p:nvPicPr>
                <p:cNvPr id="705" name="Freihand 704">
                  <a:extLst>
                    <a:ext uri="{FF2B5EF4-FFF2-40B4-BE49-F238E27FC236}">
                      <a16:creationId xmlns:a16="http://schemas.microsoft.com/office/drawing/2014/main" id="{95A3FEDF-1A5F-4073-BCD1-854A3AB8E59D}"/>
                    </a:ext>
                  </a:extLst>
                </p:cNvPr>
                <p:cNvPicPr/>
                <p:nvPr/>
              </p:nvPicPr>
              <p:blipFill>
                <a:blip r:embed="rId1033"/>
                <a:stretch>
                  <a:fillRect/>
                </a:stretch>
              </p:blipFill>
              <p:spPr>
                <a:xfrm>
                  <a:off x="6801947" y="49817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4">
              <p14:nvContentPartPr>
                <p14:cNvPr id="706" name="Freihand 705">
                  <a:extLst>
                    <a:ext uri="{FF2B5EF4-FFF2-40B4-BE49-F238E27FC236}">
                      <a16:creationId xmlns:a16="http://schemas.microsoft.com/office/drawing/2014/main" id="{0B3879EA-96F2-4428-85DF-4DEA5AE60285}"/>
                    </a:ext>
                  </a:extLst>
                </p14:cNvPr>
                <p14:cNvContentPartPr/>
                <p14:nvPr/>
              </p14:nvContentPartPr>
              <p14:xfrm>
                <a:off x="6806267" y="4983907"/>
                <a:ext cx="41760" cy="298440"/>
              </p14:xfrm>
            </p:contentPart>
          </mc:Choice>
          <mc:Fallback>
            <p:pic>
              <p:nvPicPr>
                <p:cNvPr id="706" name="Freihand 705">
                  <a:extLst>
                    <a:ext uri="{FF2B5EF4-FFF2-40B4-BE49-F238E27FC236}">
                      <a16:creationId xmlns:a16="http://schemas.microsoft.com/office/drawing/2014/main" id="{0B3879EA-96F2-4428-85DF-4DEA5AE60285}"/>
                    </a:ext>
                  </a:extLst>
                </p:cNvPr>
                <p:cNvPicPr/>
                <p:nvPr/>
              </p:nvPicPr>
              <p:blipFill>
                <a:blip r:embed="rId1035"/>
                <a:stretch>
                  <a:fillRect/>
                </a:stretch>
              </p:blipFill>
              <p:spPr>
                <a:xfrm>
                  <a:off x="6801947" y="4979587"/>
                  <a:ext cx="50400" cy="30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6">
              <p14:nvContentPartPr>
                <p14:cNvPr id="707" name="Freihand 706">
                  <a:extLst>
                    <a:ext uri="{FF2B5EF4-FFF2-40B4-BE49-F238E27FC236}">
                      <a16:creationId xmlns:a16="http://schemas.microsoft.com/office/drawing/2014/main" id="{F26582EB-8503-4224-872E-850EEBACD975}"/>
                    </a:ext>
                  </a:extLst>
                </p14:cNvPr>
                <p14:cNvContentPartPr/>
                <p14:nvPr/>
              </p14:nvContentPartPr>
              <p14:xfrm>
                <a:off x="6840827" y="4957267"/>
                <a:ext cx="277920" cy="318960"/>
              </p14:xfrm>
            </p:contentPart>
          </mc:Choice>
          <mc:Fallback>
            <p:pic>
              <p:nvPicPr>
                <p:cNvPr id="707" name="Freihand 706">
                  <a:extLst>
                    <a:ext uri="{FF2B5EF4-FFF2-40B4-BE49-F238E27FC236}">
                      <a16:creationId xmlns:a16="http://schemas.microsoft.com/office/drawing/2014/main" id="{F26582EB-8503-4224-872E-850EEBACD975}"/>
                    </a:ext>
                  </a:extLst>
                </p:cNvPr>
                <p:cNvPicPr/>
                <p:nvPr/>
              </p:nvPicPr>
              <p:blipFill>
                <a:blip r:embed="rId1037"/>
                <a:stretch>
                  <a:fillRect/>
                </a:stretch>
              </p:blipFill>
              <p:spPr>
                <a:xfrm>
                  <a:off x="6836507" y="4952947"/>
                  <a:ext cx="286560" cy="32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8">
              <p14:nvContentPartPr>
                <p14:cNvPr id="708" name="Freihand 707">
                  <a:extLst>
                    <a:ext uri="{FF2B5EF4-FFF2-40B4-BE49-F238E27FC236}">
                      <a16:creationId xmlns:a16="http://schemas.microsoft.com/office/drawing/2014/main" id="{325B08D6-7AB1-4FF8-A14D-74DAF0778465}"/>
                    </a:ext>
                  </a:extLst>
                </p14:cNvPr>
                <p14:cNvContentPartPr/>
                <p14:nvPr/>
              </p14:nvContentPartPr>
              <p14:xfrm>
                <a:off x="6818147" y="5277667"/>
                <a:ext cx="317880" cy="6120"/>
              </p14:xfrm>
            </p:contentPart>
          </mc:Choice>
          <mc:Fallback>
            <p:pic>
              <p:nvPicPr>
                <p:cNvPr id="708" name="Freihand 707">
                  <a:extLst>
                    <a:ext uri="{FF2B5EF4-FFF2-40B4-BE49-F238E27FC236}">
                      <a16:creationId xmlns:a16="http://schemas.microsoft.com/office/drawing/2014/main" id="{325B08D6-7AB1-4FF8-A14D-74DAF0778465}"/>
                    </a:ext>
                  </a:extLst>
                </p:cNvPr>
                <p:cNvPicPr/>
                <p:nvPr/>
              </p:nvPicPr>
              <p:blipFill>
                <a:blip r:embed="rId1039"/>
                <a:stretch>
                  <a:fillRect/>
                </a:stretch>
              </p:blipFill>
              <p:spPr>
                <a:xfrm>
                  <a:off x="6813827" y="5273347"/>
                  <a:ext cx="32652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0">
              <p14:nvContentPartPr>
                <p14:cNvPr id="718" name="Freihand 717">
                  <a:extLst>
                    <a:ext uri="{FF2B5EF4-FFF2-40B4-BE49-F238E27FC236}">
                      <a16:creationId xmlns:a16="http://schemas.microsoft.com/office/drawing/2014/main" id="{C3AA448A-544D-429D-BE6D-AB9F8D7AECB9}"/>
                    </a:ext>
                  </a:extLst>
                </p14:cNvPr>
                <p14:cNvContentPartPr/>
                <p14:nvPr/>
              </p14:nvContentPartPr>
              <p14:xfrm>
                <a:off x="6831827" y="5129347"/>
                <a:ext cx="281520" cy="235800"/>
              </p14:xfrm>
            </p:contentPart>
          </mc:Choice>
          <mc:Fallback>
            <p:pic>
              <p:nvPicPr>
                <p:cNvPr id="718" name="Freihand 717">
                  <a:extLst>
                    <a:ext uri="{FF2B5EF4-FFF2-40B4-BE49-F238E27FC236}">
                      <a16:creationId xmlns:a16="http://schemas.microsoft.com/office/drawing/2014/main" id="{C3AA448A-544D-429D-BE6D-AB9F8D7AECB9}"/>
                    </a:ext>
                  </a:extLst>
                </p:cNvPr>
                <p:cNvPicPr/>
                <p:nvPr/>
              </p:nvPicPr>
              <p:blipFill>
                <a:blip r:embed="rId1041"/>
                <a:stretch>
                  <a:fillRect/>
                </a:stretch>
              </p:blipFill>
              <p:spPr>
                <a:xfrm>
                  <a:off x="6827507" y="5125027"/>
                  <a:ext cx="290160" cy="2444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62" name="Gruppieren 761">
            <a:extLst>
              <a:ext uri="{FF2B5EF4-FFF2-40B4-BE49-F238E27FC236}">
                <a16:creationId xmlns:a16="http://schemas.microsoft.com/office/drawing/2014/main" id="{C3DCB8CF-5692-4269-B947-83335EDBC600}"/>
              </a:ext>
            </a:extLst>
          </p:cNvPr>
          <p:cNvGrpSpPr/>
          <p:nvPr/>
        </p:nvGrpSpPr>
        <p:grpSpPr>
          <a:xfrm>
            <a:off x="4087187" y="5996227"/>
            <a:ext cx="3859920" cy="637200"/>
            <a:chOff x="4087187" y="5996227"/>
            <a:chExt cx="3859920" cy="637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42">
              <p14:nvContentPartPr>
                <p14:cNvPr id="737" name="Freihand 736">
                  <a:extLst>
                    <a:ext uri="{FF2B5EF4-FFF2-40B4-BE49-F238E27FC236}">
                      <a16:creationId xmlns:a16="http://schemas.microsoft.com/office/drawing/2014/main" id="{4206DB2E-8ACF-4605-9ED2-6916AD845776}"/>
                    </a:ext>
                  </a:extLst>
                </p14:cNvPr>
                <p14:cNvContentPartPr/>
                <p14:nvPr/>
              </p14:nvContentPartPr>
              <p14:xfrm>
                <a:off x="6774587" y="6147787"/>
                <a:ext cx="184680" cy="59400"/>
              </p14:xfrm>
            </p:contentPart>
          </mc:Choice>
          <mc:Fallback>
            <p:pic>
              <p:nvPicPr>
                <p:cNvPr id="737" name="Freihand 736">
                  <a:extLst>
                    <a:ext uri="{FF2B5EF4-FFF2-40B4-BE49-F238E27FC236}">
                      <a16:creationId xmlns:a16="http://schemas.microsoft.com/office/drawing/2014/main" id="{4206DB2E-8ACF-4605-9ED2-6916AD845776}"/>
                    </a:ext>
                  </a:extLst>
                </p:cNvPr>
                <p:cNvPicPr/>
                <p:nvPr/>
              </p:nvPicPr>
              <p:blipFill>
                <a:blip r:embed="rId1043"/>
                <a:stretch>
                  <a:fillRect/>
                </a:stretch>
              </p:blipFill>
              <p:spPr>
                <a:xfrm>
                  <a:off x="6770267" y="6143467"/>
                  <a:ext cx="19332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4">
              <p14:nvContentPartPr>
                <p14:cNvPr id="738" name="Freihand 737">
                  <a:extLst>
                    <a:ext uri="{FF2B5EF4-FFF2-40B4-BE49-F238E27FC236}">
                      <a16:creationId xmlns:a16="http://schemas.microsoft.com/office/drawing/2014/main" id="{DC5F212D-621E-4F40-A586-3FCF32487CF2}"/>
                    </a:ext>
                  </a:extLst>
                </p14:cNvPr>
                <p14:cNvContentPartPr/>
                <p14:nvPr/>
              </p14:nvContentPartPr>
              <p14:xfrm>
                <a:off x="7004627" y="6129427"/>
                <a:ext cx="463320" cy="204840"/>
              </p14:xfrm>
            </p:contentPart>
          </mc:Choice>
          <mc:Fallback>
            <p:pic>
              <p:nvPicPr>
                <p:cNvPr id="738" name="Freihand 737">
                  <a:extLst>
                    <a:ext uri="{FF2B5EF4-FFF2-40B4-BE49-F238E27FC236}">
                      <a16:creationId xmlns:a16="http://schemas.microsoft.com/office/drawing/2014/main" id="{DC5F212D-621E-4F40-A586-3FCF32487CF2}"/>
                    </a:ext>
                  </a:extLst>
                </p:cNvPr>
                <p:cNvPicPr/>
                <p:nvPr/>
              </p:nvPicPr>
              <p:blipFill>
                <a:blip r:embed="rId1045"/>
                <a:stretch>
                  <a:fillRect/>
                </a:stretch>
              </p:blipFill>
              <p:spPr>
                <a:xfrm>
                  <a:off x="7000307" y="6125107"/>
                  <a:ext cx="471960" cy="21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6">
              <p14:nvContentPartPr>
                <p14:cNvPr id="739" name="Freihand 738">
                  <a:extLst>
                    <a:ext uri="{FF2B5EF4-FFF2-40B4-BE49-F238E27FC236}">
                      <a16:creationId xmlns:a16="http://schemas.microsoft.com/office/drawing/2014/main" id="{1FFAB7CC-05F8-4EBD-93D3-3FE98FD664CC}"/>
                    </a:ext>
                  </a:extLst>
                </p14:cNvPr>
                <p14:cNvContentPartPr/>
                <p14:nvPr/>
              </p14:nvContentPartPr>
              <p14:xfrm>
                <a:off x="7505027" y="5996227"/>
                <a:ext cx="345600" cy="179640"/>
              </p14:xfrm>
            </p:contentPart>
          </mc:Choice>
          <mc:Fallback>
            <p:pic>
              <p:nvPicPr>
                <p:cNvPr id="739" name="Freihand 738">
                  <a:extLst>
                    <a:ext uri="{FF2B5EF4-FFF2-40B4-BE49-F238E27FC236}">
                      <a16:creationId xmlns:a16="http://schemas.microsoft.com/office/drawing/2014/main" id="{1FFAB7CC-05F8-4EBD-93D3-3FE98FD664CC}"/>
                    </a:ext>
                  </a:extLst>
                </p:cNvPr>
                <p:cNvPicPr/>
                <p:nvPr/>
              </p:nvPicPr>
              <p:blipFill>
                <a:blip r:embed="rId1047"/>
                <a:stretch>
                  <a:fillRect/>
                </a:stretch>
              </p:blipFill>
              <p:spPr>
                <a:xfrm>
                  <a:off x="7500707" y="5991907"/>
                  <a:ext cx="35424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8">
              <p14:nvContentPartPr>
                <p14:cNvPr id="722" name="Freihand 721">
                  <a:extLst>
                    <a:ext uri="{FF2B5EF4-FFF2-40B4-BE49-F238E27FC236}">
                      <a16:creationId xmlns:a16="http://schemas.microsoft.com/office/drawing/2014/main" id="{13C691A9-B954-4F43-A6D9-6CA7A40DE8AE}"/>
                    </a:ext>
                  </a:extLst>
                </p14:cNvPr>
                <p14:cNvContentPartPr/>
                <p14:nvPr/>
              </p14:nvContentPartPr>
              <p14:xfrm>
                <a:off x="4093307" y="6241387"/>
                <a:ext cx="225360" cy="17640"/>
              </p14:xfrm>
            </p:contentPart>
          </mc:Choice>
          <mc:Fallback>
            <p:pic>
              <p:nvPicPr>
                <p:cNvPr id="722" name="Freihand 721">
                  <a:extLst>
                    <a:ext uri="{FF2B5EF4-FFF2-40B4-BE49-F238E27FC236}">
                      <a16:creationId xmlns:a16="http://schemas.microsoft.com/office/drawing/2014/main" id="{13C691A9-B954-4F43-A6D9-6CA7A40DE8AE}"/>
                    </a:ext>
                  </a:extLst>
                </p:cNvPr>
                <p:cNvPicPr/>
                <p:nvPr/>
              </p:nvPicPr>
              <p:blipFill>
                <a:blip r:embed="rId1049"/>
                <a:stretch>
                  <a:fillRect/>
                </a:stretch>
              </p:blipFill>
              <p:spPr>
                <a:xfrm>
                  <a:off x="4088987" y="6237067"/>
                  <a:ext cx="23400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0">
              <p14:nvContentPartPr>
                <p14:cNvPr id="723" name="Freihand 722">
                  <a:extLst>
                    <a:ext uri="{FF2B5EF4-FFF2-40B4-BE49-F238E27FC236}">
                      <a16:creationId xmlns:a16="http://schemas.microsoft.com/office/drawing/2014/main" id="{EBF791FA-F93C-4E8F-AA03-2EFD99D69291}"/>
                    </a:ext>
                  </a:extLst>
                </p14:cNvPr>
                <p14:cNvContentPartPr/>
                <p14:nvPr/>
              </p14:nvContentPartPr>
              <p14:xfrm>
                <a:off x="4087187" y="6274867"/>
                <a:ext cx="209880" cy="34200"/>
              </p14:xfrm>
            </p:contentPart>
          </mc:Choice>
          <mc:Fallback>
            <p:pic>
              <p:nvPicPr>
                <p:cNvPr id="723" name="Freihand 722">
                  <a:extLst>
                    <a:ext uri="{FF2B5EF4-FFF2-40B4-BE49-F238E27FC236}">
                      <a16:creationId xmlns:a16="http://schemas.microsoft.com/office/drawing/2014/main" id="{EBF791FA-F93C-4E8F-AA03-2EFD99D69291}"/>
                    </a:ext>
                  </a:extLst>
                </p:cNvPr>
                <p:cNvPicPr/>
                <p:nvPr/>
              </p:nvPicPr>
              <p:blipFill>
                <a:blip r:embed="rId1051"/>
                <a:stretch>
                  <a:fillRect/>
                </a:stretch>
              </p:blipFill>
              <p:spPr>
                <a:xfrm>
                  <a:off x="4082867" y="6270547"/>
                  <a:ext cx="218520" cy="4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2">
              <p14:nvContentPartPr>
                <p14:cNvPr id="724" name="Freihand 723">
                  <a:extLst>
                    <a:ext uri="{FF2B5EF4-FFF2-40B4-BE49-F238E27FC236}">
                      <a16:creationId xmlns:a16="http://schemas.microsoft.com/office/drawing/2014/main" id="{E5CF61FE-33EB-4186-9BA9-F0F2D25F5BFF}"/>
                    </a:ext>
                  </a:extLst>
                </p14:cNvPr>
                <p14:cNvContentPartPr/>
                <p14:nvPr/>
              </p14:nvContentPartPr>
              <p14:xfrm>
                <a:off x="4320107" y="6186667"/>
                <a:ext cx="109800" cy="167400"/>
              </p14:xfrm>
            </p:contentPart>
          </mc:Choice>
          <mc:Fallback>
            <p:pic>
              <p:nvPicPr>
                <p:cNvPr id="724" name="Freihand 723">
                  <a:extLst>
                    <a:ext uri="{FF2B5EF4-FFF2-40B4-BE49-F238E27FC236}">
                      <a16:creationId xmlns:a16="http://schemas.microsoft.com/office/drawing/2014/main" id="{E5CF61FE-33EB-4186-9BA9-F0F2D25F5BFF}"/>
                    </a:ext>
                  </a:extLst>
                </p:cNvPr>
                <p:cNvPicPr/>
                <p:nvPr/>
              </p:nvPicPr>
              <p:blipFill>
                <a:blip r:embed="rId1053"/>
                <a:stretch>
                  <a:fillRect/>
                </a:stretch>
              </p:blipFill>
              <p:spPr>
                <a:xfrm>
                  <a:off x="4315787" y="6182347"/>
                  <a:ext cx="118440" cy="17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4">
              <p14:nvContentPartPr>
                <p14:cNvPr id="725" name="Freihand 724">
                  <a:extLst>
                    <a:ext uri="{FF2B5EF4-FFF2-40B4-BE49-F238E27FC236}">
                      <a16:creationId xmlns:a16="http://schemas.microsoft.com/office/drawing/2014/main" id="{4FB9ECD0-FBAC-47D2-AEAA-E82EE45E820A}"/>
                    </a:ext>
                  </a:extLst>
                </p14:cNvPr>
                <p14:cNvContentPartPr/>
                <p14:nvPr/>
              </p14:nvContentPartPr>
              <p14:xfrm>
                <a:off x="4570667" y="6125827"/>
                <a:ext cx="189000" cy="256320"/>
              </p14:xfrm>
            </p:contentPart>
          </mc:Choice>
          <mc:Fallback>
            <p:pic>
              <p:nvPicPr>
                <p:cNvPr id="725" name="Freihand 724">
                  <a:extLst>
                    <a:ext uri="{FF2B5EF4-FFF2-40B4-BE49-F238E27FC236}">
                      <a16:creationId xmlns:a16="http://schemas.microsoft.com/office/drawing/2014/main" id="{4FB9ECD0-FBAC-47D2-AEAA-E82EE45E820A}"/>
                    </a:ext>
                  </a:extLst>
                </p:cNvPr>
                <p:cNvPicPr/>
                <p:nvPr/>
              </p:nvPicPr>
              <p:blipFill>
                <a:blip r:embed="rId1055"/>
                <a:stretch>
                  <a:fillRect/>
                </a:stretch>
              </p:blipFill>
              <p:spPr>
                <a:xfrm>
                  <a:off x="4566347" y="6121507"/>
                  <a:ext cx="19764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6">
              <p14:nvContentPartPr>
                <p14:cNvPr id="726" name="Freihand 725">
                  <a:extLst>
                    <a:ext uri="{FF2B5EF4-FFF2-40B4-BE49-F238E27FC236}">
                      <a16:creationId xmlns:a16="http://schemas.microsoft.com/office/drawing/2014/main" id="{E31D586E-0C16-48EA-90A4-C873B6C577C4}"/>
                    </a:ext>
                  </a:extLst>
                </p14:cNvPr>
                <p14:cNvContentPartPr/>
                <p14:nvPr/>
              </p14:nvContentPartPr>
              <p14:xfrm>
                <a:off x="4763267" y="6237787"/>
                <a:ext cx="307800" cy="43560"/>
              </p14:xfrm>
            </p:contentPart>
          </mc:Choice>
          <mc:Fallback>
            <p:pic>
              <p:nvPicPr>
                <p:cNvPr id="726" name="Freihand 725">
                  <a:extLst>
                    <a:ext uri="{FF2B5EF4-FFF2-40B4-BE49-F238E27FC236}">
                      <a16:creationId xmlns:a16="http://schemas.microsoft.com/office/drawing/2014/main" id="{E31D586E-0C16-48EA-90A4-C873B6C577C4}"/>
                    </a:ext>
                  </a:extLst>
                </p:cNvPr>
                <p:cNvPicPr/>
                <p:nvPr/>
              </p:nvPicPr>
              <p:blipFill>
                <a:blip r:embed="rId1057"/>
                <a:stretch>
                  <a:fillRect/>
                </a:stretch>
              </p:blipFill>
              <p:spPr>
                <a:xfrm>
                  <a:off x="4758947" y="6233467"/>
                  <a:ext cx="316440" cy="5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8">
              <p14:nvContentPartPr>
                <p14:cNvPr id="727" name="Freihand 726">
                  <a:extLst>
                    <a:ext uri="{FF2B5EF4-FFF2-40B4-BE49-F238E27FC236}">
                      <a16:creationId xmlns:a16="http://schemas.microsoft.com/office/drawing/2014/main" id="{0C6DB361-6556-4211-86A2-70FD3AF93042}"/>
                    </a:ext>
                  </a:extLst>
                </p14:cNvPr>
                <p14:cNvContentPartPr/>
                <p14:nvPr/>
              </p14:nvContentPartPr>
              <p14:xfrm>
                <a:off x="5235587" y="6136627"/>
                <a:ext cx="245520" cy="144000"/>
              </p14:xfrm>
            </p:contentPart>
          </mc:Choice>
          <mc:Fallback>
            <p:pic>
              <p:nvPicPr>
                <p:cNvPr id="727" name="Freihand 726">
                  <a:extLst>
                    <a:ext uri="{FF2B5EF4-FFF2-40B4-BE49-F238E27FC236}">
                      <a16:creationId xmlns:a16="http://schemas.microsoft.com/office/drawing/2014/main" id="{0C6DB361-6556-4211-86A2-70FD3AF93042}"/>
                    </a:ext>
                  </a:extLst>
                </p:cNvPr>
                <p:cNvPicPr/>
                <p:nvPr/>
              </p:nvPicPr>
              <p:blipFill>
                <a:blip r:embed="rId1059"/>
                <a:stretch>
                  <a:fillRect/>
                </a:stretch>
              </p:blipFill>
              <p:spPr>
                <a:xfrm>
                  <a:off x="5231267" y="6132307"/>
                  <a:ext cx="2541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0">
              <p14:nvContentPartPr>
                <p14:cNvPr id="729" name="Freihand 728">
                  <a:extLst>
                    <a:ext uri="{FF2B5EF4-FFF2-40B4-BE49-F238E27FC236}">
                      <a16:creationId xmlns:a16="http://schemas.microsoft.com/office/drawing/2014/main" id="{6DFBA372-0F36-4EA5-AA9C-6A08A98E2979}"/>
                    </a:ext>
                  </a:extLst>
                </p14:cNvPr>
                <p14:cNvContentPartPr/>
                <p14:nvPr/>
              </p14:nvContentPartPr>
              <p14:xfrm>
                <a:off x="5429627" y="6167227"/>
                <a:ext cx="17640" cy="108720"/>
              </p14:xfrm>
            </p:contentPart>
          </mc:Choice>
          <mc:Fallback>
            <p:pic>
              <p:nvPicPr>
                <p:cNvPr id="729" name="Freihand 728">
                  <a:extLst>
                    <a:ext uri="{FF2B5EF4-FFF2-40B4-BE49-F238E27FC236}">
                      <a16:creationId xmlns:a16="http://schemas.microsoft.com/office/drawing/2014/main" id="{6DFBA372-0F36-4EA5-AA9C-6A08A98E2979}"/>
                    </a:ext>
                  </a:extLst>
                </p:cNvPr>
                <p:cNvPicPr/>
                <p:nvPr/>
              </p:nvPicPr>
              <p:blipFill>
                <a:blip r:embed="rId1061"/>
                <a:stretch>
                  <a:fillRect/>
                </a:stretch>
              </p:blipFill>
              <p:spPr>
                <a:xfrm>
                  <a:off x="5425307" y="6162907"/>
                  <a:ext cx="2628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2">
              <p14:nvContentPartPr>
                <p14:cNvPr id="730" name="Freihand 729">
                  <a:extLst>
                    <a:ext uri="{FF2B5EF4-FFF2-40B4-BE49-F238E27FC236}">
                      <a16:creationId xmlns:a16="http://schemas.microsoft.com/office/drawing/2014/main" id="{684EE02F-37D3-464D-8ECB-31CE03E663F1}"/>
                    </a:ext>
                  </a:extLst>
                </p14:cNvPr>
                <p14:cNvContentPartPr/>
                <p14:nvPr/>
              </p14:nvContentPartPr>
              <p14:xfrm>
                <a:off x="5435387" y="6122587"/>
                <a:ext cx="32040" cy="43200"/>
              </p14:xfrm>
            </p:contentPart>
          </mc:Choice>
          <mc:Fallback>
            <p:pic>
              <p:nvPicPr>
                <p:cNvPr id="730" name="Freihand 729">
                  <a:extLst>
                    <a:ext uri="{FF2B5EF4-FFF2-40B4-BE49-F238E27FC236}">
                      <a16:creationId xmlns:a16="http://schemas.microsoft.com/office/drawing/2014/main" id="{684EE02F-37D3-464D-8ECB-31CE03E663F1}"/>
                    </a:ext>
                  </a:extLst>
                </p:cNvPr>
                <p:cNvPicPr/>
                <p:nvPr/>
              </p:nvPicPr>
              <p:blipFill>
                <a:blip r:embed="rId1063"/>
                <a:stretch>
                  <a:fillRect/>
                </a:stretch>
              </p:blipFill>
              <p:spPr>
                <a:xfrm>
                  <a:off x="5431067" y="6118267"/>
                  <a:ext cx="4068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4">
              <p14:nvContentPartPr>
                <p14:cNvPr id="731" name="Freihand 730">
                  <a:extLst>
                    <a:ext uri="{FF2B5EF4-FFF2-40B4-BE49-F238E27FC236}">
                      <a16:creationId xmlns:a16="http://schemas.microsoft.com/office/drawing/2014/main" id="{9497BE29-8279-4401-A6AD-0899FDE1FEB1}"/>
                    </a:ext>
                  </a:extLst>
                </p14:cNvPr>
                <p14:cNvContentPartPr/>
                <p14:nvPr/>
              </p14:nvContentPartPr>
              <p14:xfrm>
                <a:off x="5478587" y="6190627"/>
                <a:ext cx="99000" cy="104040"/>
              </p14:xfrm>
            </p:contentPart>
          </mc:Choice>
          <mc:Fallback>
            <p:pic>
              <p:nvPicPr>
                <p:cNvPr id="731" name="Freihand 730">
                  <a:extLst>
                    <a:ext uri="{FF2B5EF4-FFF2-40B4-BE49-F238E27FC236}">
                      <a16:creationId xmlns:a16="http://schemas.microsoft.com/office/drawing/2014/main" id="{9497BE29-8279-4401-A6AD-0899FDE1FEB1}"/>
                    </a:ext>
                  </a:extLst>
                </p:cNvPr>
                <p:cNvPicPr/>
                <p:nvPr/>
              </p:nvPicPr>
              <p:blipFill>
                <a:blip r:embed="rId1065"/>
                <a:stretch>
                  <a:fillRect/>
                </a:stretch>
              </p:blipFill>
              <p:spPr>
                <a:xfrm>
                  <a:off x="5474267" y="6186307"/>
                  <a:ext cx="10764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6">
              <p14:nvContentPartPr>
                <p14:cNvPr id="732" name="Freihand 731">
                  <a:extLst>
                    <a:ext uri="{FF2B5EF4-FFF2-40B4-BE49-F238E27FC236}">
                      <a16:creationId xmlns:a16="http://schemas.microsoft.com/office/drawing/2014/main" id="{105EAB61-DDC9-432C-A6D1-81882A071C90}"/>
                    </a:ext>
                  </a:extLst>
                </p14:cNvPr>
                <p14:cNvContentPartPr/>
                <p14:nvPr/>
              </p14:nvContentPartPr>
              <p14:xfrm>
                <a:off x="5670467" y="6191707"/>
                <a:ext cx="148320" cy="182160"/>
              </p14:xfrm>
            </p:contentPart>
          </mc:Choice>
          <mc:Fallback>
            <p:pic>
              <p:nvPicPr>
                <p:cNvPr id="732" name="Freihand 731">
                  <a:extLst>
                    <a:ext uri="{FF2B5EF4-FFF2-40B4-BE49-F238E27FC236}">
                      <a16:creationId xmlns:a16="http://schemas.microsoft.com/office/drawing/2014/main" id="{105EAB61-DDC9-432C-A6D1-81882A071C90}"/>
                    </a:ext>
                  </a:extLst>
                </p:cNvPr>
                <p:cNvPicPr/>
                <p:nvPr/>
              </p:nvPicPr>
              <p:blipFill>
                <a:blip r:embed="rId1067"/>
                <a:stretch>
                  <a:fillRect/>
                </a:stretch>
              </p:blipFill>
              <p:spPr>
                <a:xfrm>
                  <a:off x="5666147" y="6187387"/>
                  <a:ext cx="15696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8">
              <p14:nvContentPartPr>
                <p14:cNvPr id="733" name="Freihand 732">
                  <a:extLst>
                    <a:ext uri="{FF2B5EF4-FFF2-40B4-BE49-F238E27FC236}">
                      <a16:creationId xmlns:a16="http://schemas.microsoft.com/office/drawing/2014/main" id="{342FF925-50B7-41E1-91DE-826908251C3A}"/>
                    </a:ext>
                  </a:extLst>
                </p14:cNvPr>
                <p14:cNvContentPartPr/>
                <p14:nvPr/>
              </p14:nvContentPartPr>
              <p14:xfrm>
                <a:off x="5850467" y="6195667"/>
                <a:ext cx="338040" cy="51840"/>
              </p14:xfrm>
            </p:contentPart>
          </mc:Choice>
          <mc:Fallback>
            <p:pic>
              <p:nvPicPr>
                <p:cNvPr id="733" name="Freihand 732">
                  <a:extLst>
                    <a:ext uri="{FF2B5EF4-FFF2-40B4-BE49-F238E27FC236}">
                      <a16:creationId xmlns:a16="http://schemas.microsoft.com/office/drawing/2014/main" id="{342FF925-50B7-41E1-91DE-826908251C3A}"/>
                    </a:ext>
                  </a:extLst>
                </p:cNvPr>
                <p:cNvPicPr/>
                <p:nvPr/>
              </p:nvPicPr>
              <p:blipFill>
                <a:blip r:embed="rId1069"/>
                <a:stretch>
                  <a:fillRect/>
                </a:stretch>
              </p:blipFill>
              <p:spPr>
                <a:xfrm>
                  <a:off x="5846147" y="6191347"/>
                  <a:ext cx="34668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0">
              <p14:nvContentPartPr>
                <p14:cNvPr id="734" name="Freihand 733">
                  <a:extLst>
                    <a:ext uri="{FF2B5EF4-FFF2-40B4-BE49-F238E27FC236}">
                      <a16:creationId xmlns:a16="http://schemas.microsoft.com/office/drawing/2014/main" id="{8FE299E0-2E4F-4731-9598-34FF9FB7A68A}"/>
                    </a:ext>
                  </a:extLst>
                </p14:cNvPr>
                <p14:cNvContentPartPr/>
                <p14:nvPr/>
              </p14:nvContentPartPr>
              <p14:xfrm>
                <a:off x="6232427" y="6124027"/>
                <a:ext cx="254520" cy="117000"/>
              </p14:xfrm>
            </p:contentPart>
          </mc:Choice>
          <mc:Fallback>
            <p:pic>
              <p:nvPicPr>
                <p:cNvPr id="734" name="Freihand 733">
                  <a:extLst>
                    <a:ext uri="{FF2B5EF4-FFF2-40B4-BE49-F238E27FC236}">
                      <a16:creationId xmlns:a16="http://schemas.microsoft.com/office/drawing/2014/main" id="{8FE299E0-2E4F-4731-9598-34FF9FB7A68A}"/>
                    </a:ext>
                  </a:extLst>
                </p:cNvPr>
                <p:cNvPicPr/>
                <p:nvPr/>
              </p:nvPicPr>
              <p:blipFill>
                <a:blip r:embed="rId1071"/>
                <a:stretch>
                  <a:fillRect/>
                </a:stretch>
              </p:blipFill>
              <p:spPr>
                <a:xfrm>
                  <a:off x="6228107" y="6119707"/>
                  <a:ext cx="26316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2">
              <p14:nvContentPartPr>
                <p14:cNvPr id="735" name="Freihand 734">
                  <a:extLst>
                    <a:ext uri="{FF2B5EF4-FFF2-40B4-BE49-F238E27FC236}">
                      <a16:creationId xmlns:a16="http://schemas.microsoft.com/office/drawing/2014/main" id="{FD9E4BDA-22CD-4866-A253-D6F9B8747DD1}"/>
                    </a:ext>
                  </a:extLst>
                </p14:cNvPr>
                <p14:cNvContentPartPr/>
                <p14:nvPr/>
              </p14:nvContentPartPr>
              <p14:xfrm>
                <a:off x="6445907" y="6109627"/>
                <a:ext cx="29160" cy="33480"/>
              </p14:xfrm>
            </p:contentPart>
          </mc:Choice>
          <mc:Fallback>
            <p:pic>
              <p:nvPicPr>
                <p:cNvPr id="735" name="Freihand 734">
                  <a:extLst>
                    <a:ext uri="{FF2B5EF4-FFF2-40B4-BE49-F238E27FC236}">
                      <a16:creationId xmlns:a16="http://schemas.microsoft.com/office/drawing/2014/main" id="{FD9E4BDA-22CD-4866-A253-D6F9B8747DD1}"/>
                    </a:ext>
                  </a:extLst>
                </p:cNvPr>
                <p:cNvPicPr/>
                <p:nvPr/>
              </p:nvPicPr>
              <p:blipFill>
                <a:blip r:embed="rId1073"/>
                <a:stretch>
                  <a:fillRect/>
                </a:stretch>
              </p:blipFill>
              <p:spPr>
                <a:xfrm>
                  <a:off x="6441587" y="6105307"/>
                  <a:ext cx="37800" cy="4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4">
              <p14:nvContentPartPr>
                <p14:cNvPr id="736" name="Freihand 735">
                  <a:extLst>
                    <a:ext uri="{FF2B5EF4-FFF2-40B4-BE49-F238E27FC236}">
                      <a16:creationId xmlns:a16="http://schemas.microsoft.com/office/drawing/2014/main" id="{0FC7CF72-5037-42B7-9FF3-45411FE33483}"/>
                    </a:ext>
                  </a:extLst>
                </p14:cNvPr>
                <p14:cNvContentPartPr/>
                <p14:nvPr/>
              </p14:nvContentPartPr>
              <p14:xfrm>
                <a:off x="6520787" y="6174427"/>
                <a:ext cx="96480" cy="55440"/>
              </p14:xfrm>
            </p:contentPart>
          </mc:Choice>
          <mc:Fallback>
            <p:pic>
              <p:nvPicPr>
                <p:cNvPr id="736" name="Freihand 735">
                  <a:extLst>
                    <a:ext uri="{FF2B5EF4-FFF2-40B4-BE49-F238E27FC236}">
                      <a16:creationId xmlns:a16="http://schemas.microsoft.com/office/drawing/2014/main" id="{0FC7CF72-5037-42B7-9FF3-45411FE33483}"/>
                    </a:ext>
                  </a:extLst>
                </p:cNvPr>
                <p:cNvPicPr/>
                <p:nvPr/>
              </p:nvPicPr>
              <p:blipFill>
                <a:blip r:embed="rId1075"/>
                <a:stretch>
                  <a:fillRect/>
                </a:stretch>
              </p:blipFill>
              <p:spPr>
                <a:xfrm>
                  <a:off x="6516467" y="6170107"/>
                  <a:ext cx="10512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6">
              <p14:nvContentPartPr>
                <p14:cNvPr id="741" name="Freihand 740">
                  <a:extLst>
                    <a:ext uri="{FF2B5EF4-FFF2-40B4-BE49-F238E27FC236}">
                      <a16:creationId xmlns:a16="http://schemas.microsoft.com/office/drawing/2014/main" id="{EB4C712E-8FBE-440C-B4B1-782D83F3185F}"/>
                    </a:ext>
                  </a:extLst>
                </p14:cNvPr>
                <p14:cNvContentPartPr/>
                <p14:nvPr/>
              </p14:nvContentPartPr>
              <p14:xfrm>
                <a:off x="4603427" y="6435787"/>
                <a:ext cx="224640" cy="82800"/>
              </p14:xfrm>
            </p:contentPart>
          </mc:Choice>
          <mc:Fallback>
            <p:pic>
              <p:nvPicPr>
                <p:cNvPr id="741" name="Freihand 740">
                  <a:extLst>
                    <a:ext uri="{FF2B5EF4-FFF2-40B4-BE49-F238E27FC236}">
                      <a16:creationId xmlns:a16="http://schemas.microsoft.com/office/drawing/2014/main" id="{EB4C712E-8FBE-440C-B4B1-782D83F3185F}"/>
                    </a:ext>
                  </a:extLst>
                </p:cNvPr>
                <p:cNvPicPr/>
                <p:nvPr/>
              </p:nvPicPr>
              <p:blipFill>
                <a:blip r:embed="rId1077"/>
                <a:stretch>
                  <a:fillRect/>
                </a:stretch>
              </p:blipFill>
              <p:spPr>
                <a:xfrm>
                  <a:off x="4599107" y="6431467"/>
                  <a:ext cx="23328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8">
              <p14:nvContentPartPr>
                <p14:cNvPr id="742" name="Freihand 741">
                  <a:extLst>
                    <a:ext uri="{FF2B5EF4-FFF2-40B4-BE49-F238E27FC236}">
                      <a16:creationId xmlns:a16="http://schemas.microsoft.com/office/drawing/2014/main" id="{96752694-95C2-4F96-88A3-43297403F3B9}"/>
                    </a:ext>
                  </a:extLst>
                </p14:cNvPr>
                <p14:cNvContentPartPr/>
                <p14:nvPr/>
              </p14:nvContentPartPr>
              <p14:xfrm>
                <a:off x="4879907" y="6359107"/>
                <a:ext cx="126000" cy="274320"/>
              </p14:xfrm>
            </p:contentPart>
          </mc:Choice>
          <mc:Fallback>
            <p:pic>
              <p:nvPicPr>
                <p:cNvPr id="742" name="Freihand 741">
                  <a:extLst>
                    <a:ext uri="{FF2B5EF4-FFF2-40B4-BE49-F238E27FC236}">
                      <a16:creationId xmlns:a16="http://schemas.microsoft.com/office/drawing/2014/main" id="{96752694-95C2-4F96-88A3-43297403F3B9}"/>
                    </a:ext>
                  </a:extLst>
                </p:cNvPr>
                <p:cNvPicPr/>
                <p:nvPr/>
              </p:nvPicPr>
              <p:blipFill>
                <a:blip r:embed="rId1079"/>
                <a:stretch>
                  <a:fillRect/>
                </a:stretch>
              </p:blipFill>
              <p:spPr>
                <a:xfrm>
                  <a:off x="4875587" y="6354787"/>
                  <a:ext cx="134640" cy="28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0">
              <p14:nvContentPartPr>
                <p14:cNvPr id="743" name="Freihand 742">
                  <a:extLst>
                    <a:ext uri="{FF2B5EF4-FFF2-40B4-BE49-F238E27FC236}">
                      <a16:creationId xmlns:a16="http://schemas.microsoft.com/office/drawing/2014/main" id="{65539F7C-0A1C-4A13-AC5C-72FA227B7590}"/>
                    </a:ext>
                  </a:extLst>
                </p14:cNvPr>
                <p14:cNvContentPartPr/>
                <p14:nvPr/>
              </p14:nvContentPartPr>
              <p14:xfrm>
                <a:off x="5154227" y="6351547"/>
                <a:ext cx="242280" cy="197280"/>
              </p14:xfrm>
            </p:contentPart>
          </mc:Choice>
          <mc:Fallback>
            <p:pic>
              <p:nvPicPr>
                <p:cNvPr id="743" name="Freihand 742">
                  <a:extLst>
                    <a:ext uri="{FF2B5EF4-FFF2-40B4-BE49-F238E27FC236}">
                      <a16:creationId xmlns:a16="http://schemas.microsoft.com/office/drawing/2014/main" id="{65539F7C-0A1C-4A13-AC5C-72FA227B7590}"/>
                    </a:ext>
                  </a:extLst>
                </p:cNvPr>
                <p:cNvPicPr/>
                <p:nvPr/>
              </p:nvPicPr>
              <p:blipFill>
                <a:blip r:embed="rId1081"/>
                <a:stretch>
                  <a:fillRect/>
                </a:stretch>
              </p:blipFill>
              <p:spPr>
                <a:xfrm>
                  <a:off x="5149907" y="6347227"/>
                  <a:ext cx="25092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2">
              <p14:nvContentPartPr>
                <p14:cNvPr id="744" name="Freihand 743">
                  <a:extLst>
                    <a:ext uri="{FF2B5EF4-FFF2-40B4-BE49-F238E27FC236}">
                      <a16:creationId xmlns:a16="http://schemas.microsoft.com/office/drawing/2014/main" id="{6014C5AA-4E2D-46FF-800A-6CE15AC51290}"/>
                    </a:ext>
                  </a:extLst>
                </p14:cNvPr>
                <p14:cNvContentPartPr/>
                <p14:nvPr/>
              </p14:nvContentPartPr>
              <p14:xfrm>
                <a:off x="5540147" y="6431107"/>
                <a:ext cx="176760" cy="61920"/>
              </p14:xfrm>
            </p:contentPart>
          </mc:Choice>
          <mc:Fallback>
            <p:pic>
              <p:nvPicPr>
                <p:cNvPr id="744" name="Freihand 743">
                  <a:extLst>
                    <a:ext uri="{FF2B5EF4-FFF2-40B4-BE49-F238E27FC236}">
                      <a16:creationId xmlns:a16="http://schemas.microsoft.com/office/drawing/2014/main" id="{6014C5AA-4E2D-46FF-800A-6CE15AC51290}"/>
                    </a:ext>
                  </a:extLst>
                </p:cNvPr>
                <p:cNvPicPr/>
                <p:nvPr/>
              </p:nvPicPr>
              <p:blipFill>
                <a:blip r:embed="rId1083"/>
                <a:stretch>
                  <a:fillRect/>
                </a:stretch>
              </p:blipFill>
              <p:spPr>
                <a:xfrm>
                  <a:off x="5535827" y="6426787"/>
                  <a:ext cx="18540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4">
              <p14:nvContentPartPr>
                <p14:cNvPr id="746" name="Freihand 745">
                  <a:extLst>
                    <a:ext uri="{FF2B5EF4-FFF2-40B4-BE49-F238E27FC236}">
                      <a16:creationId xmlns:a16="http://schemas.microsoft.com/office/drawing/2014/main" id="{AEE4271C-7E4B-445E-B2B7-E2672CDAB6AB}"/>
                    </a:ext>
                  </a:extLst>
                </p14:cNvPr>
                <p14:cNvContentPartPr/>
                <p14:nvPr/>
              </p14:nvContentPartPr>
              <p14:xfrm>
                <a:off x="5878187" y="6426067"/>
                <a:ext cx="77760" cy="86040"/>
              </p14:xfrm>
            </p:contentPart>
          </mc:Choice>
          <mc:Fallback>
            <p:pic>
              <p:nvPicPr>
                <p:cNvPr id="746" name="Freihand 745">
                  <a:extLst>
                    <a:ext uri="{FF2B5EF4-FFF2-40B4-BE49-F238E27FC236}">
                      <a16:creationId xmlns:a16="http://schemas.microsoft.com/office/drawing/2014/main" id="{AEE4271C-7E4B-445E-B2B7-E2672CDAB6AB}"/>
                    </a:ext>
                  </a:extLst>
                </p:cNvPr>
                <p:cNvPicPr/>
                <p:nvPr/>
              </p:nvPicPr>
              <p:blipFill>
                <a:blip r:embed="rId1085"/>
                <a:stretch>
                  <a:fillRect/>
                </a:stretch>
              </p:blipFill>
              <p:spPr>
                <a:xfrm>
                  <a:off x="5873867" y="6421747"/>
                  <a:ext cx="8640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6">
              <p14:nvContentPartPr>
                <p14:cNvPr id="747" name="Freihand 746">
                  <a:extLst>
                    <a:ext uri="{FF2B5EF4-FFF2-40B4-BE49-F238E27FC236}">
                      <a16:creationId xmlns:a16="http://schemas.microsoft.com/office/drawing/2014/main" id="{65BFB31E-45DC-4628-88CF-6617032DDF3F}"/>
                    </a:ext>
                  </a:extLst>
                </p14:cNvPr>
                <p14:cNvContentPartPr/>
                <p14:nvPr/>
              </p14:nvContentPartPr>
              <p14:xfrm>
                <a:off x="5990867" y="6441187"/>
                <a:ext cx="180360" cy="52560"/>
              </p14:xfrm>
            </p:contentPart>
          </mc:Choice>
          <mc:Fallback>
            <p:pic>
              <p:nvPicPr>
                <p:cNvPr id="747" name="Freihand 746">
                  <a:extLst>
                    <a:ext uri="{FF2B5EF4-FFF2-40B4-BE49-F238E27FC236}">
                      <a16:creationId xmlns:a16="http://schemas.microsoft.com/office/drawing/2014/main" id="{65BFB31E-45DC-4628-88CF-6617032DDF3F}"/>
                    </a:ext>
                  </a:extLst>
                </p:cNvPr>
                <p:cNvPicPr/>
                <p:nvPr/>
              </p:nvPicPr>
              <p:blipFill>
                <a:blip r:embed="rId1087"/>
                <a:stretch>
                  <a:fillRect/>
                </a:stretch>
              </p:blipFill>
              <p:spPr>
                <a:xfrm>
                  <a:off x="5986547" y="6436867"/>
                  <a:ext cx="18900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8">
              <p14:nvContentPartPr>
                <p14:cNvPr id="748" name="Freihand 747">
                  <a:extLst>
                    <a:ext uri="{FF2B5EF4-FFF2-40B4-BE49-F238E27FC236}">
                      <a16:creationId xmlns:a16="http://schemas.microsoft.com/office/drawing/2014/main" id="{BBB3E6E8-BEF8-49E7-8503-C0B6214DB4C0}"/>
                    </a:ext>
                  </a:extLst>
                </p14:cNvPr>
                <p14:cNvContentPartPr/>
                <p14:nvPr/>
              </p14:nvContentPartPr>
              <p14:xfrm>
                <a:off x="6175907" y="6448027"/>
                <a:ext cx="91440" cy="56880"/>
              </p14:xfrm>
            </p:contentPart>
          </mc:Choice>
          <mc:Fallback>
            <p:pic>
              <p:nvPicPr>
                <p:cNvPr id="748" name="Freihand 747">
                  <a:extLst>
                    <a:ext uri="{FF2B5EF4-FFF2-40B4-BE49-F238E27FC236}">
                      <a16:creationId xmlns:a16="http://schemas.microsoft.com/office/drawing/2014/main" id="{BBB3E6E8-BEF8-49E7-8503-C0B6214DB4C0}"/>
                    </a:ext>
                  </a:extLst>
                </p:cNvPr>
                <p:cNvPicPr/>
                <p:nvPr/>
              </p:nvPicPr>
              <p:blipFill>
                <a:blip r:embed="rId1089"/>
                <a:stretch>
                  <a:fillRect/>
                </a:stretch>
              </p:blipFill>
              <p:spPr>
                <a:xfrm>
                  <a:off x="6171587" y="6443707"/>
                  <a:ext cx="10008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0">
              <p14:nvContentPartPr>
                <p14:cNvPr id="749" name="Freihand 748">
                  <a:extLst>
                    <a:ext uri="{FF2B5EF4-FFF2-40B4-BE49-F238E27FC236}">
                      <a16:creationId xmlns:a16="http://schemas.microsoft.com/office/drawing/2014/main" id="{B9A4A39B-0C9B-44FE-BF51-53C9AAFAEE0F}"/>
                    </a:ext>
                  </a:extLst>
                </p14:cNvPr>
                <p14:cNvContentPartPr/>
                <p14:nvPr/>
              </p14:nvContentPartPr>
              <p14:xfrm>
                <a:off x="6314867" y="6366307"/>
                <a:ext cx="66960" cy="124560"/>
              </p14:xfrm>
            </p:contentPart>
          </mc:Choice>
          <mc:Fallback>
            <p:pic>
              <p:nvPicPr>
                <p:cNvPr id="749" name="Freihand 748">
                  <a:extLst>
                    <a:ext uri="{FF2B5EF4-FFF2-40B4-BE49-F238E27FC236}">
                      <a16:creationId xmlns:a16="http://schemas.microsoft.com/office/drawing/2014/main" id="{B9A4A39B-0C9B-44FE-BF51-53C9AAFAEE0F}"/>
                    </a:ext>
                  </a:extLst>
                </p:cNvPr>
                <p:cNvPicPr/>
                <p:nvPr/>
              </p:nvPicPr>
              <p:blipFill>
                <a:blip r:embed="rId1091"/>
                <a:stretch>
                  <a:fillRect/>
                </a:stretch>
              </p:blipFill>
              <p:spPr>
                <a:xfrm>
                  <a:off x="6310547" y="6361987"/>
                  <a:ext cx="7560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2">
              <p14:nvContentPartPr>
                <p14:cNvPr id="750" name="Freihand 749">
                  <a:extLst>
                    <a:ext uri="{FF2B5EF4-FFF2-40B4-BE49-F238E27FC236}">
                      <a16:creationId xmlns:a16="http://schemas.microsoft.com/office/drawing/2014/main" id="{24D1000F-9F0F-450C-961B-A9EF0F4BBA94}"/>
                    </a:ext>
                  </a:extLst>
                </p14:cNvPr>
                <p14:cNvContentPartPr/>
                <p14:nvPr/>
              </p14:nvContentPartPr>
              <p14:xfrm>
                <a:off x="5734187" y="6506707"/>
                <a:ext cx="96480" cy="72000"/>
              </p14:xfrm>
            </p:contentPart>
          </mc:Choice>
          <mc:Fallback>
            <p:pic>
              <p:nvPicPr>
                <p:cNvPr id="750" name="Freihand 749">
                  <a:extLst>
                    <a:ext uri="{FF2B5EF4-FFF2-40B4-BE49-F238E27FC236}">
                      <a16:creationId xmlns:a16="http://schemas.microsoft.com/office/drawing/2014/main" id="{24D1000F-9F0F-450C-961B-A9EF0F4BBA94}"/>
                    </a:ext>
                  </a:extLst>
                </p:cNvPr>
                <p:cNvPicPr/>
                <p:nvPr/>
              </p:nvPicPr>
              <p:blipFill>
                <a:blip r:embed="rId1093"/>
                <a:stretch>
                  <a:fillRect/>
                </a:stretch>
              </p:blipFill>
              <p:spPr>
                <a:xfrm>
                  <a:off x="5729867" y="6502387"/>
                  <a:ext cx="10512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4">
              <p14:nvContentPartPr>
                <p14:cNvPr id="751" name="Freihand 750">
                  <a:extLst>
                    <a:ext uri="{FF2B5EF4-FFF2-40B4-BE49-F238E27FC236}">
                      <a16:creationId xmlns:a16="http://schemas.microsoft.com/office/drawing/2014/main" id="{5FC43EDC-1BF4-4F19-A347-C86F3B853B2B}"/>
                    </a:ext>
                  </a:extLst>
                </p14:cNvPr>
                <p14:cNvContentPartPr/>
                <p14:nvPr/>
              </p14:nvContentPartPr>
              <p14:xfrm>
                <a:off x="6412787" y="6292507"/>
                <a:ext cx="97560" cy="62280"/>
              </p14:xfrm>
            </p:contentPart>
          </mc:Choice>
          <mc:Fallback>
            <p:pic>
              <p:nvPicPr>
                <p:cNvPr id="751" name="Freihand 750">
                  <a:extLst>
                    <a:ext uri="{FF2B5EF4-FFF2-40B4-BE49-F238E27FC236}">
                      <a16:creationId xmlns:a16="http://schemas.microsoft.com/office/drawing/2014/main" id="{5FC43EDC-1BF4-4F19-A347-C86F3B853B2B}"/>
                    </a:ext>
                  </a:extLst>
                </p:cNvPr>
                <p:cNvPicPr/>
                <p:nvPr/>
              </p:nvPicPr>
              <p:blipFill>
                <a:blip r:embed="rId1095"/>
                <a:stretch>
                  <a:fillRect/>
                </a:stretch>
              </p:blipFill>
              <p:spPr>
                <a:xfrm>
                  <a:off x="6408467" y="6288187"/>
                  <a:ext cx="1062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6">
              <p14:nvContentPartPr>
                <p14:cNvPr id="752" name="Freihand 751">
                  <a:extLst>
                    <a:ext uri="{FF2B5EF4-FFF2-40B4-BE49-F238E27FC236}">
                      <a16:creationId xmlns:a16="http://schemas.microsoft.com/office/drawing/2014/main" id="{6B350A1A-80E2-4506-A5EA-15901557D3BD}"/>
                    </a:ext>
                  </a:extLst>
                </p14:cNvPr>
                <p14:cNvContentPartPr/>
                <p14:nvPr/>
              </p14:nvContentPartPr>
              <p14:xfrm>
                <a:off x="6647867" y="6346147"/>
                <a:ext cx="123120" cy="144360"/>
              </p14:xfrm>
            </p:contentPart>
          </mc:Choice>
          <mc:Fallback>
            <p:pic>
              <p:nvPicPr>
                <p:cNvPr id="752" name="Freihand 751">
                  <a:extLst>
                    <a:ext uri="{FF2B5EF4-FFF2-40B4-BE49-F238E27FC236}">
                      <a16:creationId xmlns:a16="http://schemas.microsoft.com/office/drawing/2014/main" id="{6B350A1A-80E2-4506-A5EA-15901557D3BD}"/>
                    </a:ext>
                  </a:extLst>
                </p:cNvPr>
                <p:cNvPicPr/>
                <p:nvPr/>
              </p:nvPicPr>
              <p:blipFill>
                <a:blip r:embed="rId1097"/>
                <a:stretch>
                  <a:fillRect/>
                </a:stretch>
              </p:blipFill>
              <p:spPr>
                <a:xfrm>
                  <a:off x="6643547" y="6341827"/>
                  <a:ext cx="13176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8">
              <p14:nvContentPartPr>
                <p14:cNvPr id="753" name="Freihand 752">
                  <a:extLst>
                    <a:ext uri="{FF2B5EF4-FFF2-40B4-BE49-F238E27FC236}">
                      <a16:creationId xmlns:a16="http://schemas.microsoft.com/office/drawing/2014/main" id="{16924E37-10E0-4E49-A5DC-7844C5D752C6}"/>
                    </a:ext>
                  </a:extLst>
                </p14:cNvPr>
                <p14:cNvContentPartPr/>
                <p14:nvPr/>
              </p14:nvContentPartPr>
              <p14:xfrm>
                <a:off x="6769907" y="6384307"/>
                <a:ext cx="270000" cy="90360"/>
              </p14:xfrm>
            </p:contentPart>
          </mc:Choice>
          <mc:Fallback>
            <p:pic>
              <p:nvPicPr>
                <p:cNvPr id="753" name="Freihand 752">
                  <a:extLst>
                    <a:ext uri="{FF2B5EF4-FFF2-40B4-BE49-F238E27FC236}">
                      <a16:creationId xmlns:a16="http://schemas.microsoft.com/office/drawing/2014/main" id="{16924E37-10E0-4E49-A5DC-7844C5D752C6}"/>
                    </a:ext>
                  </a:extLst>
                </p:cNvPr>
                <p:cNvPicPr/>
                <p:nvPr/>
              </p:nvPicPr>
              <p:blipFill>
                <a:blip r:embed="rId1099"/>
                <a:stretch>
                  <a:fillRect/>
                </a:stretch>
              </p:blipFill>
              <p:spPr>
                <a:xfrm>
                  <a:off x="6765587" y="6379987"/>
                  <a:ext cx="27864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0">
              <p14:nvContentPartPr>
                <p14:cNvPr id="754" name="Freihand 753">
                  <a:extLst>
                    <a:ext uri="{FF2B5EF4-FFF2-40B4-BE49-F238E27FC236}">
                      <a16:creationId xmlns:a16="http://schemas.microsoft.com/office/drawing/2014/main" id="{242A025A-CCEA-4A75-A123-D8D2C8F5DB6A}"/>
                    </a:ext>
                  </a:extLst>
                </p14:cNvPr>
                <p14:cNvContentPartPr/>
                <p14:nvPr/>
              </p14:nvContentPartPr>
              <p14:xfrm>
                <a:off x="7071947" y="6308707"/>
                <a:ext cx="130680" cy="209520"/>
              </p14:xfrm>
            </p:contentPart>
          </mc:Choice>
          <mc:Fallback>
            <p:pic>
              <p:nvPicPr>
                <p:cNvPr id="754" name="Freihand 753">
                  <a:extLst>
                    <a:ext uri="{FF2B5EF4-FFF2-40B4-BE49-F238E27FC236}">
                      <a16:creationId xmlns:a16="http://schemas.microsoft.com/office/drawing/2014/main" id="{242A025A-CCEA-4A75-A123-D8D2C8F5DB6A}"/>
                    </a:ext>
                  </a:extLst>
                </p:cNvPr>
                <p:cNvPicPr/>
                <p:nvPr/>
              </p:nvPicPr>
              <p:blipFill>
                <a:blip r:embed="rId1101"/>
                <a:stretch>
                  <a:fillRect/>
                </a:stretch>
              </p:blipFill>
              <p:spPr>
                <a:xfrm>
                  <a:off x="7067627" y="6304387"/>
                  <a:ext cx="13932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2">
              <p14:nvContentPartPr>
                <p14:cNvPr id="755" name="Freihand 754">
                  <a:extLst>
                    <a:ext uri="{FF2B5EF4-FFF2-40B4-BE49-F238E27FC236}">
                      <a16:creationId xmlns:a16="http://schemas.microsoft.com/office/drawing/2014/main" id="{85A68E51-115C-4E2D-B69F-C0F485FED20D}"/>
                    </a:ext>
                  </a:extLst>
                </p14:cNvPr>
                <p14:cNvContentPartPr/>
                <p14:nvPr/>
              </p14:nvContentPartPr>
              <p14:xfrm>
                <a:off x="6971867" y="6313387"/>
                <a:ext cx="39960" cy="4320"/>
              </p14:xfrm>
            </p:contentPart>
          </mc:Choice>
          <mc:Fallback>
            <p:pic>
              <p:nvPicPr>
                <p:cNvPr id="755" name="Freihand 754">
                  <a:extLst>
                    <a:ext uri="{FF2B5EF4-FFF2-40B4-BE49-F238E27FC236}">
                      <a16:creationId xmlns:a16="http://schemas.microsoft.com/office/drawing/2014/main" id="{85A68E51-115C-4E2D-B69F-C0F485FED20D}"/>
                    </a:ext>
                  </a:extLst>
                </p:cNvPr>
                <p:cNvPicPr/>
                <p:nvPr/>
              </p:nvPicPr>
              <p:blipFill>
                <a:blip r:embed="rId1103"/>
                <a:stretch>
                  <a:fillRect/>
                </a:stretch>
              </p:blipFill>
              <p:spPr>
                <a:xfrm>
                  <a:off x="6967547" y="6309067"/>
                  <a:ext cx="4860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4">
              <p14:nvContentPartPr>
                <p14:cNvPr id="756" name="Freihand 755">
                  <a:extLst>
                    <a:ext uri="{FF2B5EF4-FFF2-40B4-BE49-F238E27FC236}">
                      <a16:creationId xmlns:a16="http://schemas.microsoft.com/office/drawing/2014/main" id="{60FC902B-7C70-4385-9BBE-87BDF2B920EB}"/>
                    </a:ext>
                  </a:extLst>
                </p14:cNvPr>
                <p14:cNvContentPartPr/>
                <p14:nvPr/>
              </p14:nvContentPartPr>
              <p14:xfrm>
                <a:off x="7380107" y="6309067"/>
                <a:ext cx="23400" cy="149400"/>
              </p14:xfrm>
            </p:contentPart>
          </mc:Choice>
          <mc:Fallback>
            <p:pic>
              <p:nvPicPr>
                <p:cNvPr id="756" name="Freihand 755">
                  <a:extLst>
                    <a:ext uri="{FF2B5EF4-FFF2-40B4-BE49-F238E27FC236}">
                      <a16:creationId xmlns:a16="http://schemas.microsoft.com/office/drawing/2014/main" id="{60FC902B-7C70-4385-9BBE-87BDF2B920EB}"/>
                    </a:ext>
                  </a:extLst>
                </p:cNvPr>
                <p:cNvPicPr/>
                <p:nvPr/>
              </p:nvPicPr>
              <p:blipFill>
                <a:blip r:embed="rId1105"/>
                <a:stretch>
                  <a:fillRect/>
                </a:stretch>
              </p:blipFill>
              <p:spPr>
                <a:xfrm>
                  <a:off x="7375787" y="6304747"/>
                  <a:ext cx="3204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6">
              <p14:nvContentPartPr>
                <p14:cNvPr id="757" name="Freihand 756">
                  <a:extLst>
                    <a:ext uri="{FF2B5EF4-FFF2-40B4-BE49-F238E27FC236}">
                      <a16:creationId xmlns:a16="http://schemas.microsoft.com/office/drawing/2014/main" id="{F1915BF1-D9DF-49DF-9427-A9297480E121}"/>
                    </a:ext>
                  </a:extLst>
                </p14:cNvPr>
                <p14:cNvContentPartPr/>
                <p14:nvPr/>
              </p14:nvContentPartPr>
              <p14:xfrm>
                <a:off x="7386587" y="6305107"/>
                <a:ext cx="115200" cy="15120"/>
              </p14:xfrm>
            </p:contentPart>
          </mc:Choice>
          <mc:Fallback>
            <p:pic>
              <p:nvPicPr>
                <p:cNvPr id="757" name="Freihand 756">
                  <a:extLst>
                    <a:ext uri="{FF2B5EF4-FFF2-40B4-BE49-F238E27FC236}">
                      <a16:creationId xmlns:a16="http://schemas.microsoft.com/office/drawing/2014/main" id="{F1915BF1-D9DF-49DF-9427-A9297480E121}"/>
                    </a:ext>
                  </a:extLst>
                </p:cNvPr>
                <p:cNvPicPr/>
                <p:nvPr/>
              </p:nvPicPr>
              <p:blipFill>
                <a:blip r:embed="rId1107"/>
                <a:stretch>
                  <a:fillRect/>
                </a:stretch>
              </p:blipFill>
              <p:spPr>
                <a:xfrm>
                  <a:off x="7382267" y="6300787"/>
                  <a:ext cx="12384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8">
              <p14:nvContentPartPr>
                <p14:cNvPr id="758" name="Freihand 757">
                  <a:extLst>
                    <a:ext uri="{FF2B5EF4-FFF2-40B4-BE49-F238E27FC236}">
                      <a16:creationId xmlns:a16="http://schemas.microsoft.com/office/drawing/2014/main" id="{CE0DA41B-7ABF-4D99-A24E-A2484F57EDCF}"/>
                    </a:ext>
                  </a:extLst>
                </p14:cNvPr>
                <p14:cNvContentPartPr/>
                <p14:nvPr/>
              </p14:nvContentPartPr>
              <p14:xfrm>
                <a:off x="7371827" y="6345787"/>
                <a:ext cx="146160" cy="127440"/>
              </p14:xfrm>
            </p:contentPart>
          </mc:Choice>
          <mc:Fallback>
            <p:pic>
              <p:nvPicPr>
                <p:cNvPr id="758" name="Freihand 757">
                  <a:extLst>
                    <a:ext uri="{FF2B5EF4-FFF2-40B4-BE49-F238E27FC236}">
                      <a16:creationId xmlns:a16="http://schemas.microsoft.com/office/drawing/2014/main" id="{CE0DA41B-7ABF-4D99-A24E-A2484F57EDCF}"/>
                    </a:ext>
                  </a:extLst>
                </p:cNvPr>
                <p:cNvPicPr/>
                <p:nvPr/>
              </p:nvPicPr>
              <p:blipFill>
                <a:blip r:embed="rId1109"/>
                <a:stretch>
                  <a:fillRect/>
                </a:stretch>
              </p:blipFill>
              <p:spPr>
                <a:xfrm>
                  <a:off x="7367507" y="6341467"/>
                  <a:ext cx="15480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0">
              <p14:nvContentPartPr>
                <p14:cNvPr id="760" name="Freihand 759">
                  <a:extLst>
                    <a:ext uri="{FF2B5EF4-FFF2-40B4-BE49-F238E27FC236}">
                      <a16:creationId xmlns:a16="http://schemas.microsoft.com/office/drawing/2014/main" id="{B0DFB8AD-88A3-4C5D-98CD-F24564159D1E}"/>
                    </a:ext>
                  </a:extLst>
                </p14:cNvPr>
                <p14:cNvContentPartPr/>
                <p14:nvPr/>
              </p14:nvContentPartPr>
              <p14:xfrm>
                <a:off x="7633187" y="6358027"/>
                <a:ext cx="110160" cy="109800"/>
              </p14:xfrm>
            </p:contentPart>
          </mc:Choice>
          <mc:Fallback>
            <p:pic>
              <p:nvPicPr>
                <p:cNvPr id="760" name="Freihand 759">
                  <a:extLst>
                    <a:ext uri="{FF2B5EF4-FFF2-40B4-BE49-F238E27FC236}">
                      <a16:creationId xmlns:a16="http://schemas.microsoft.com/office/drawing/2014/main" id="{B0DFB8AD-88A3-4C5D-98CD-F24564159D1E}"/>
                    </a:ext>
                  </a:extLst>
                </p:cNvPr>
                <p:cNvPicPr/>
                <p:nvPr/>
              </p:nvPicPr>
              <p:blipFill>
                <a:blip r:embed="rId1111"/>
                <a:stretch>
                  <a:fillRect/>
                </a:stretch>
              </p:blipFill>
              <p:spPr>
                <a:xfrm>
                  <a:off x="7628867" y="6353707"/>
                  <a:ext cx="118800" cy="11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2">
              <p14:nvContentPartPr>
                <p14:cNvPr id="761" name="Freihand 760">
                  <a:extLst>
                    <a:ext uri="{FF2B5EF4-FFF2-40B4-BE49-F238E27FC236}">
                      <a16:creationId xmlns:a16="http://schemas.microsoft.com/office/drawing/2014/main" id="{9F81F7AE-E921-4130-B72A-E1A29AB0EA41}"/>
                    </a:ext>
                  </a:extLst>
                </p14:cNvPr>
                <p14:cNvContentPartPr/>
                <p14:nvPr/>
              </p14:nvContentPartPr>
              <p14:xfrm>
                <a:off x="7761707" y="6380347"/>
                <a:ext cx="185400" cy="63720"/>
              </p14:xfrm>
            </p:contentPart>
          </mc:Choice>
          <mc:Fallback>
            <p:pic>
              <p:nvPicPr>
                <p:cNvPr id="761" name="Freihand 760">
                  <a:extLst>
                    <a:ext uri="{FF2B5EF4-FFF2-40B4-BE49-F238E27FC236}">
                      <a16:creationId xmlns:a16="http://schemas.microsoft.com/office/drawing/2014/main" id="{9F81F7AE-E921-4130-B72A-E1A29AB0EA41}"/>
                    </a:ext>
                  </a:extLst>
                </p:cNvPr>
                <p:cNvPicPr/>
                <p:nvPr/>
              </p:nvPicPr>
              <p:blipFill>
                <a:blip r:embed="rId1113"/>
                <a:stretch>
                  <a:fillRect/>
                </a:stretch>
              </p:blipFill>
              <p:spPr>
                <a:xfrm>
                  <a:off x="7757387" y="6376027"/>
                  <a:ext cx="194040" cy="72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74" name="Gruppieren 773">
            <a:extLst>
              <a:ext uri="{FF2B5EF4-FFF2-40B4-BE49-F238E27FC236}">
                <a16:creationId xmlns:a16="http://schemas.microsoft.com/office/drawing/2014/main" id="{92B41AC7-122F-4FA7-AA70-B0915FFC2CFB}"/>
              </a:ext>
            </a:extLst>
          </p:cNvPr>
          <p:cNvGrpSpPr/>
          <p:nvPr/>
        </p:nvGrpSpPr>
        <p:grpSpPr>
          <a:xfrm>
            <a:off x="5604587" y="6607867"/>
            <a:ext cx="807840" cy="230760"/>
            <a:chOff x="5604587" y="6607867"/>
            <a:chExt cx="807840" cy="230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14">
              <p14:nvContentPartPr>
                <p14:cNvPr id="763" name="Freihand 762">
                  <a:extLst>
                    <a:ext uri="{FF2B5EF4-FFF2-40B4-BE49-F238E27FC236}">
                      <a16:creationId xmlns:a16="http://schemas.microsoft.com/office/drawing/2014/main" id="{23349839-AF97-4068-BEEC-054BD2AAAA83}"/>
                    </a:ext>
                  </a:extLst>
                </p14:cNvPr>
                <p14:cNvContentPartPr/>
                <p14:nvPr/>
              </p14:nvContentPartPr>
              <p14:xfrm>
                <a:off x="5604587" y="6686707"/>
                <a:ext cx="179640" cy="88560"/>
              </p14:xfrm>
            </p:contentPart>
          </mc:Choice>
          <mc:Fallback>
            <p:pic>
              <p:nvPicPr>
                <p:cNvPr id="763" name="Freihand 762">
                  <a:extLst>
                    <a:ext uri="{FF2B5EF4-FFF2-40B4-BE49-F238E27FC236}">
                      <a16:creationId xmlns:a16="http://schemas.microsoft.com/office/drawing/2014/main" id="{23349839-AF97-4068-BEEC-054BD2AAAA83}"/>
                    </a:ext>
                  </a:extLst>
                </p:cNvPr>
                <p:cNvPicPr/>
                <p:nvPr/>
              </p:nvPicPr>
              <p:blipFill>
                <a:blip r:embed="rId1115"/>
                <a:stretch>
                  <a:fillRect/>
                </a:stretch>
              </p:blipFill>
              <p:spPr>
                <a:xfrm>
                  <a:off x="5600267" y="6682387"/>
                  <a:ext cx="18828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6">
              <p14:nvContentPartPr>
                <p14:cNvPr id="764" name="Freihand 763">
                  <a:extLst>
                    <a:ext uri="{FF2B5EF4-FFF2-40B4-BE49-F238E27FC236}">
                      <a16:creationId xmlns:a16="http://schemas.microsoft.com/office/drawing/2014/main" id="{03B06262-DB47-478B-A4F3-943BAAC4C8C6}"/>
                    </a:ext>
                  </a:extLst>
                </p14:cNvPr>
                <p14:cNvContentPartPr/>
                <p14:nvPr/>
              </p14:nvContentPartPr>
              <p14:xfrm>
                <a:off x="5818067" y="6624427"/>
                <a:ext cx="74160" cy="147240"/>
              </p14:xfrm>
            </p:contentPart>
          </mc:Choice>
          <mc:Fallback>
            <p:pic>
              <p:nvPicPr>
                <p:cNvPr id="764" name="Freihand 763">
                  <a:extLst>
                    <a:ext uri="{FF2B5EF4-FFF2-40B4-BE49-F238E27FC236}">
                      <a16:creationId xmlns:a16="http://schemas.microsoft.com/office/drawing/2014/main" id="{03B06262-DB47-478B-A4F3-943BAAC4C8C6}"/>
                    </a:ext>
                  </a:extLst>
                </p:cNvPr>
                <p:cNvPicPr/>
                <p:nvPr/>
              </p:nvPicPr>
              <p:blipFill>
                <a:blip r:embed="rId1117"/>
                <a:stretch>
                  <a:fillRect/>
                </a:stretch>
              </p:blipFill>
              <p:spPr>
                <a:xfrm>
                  <a:off x="5813747" y="6620107"/>
                  <a:ext cx="82800" cy="15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8">
              <p14:nvContentPartPr>
                <p14:cNvPr id="765" name="Freihand 764">
                  <a:extLst>
                    <a:ext uri="{FF2B5EF4-FFF2-40B4-BE49-F238E27FC236}">
                      <a16:creationId xmlns:a16="http://schemas.microsoft.com/office/drawing/2014/main" id="{A2FB8626-BB6A-4131-BF89-D189A12AA025}"/>
                    </a:ext>
                  </a:extLst>
                </p14:cNvPr>
                <p14:cNvContentPartPr/>
                <p14:nvPr/>
              </p14:nvContentPartPr>
              <p14:xfrm>
                <a:off x="5936867" y="6663307"/>
                <a:ext cx="335880" cy="98280"/>
              </p14:xfrm>
            </p:contentPart>
          </mc:Choice>
          <mc:Fallback>
            <p:pic>
              <p:nvPicPr>
                <p:cNvPr id="765" name="Freihand 764">
                  <a:extLst>
                    <a:ext uri="{FF2B5EF4-FFF2-40B4-BE49-F238E27FC236}">
                      <a16:creationId xmlns:a16="http://schemas.microsoft.com/office/drawing/2014/main" id="{A2FB8626-BB6A-4131-BF89-D189A12AA025}"/>
                    </a:ext>
                  </a:extLst>
                </p:cNvPr>
                <p:cNvPicPr/>
                <p:nvPr/>
              </p:nvPicPr>
              <p:blipFill>
                <a:blip r:embed="rId1119"/>
                <a:stretch>
                  <a:fillRect/>
                </a:stretch>
              </p:blipFill>
              <p:spPr>
                <a:xfrm>
                  <a:off x="5932547" y="6658987"/>
                  <a:ext cx="34452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0">
              <p14:nvContentPartPr>
                <p14:cNvPr id="766" name="Freihand 765">
                  <a:extLst>
                    <a:ext uri="{FF2B5EF4-FFF2-40B4-BE49-F238E27FC236}">
                      <a16:creationId xmlns:a16="http://schemas.microsoft.com/office/drawing/2014/main" id="{998F13E6-0B1D-45D5-AD5A-B85CECAE3163}"/>
                    </a:ext>
                  </a:extLst>
                </p14:cNvPr>
                <p14:cNvContentPartPr/>
                <p14:nvPr/>
              </p14:nvContentPartPr>
              <p14:xfrm>
                <a:off x="6251867" y="6622627"/>
                <a:ext cx="32760" cy="36720"/>
              </p14:xfrm>
            </p:contentPart>
          </mc:Choice>
          <mc:Fallback>
            <p:pic>
              <p:nvPicPr>
                <p:cNvPr id="766" name="Freihand 765">
                  <a:extLst>
                    <a:ext uri="{FF2B5EF4-FFF2-40B4-BE49-F238E27FC236}">
                      <a16:creationId xmlns:a16="http://schemas.microsoft.com/office/drawing/2014/main" id="{998F13E6-0B1D-45D5-AD5A-B85CECAE3163}"/>
                    </a:ext>
                  </a:extLst>
                </p:cNvPr>
                <p:cNvPicPr/>
                <p:nvPr/>
              </p:nvPicPr>
              <p:blipFill>
                <a:blip r:embed="rId1121"/>
                <a:stretch>
                  <a:fillRect/>
                </a:stretch>
              </p:blipFill>
              <p:spPr>
                <a:xfrm>
                  <a:off x="6247547" y="6618307"/>
                  <a:ext cx="4140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2">
              <p14:nvContentPartPr>
                <p14:cNvPr id="767" name="Freihand 766">
                  <a:extLst>
                    <a:ext uri="{FF2B5EF4-FFF2-40B4-BE49-F238E27FC236}">
                      <a16:creationId xmlns:a16="http://schemas.microsoft.com/office/drawing/2014/main" id="{C660EDA9-1B7D-43F7-8B01-B69CB0969BE3}"/>
                    </a:ext>
                  </a:extLst>
                </p14:cNvPr>
                <p14:cNvContentPartPr/>
                <p14:nvPr/>
              </p14:nvContentPartPr>
              <p14:xfrm>
                <a:off x="6297587" y="6607867"/>
                <a:ext cx="114840" cy="230760"/>
              </p14:xfrm>
            </p:contentPart>
          </mc:Choice>
          <mc:Fallback>
            <p:pic>
              <p:nvPicPr>
                <p:cNvPr id="767" name="Freihand 766">
                  <a:extLst>
                    <a:ext uri="{FF2B5EF4-FFF2-40B4-BE49-F238E27FC236}">
                      <a16:creationId xmlns:a16="http://schemas.microsoft.com/office/drawing/2014/main" id="{C660EDA9-1B7D-43F7-8B01-B69CB0969BE3}"/>
                    </a:ext>
                  </a:extLst>
                </p:cNvPr>
                <p:cNvPicPr/>
                <p:nvPr/>
              </p:nvPicPr>
              <p:blipFill>
                <a:blip r:embed="rId1123"/>
                <a:stretch>
                  <a:fillRect/>
                </a:stretch>
              </p:blipFill>
              <p:spPr>
                <a:xfrm>
                  <a:off x="6293267" y="6603547"/>
                  <a:ext cx="123480" cy="239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773" name="Gruppieren 772">
            <a:extLst>
              <a:ext uri="{FF2B5EF4-FFF2-40B4-BE49-F238E27FC236}">
                <a16:creationId xmlns:a16="http://schemas.microsoft.com/office/drawing/2014/main" id="{CBFB6853-5A60-410C-89CA-EDBB36693E4B}"/>
              </a:ext>
            </a:extLst>
          </p:cNvPr>
          <p:cNvGrpSpPr/>
          <p:nvPr/>
        </p:nvGrpSpPr>
        <p:grpSpPr>
          <a:xfrm>
            <a:off x="6589547" y="6604267"/>
            <a:ext cx="560160" cy="147960"/>
            <a:chOff x="6589547" y="6604267"/>
            <a:chExt cx="560160" cy="1479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24">
              <p14:nvContentPartPr>
                <p14:cNvPr id="768" name="Freihand 767">
                  <a:extLst>
                    <a:ext uri="{FF2B5EF4-FFF2-40B4-BE49-F238E27FC236}">
                      <a16:creationId xmlns:a16="http://schemas.microsoft.com/office/drawing/2014/main" id="{B70EC674-EAE3-427E-9CE5-ABF683EDB167}"/>
                    </a:ext>
                  </a:extLst>
                </p14:cNvPr>
                <p14:cNvContentPartPr/>
                <p14:nvPr/>
              </p14:nvContentPartPr>
              <p14:xfrm>
                <a:off x="6670187" y="6636307"/>
                <a:ext cx="5760" cy="112320"/>
              </p14:xfrm>
            </p:contentPart>
          </mc:Choice>
          <mc:Fallback>
            <p:pic>
              <p:nvPicPr>
                <p:cNvPr id="768" name="Freihand 767">
                  <a:extLst>
                    <a:ext uri="{FF2B5EF4-FFF2-40B4-BE49-F238E27FC236}">
                      <a16:creationId xmlns:a16="http://schemas.microsoft.com/office/drawing/2014/main" id="{B70EC674-EAE3-427E-9CE5-ABF683EDB167}"/>
                    </a:ext>
                  </a:extLst>
                </p:cNvPr>
                <p:cNvPicPr/>
                <p:nvPr/>
              </p:nvPicPr>
              <p:blipFill>
                <a:blip r:embed="rId1125"/>
                <a:stretch>
                  <a:fillRect/>
                </a:stretch>
              </p:blipFill>
              <p:spPr>
                <a:xfrm>
                  <a:off x="6665867" y="6631987"/>
                  <a:ext cx="1440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6">
              <p14:nvContentPartPr>
                <p14:cNvPr id="769" name="Freihand 768">
                  <a:extLst>
                    <a:ext uri="{FF2B5EF4-FFF2-40B4-BE49-F238E27FC236}">
                      <a16:creationId xmlns:a16="http://schemas.microsoft.com/office/drawing/2014/main" id="{A8F1696E-ED12-4E32-B72D-11FD4B4B10D6}"/>
                    </a:ext>
                  </a:extLst>
                </p14:cNvPr>
                <p14:cNvContentPartPr/>
                <p14:nvPr/>
              </p14:nvContentPartPr>
              <p14:xfrm>
                <a:off x="6589547" y="6604267"/>
                <a:ext cx="143640" cy="141840"/>
              </p14:xfrm>
            </p:contentPart>
          </mc:Choice>
          <mc:Fallback>
            <p:pic>
              <p:nvPicPr>
                <p:cNvPr id="769" name="Freihand 768">
                  <a:extLst>
                    <a:ext uri="{FF2B5EF4-FFF2-40B4-BE49-F238E27FC236}">
                      <a16:creationId xmlns:a16="http://schemas.microsoft.com/office/drawing/2014/main" id="{A8F1696E-ED12-4E32-B72D-11FD4B4B10D6}"/>
                    </a:ext>
                  </a:extLst>
                </p:cNvPr>
                <p:cNvPicPr/>
                <p:nvPr/>
              </p:nvPicPr>
              <p:blipFill>
                <a:blip r:embed="rId1127"/>
                <a:stretch>
                  <a:fillRect/>
                </a:stretch>
              </p:blipFill>
              <p:spPr>
                <a:xfrm>
                  <a:off x="6585227" y="6599947"/>
                  <a:ext cx="15228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8">
              <p14:nvContentPartPr>
                <p14:cNvPr id="770" name="Freihand 769">
                  <a:extLst>
                    <a:ext uri="{FF2B5EF4-FFF2-40B4-BE49-F238E27FC236}">
                      <a16:creationId xmlns:a16="http://schemas.microsoft.com/office/drawing/2014/main" id="{7B7179E5-619B-4927-A052-95CB2FAFE61C}"/>
                    </a:ext>
                  </a:extLst>
                </p14:cNvPr>
                <p14:cNvContentPartPr/>
                <p14:nvPr/>
              </p14:nvContentPartPr>
              <p14:xfrm>
                <a:off x="6847667" y="6643147"/>
                <a:ext cx="9720" cy="95400"/>
              </p14:xfrm>
            </p:contentPart>
          </mc:Choice>
          <mc:Fallback>
            <p:pic>
              <p:nvPicPr>
                <p:cNvPr id="770" name="Freihand 769">
                  <a:extLst>
                    <a:ext uri="{FF2B5EF4-FFF2-40B4-BE49-F238E27FC236}">
                      <a16:creationId xmlns:a16="http://schemas.microsoft.com/office/drawing/2014/main" id="{7B7179E5-619B-4927-A052-95CB2FAFE61C}"/>
                    </a:ext>
                  </a:extLst>
                </p:cNvPr>
                <p:cNvPicPr/>
                <p:nvPr/>
              </p:nvPicPr>
              <p:blipFill>
                <a:blip r:embed="rId1129"/>
                <a:stretch>
                  <a:fillRect/>
                </a:stretch>
              </p:blipFill>
              <p:spPr>
                <a:xfrm>
                  <a:off x="6843347" y="6638827"/>
                  <a:ext cx="183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0">
              <p14:nvContentPartPr>
                <p14:cNvPr id="771" name="Freihand 770">
                  <a:extLst>
                    <a:ext uri="{FF2B5EF4-FFF2-40B4-BE49-F238E27FC236}">
                      <a16:creationId xmlns:a16="http://schemas.microsoft.com/office/drawing/2014/main" id="{163A607F-55F9-4E08-8988-05EF81CC17AC}"/>
                    </a:ext>
                  </a:extLst>
                </p14:cNvPr>
                <p14:cNvContentPartPr/>
                <p14:nvPr/>
              </p14:nvContentPartPr>
              <p14:xfrm>
                <a:off x="6802307" y="6642787"/>
                <a:ext cx="236160" cy="86760"/>
              </p14:xfrm>
            </p:contentPart>
          </mc:Choice>
          <mc:Fallback>
            <p:pic>
              <p:nvPicPr>
                <p:cNvPr id="771" name="Freihand 770">
                  <a:extLst>
                    <a:ext uri="{FF2B5EF4-FFF2-40B4-BE49-F238E27FC236}">
                      <a16:creationId xmlns:a16="http://schemas.microsoft.com/office/drawing/2014/main" id="{163A607F-55F9-4E08-8988-05EF81CC17AC}"/>
                    </a:ext>
                  </a:extLst>
                </p:cNvPr>
                <p:cNvPicPr/>
                <p:nvPr/>
              </p:nvPicPr>
              <p:blipFill>
                <a:blip r:embed="rId1131"/>
                <a:stretch>
                  <a:fillRect/>
                </a:stretch>
              </p:blipFill>
              <p:spPr>
                <a:xfrm>
                  <a:off x="6797987" y="6638467"/>
                  <a:ext cx="24480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2">
              <p14:nvContentPartPr>
                <p14:cNvPr id="772" name="Freihand 771">
                  <a:extLst>
                    <a:ext uri="{FF2B5EF4-FFF2-40B4-BE49-F238E27FC236}">
                      <a16:creationId xmlns:a16="http://schemas.microsoft.com/office/drawing/2014/main" id="{51EEC811-3E78-4AE7-911B-BD89D7F5E616}"/>
                    </a:ext>
                  </a:extLst>
                </p14:cNvPr>
                <p14:cNvContentPartPr/>
                <p14:nvPr/>
              </p14:nvContentPartPr>
              <p14:xfrm>
                <a:off x="6896267" y="6612547"/>
                <a:ext cx="253440" cy="139680"/>
              </p14:xfrm>
            </p:contentPart>
          </mc:Choice>
          <mc:Fallback>
            <p:pic>
              <p:nvPicPr>
                <p:cNvPr id="772" name="Freihand 771">
                  <a:extLst>
                    <a:ext uri="{FF2B5EF4-FFF2-40B4-BE49-F238E27FC236}">
                      <a16:creationId xmlns:a16="http://schemas.microsoft.com/office/drawing/2014/main" id="{51EEC811-3E78-4AE7-911B-BD89D7F5E616}"/>
                    </a:ext>
                  </a:extLst>
                </p:cNvPr>
                <p:cNvPicPr/>
                <p:nvPr/>
              </p:nvPicPr>
              <p:blipFill>
                <a:blip r:embed="rId1133"/>
                <a:stretch>
                  <a:fillRect/>
                </a:stretch>
              </p:blipFill>
              <p:spPr>
                <a:xfrm>
                  <a:off x="6891947" y="6608227"/>
                  <a:ext cx="262080" cy="1483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019919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60E96-B16F-6EFB-CB60-2FF96FBA9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586E10C-5EA0-70FE-B301-0D4AACA50F3A}"/>
              </a:ext>
            </a:extLst>
          </p:cNvPr>
          <p:cNvSpPr txBox="1">
            <a:spLocks/>
          </p:cNvSpPr>
          <p:nvPr/>
        </p:nvSpPr>
        <p:spPr>
          <a:xfrm>
            <a:off x="0" y="10900"/>
            <a:ext cx="12192000" cy="49913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100" dirty="0">
                <a:solidFill>
                  <a:sysClr val="windowText" lastClr="000000"/>
                </a:solidFill>
              </a:rPr>
              <a:t>Reciprocal tariffs on the world market of two similar countries trading two goods with similar volumes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46A38C73-1F99-9C41-7D7D-15E843078A90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354A4DE-80DD-2B3A-0898-BF7676F50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95" y="510035"/>
            <a:ext cx="6669602" cy="622455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DE35D70-AE3F-1592-623F-0CF611825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177" y="895132"/>
            <a:ext cx="3861306" cy="293782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36CBE56-2AA6-0223-A29D-5E1ADFAACB34}"/>
              </a:ext>
            </a:extLst>
          </p:cNvPr>
          <p:cNvSpPr txBox="1"/>
          <p:nvPr/>
        </p:nvSpPr>
        <p:spPr>
          <a:xfrm>
            <a:off x="4580189" y="6272925"/>
            <a:ext cx="4109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>
                <a:hlinkClick r:id="rId5"/>
              </a:rPr>
              <a:t>https://policy.trade.ec.europa.eu/eu-trade-relationships-country-and-region/countries-and-regions/united-states_en</a:t>
            </a:r>
            <a:endParaRPr lang="de-DE" sz="12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843429F6-319F-4CEE-98D5-3931516041E6}"/>
                  </a:ext>
                </a:extLst>
              </p14:cNvPr>
              <p14:cNvContentPartPr/>
              <p14:nvPr/>
            </p14:nvContentPartPr>
            <p14:xfrm>
              <a:off x="2943467" y="1780267"/>
              <a:ext cx="12960" cy="34668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843429F6-319F-4CEE-98D5-3931516041E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39147" y="1775947"/>
                <a:ext cx="21600" cy="35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3" name="Freihand 52">
                <a:extLst>
                  <a:ext uri="{FF2B5EF4-FFF2-40B4-BE49-F238E27FC236}">
                    <a16:creationId xmlns:a16="http://schemas.microsoft.com/office/drawing/2014/main" id="{AD2671FB-AAF1-4F70-B0A5-99C8942BC8AB}"/>
                  </a:ext>
                </a:extLst>
              </p14:cNvPr>
              <p14:cNvContentPartPr/>
              <p14:nvPr/>
            </p14:nvContentPartPr>
            <p14:xfrm>
              <a:off x="5716187" y="4686907"/>
              <a:ext cx="24480" cy="17280"/>
            </p14:xfrm>
          </p:contentPart>
        </mc:Choice>
        <mc:Fallback>
          <p:pic>
            <p:nvPicPr>
              <p:cNvPr id="53" name="Freihand 52">
                <a:extLst>
                  <a:ext uri="{FF2B5EF4-FFF2-40B4-BE49-F238E27FC236}">
                    <a16:creationId xmlns:a16="http://schemas.microsoft.com/office/drawing/2014/main" id="{AD2671FB-AAF1-4F70-B0A5-99C8942BC8A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11867" y="4682587"/>
                <a:ext cx="33120" cy="25920"/>
              </a:xfrm>
              <a:prstGeom prst="rect">
                <a:avLst/>
              </a:prstGeom>
            </p:spPr>
          </p:pic>
        </mc:Fallback>
      </mc:AlternateContent>
      <p:grpSp>
        <p:nvGrpSpPr>
          <p:cNvPr id="90" name="Gruppieren 89">
            <a:extLst>
              <a:ext uri="{FF2B5EF4-FFF2-40B4-BE49-F238E27FC236}">
                <a16:creationId xmlns:a16="http://schemas.microsoft.com/office/drawing/2014/main" id="{25EF3F32-60ED-46F3-8351-E7934246089D}"/>
              </a:ext>
            </a:extLst>
          </p:cNvPr>
          <p:cNvGrpSpPr/>
          <p:nvPr/>
        </p:nvGrpSpPr>
        <p:grpSpPr>
          <a:xfrm>
            <a:off x="865187" y="4919107"/>
            <a:ext cx="817920" cy="372600"/>
            <a:chOff x="865187" y="4919107"/>
            <a:chExt cx="817920" cy="372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A44E51E5-9F75-47F4-B540-CE134A4022F7}"/>
                    </a:ext>
                  </a:extLst>
                </p14:cNvPr>
                <p14:cNvContentPartPr/>
                <p14:nvPr/>
              </p14:nvContentPartPr>
              <p14:xfrm>
                <a:off x="1426067" y="4942867"/>
                <a:ext cx="190800" cy="24372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A44E51E5-9F75-47F4-B540-CE134A4022F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421747" y="4938547"/>
                  <a:ext cx="19944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EB8DE81F-BB6D-421D-A74C-E1F90004F1A1}"/>
                    </a:ext>
                  </a:extLst>
                </p14:cNvPr>
                <p14:cNvContentPartPr/>
                <p14:nvPr/>
              </p14:nvContentPartPr>
              <p14:xfrm>
                <a:off x="1419227" y="4919107"/>
                <a:ext cx="263880" cy="28872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EB8DE81F-BB6D-421D-A74C-E1F90004F1A1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1414907" y="4914787"/>
                  <a:ext cx="27252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E1AA4020-3703-4154-95F1-D7DC79B40478}"/>
                    </a:ext>
                  </a:extLst>
                </p14:cNvPr>
                <p14:cNvContentPartPr/>
                <p14:nvPr/>
              </p14:nvContentPartPr>
              <p14:xfrm>
                <a:off x="1340387" y="5029267"/>
                <a:ext cx="196920" cy="17820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E1AA4020-3703-4154-95F1-D7DC79B40478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1336067" y="5024947"/>
                  <a:ext cx="20556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3B8F7796-2F6E-4CEA-830C-1591E5BB6F27}"/>
                    </a:ext>
                  </a:extLst>
                </p14:cNvPr>
                <p14:cNvContentPartPr/>
                <p14:nvPr/>
              </p14:nvContentPartPr>
              <p14:xfrm>
                <a:off x="865187" y="5113867"/>
                <a:ext cx="66600" cy="13896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3B8F7796-2F6E-4CEA-830C-1591E5BB6F2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860867" y="5109547"/>
                  <a:ext cx="7524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EAF96C05-C336-40F1-9420-3C7D5C1091A8}"/>
                    </a:ext>
                  </a:extLst>
                </p14:cNvPr>
                <p14:cNvContentPartPr/>
                <p14:nvPr/>
              </p14:nvContentPartPr>
              <p14:xfrm>
                <a:off x="923147" y="5182987"/>
                <a:ext cx="68040" cy="6408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EAF96C05-C336-40F1-9420-3C7D5C1091A8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918827" y="5178667"/>
                  <a:ext cx="7668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2E4C38D3-B725-41EA-9C0C-DAAED2C5CED2}"/>
                    </a:ext>
                  </a:extLst>
                </p14:cNvPr>
                <p14:cNvContentPartPr/>
                <p14:nvPr/>
              </p14:nvContentPartPr>
              <p14:xfrm>
                <a:off x="986507" y="5167867"/>
                <a:ext cx="90720" cy="7848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2E4C38D3-B725-41EA-9C0C-DAAED2C5CED2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982187" y="5163547"/>
                  <a:ext cx="9936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A1D60B26-B94A-4A3C-A387-99B082E403B6}"/>
                    </a:ext>
                  </a:extLst>
                </p14:cNvPr>
                <p14:cNvContentPartPr/>
                <p14:nvPr/>
              </p14:nvContentPartPr>
              <p14:xfrm>
                <a:off x="1074707" y="5160667"/>
                <a:ext cx="83160" cy="8892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A1D60B26-B94A-4A3C-A387-99B082E403B6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1070387" y="5156347"/>
                  <a:ext cx="9180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779EF0E9-B131-41C8-8C96-82566EBDFEC0}"/>
                    </a:ext>
                  </a:extLst>
                </p14:cNvPr>
                <p14:cNvContentPartPr/>
                <p14:nvPr/>
              </p14:nvContentPartPr>
              <p14:xfrm>
                <a:off x="1162907" y="5116387"/>
                <a:ext cx="97560" cy="17532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779EF0E9-B131-41C8-8C96-82566EBDFEC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1158587" y="5112067"/>
                  <a:ext cx="106200" cy="183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91" name="Freihand 90">
                <a:extLst>
                  <a:ext uri="{FF2B5EF4-FFF2-40B4-BE49-F238E27FC236}">
                    <a16:creationId xmlns:a16="http://schemas.microsoft.com/office/drawing/2014/main" id="{7897F378-0D31-404F-9A1C-4D7769CD329C}"/>
                  </a:ext>
                </a:extLst>
              </p14:cNvPr>
              <p14:cNvContentPartPr/>
              <p14:nvPr/>
            </p14:nvContentPartPr>
            <p14:xfrm>
              <a:off x="1160027" y="1675507"/>
              <a:ext cx="434160" cy="616680"/>
            </p14:xfrm>
          </p:contentPart>
        </mc:Choice>
        <mc:Fallback>
          <p:pic>
            <p:nvPicPr>
              <p:cNvPr id="91" name="Freihand 90">
                <a:extLst>
                  <a:ext uri="{FF2B5EF4-FFF2-40B4-BE49-F238E27FC236}">
                    <a16:creationId xmlns:a16="http://schemas.microsoft.com/office/drawing/2014/main" id="{7897F378-0D31-404F-9A1C-4D7769CD329C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155707" y="1671187"/>
                <a:ext cx="442800" cy="62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93" name="Freihand 92">
                <a:extLst>
                  <a:ext uri="{FF2B5EF4-FFF2-40B4-BE49-F238E27FC236}">
                    <a16:creationId xmlns:a16="http://schemas.microsoft.com/office/drawing/2014/main" id="{BE0AC1AE-13FF-405C-B53E-BB56BC9CE3BE}"/>
                  </a:ext>
                </a:extLst>
              </p14:cNvPr>
              <p14:cNvContentPartPr/>
              <p14:nvPr/>
            </p14:nvContentPartPr>
            <p14:xfrm>
              <a:off x="802187" y="830587"/>
              <a:ext cx="1003320" cy="60120"/>
            </p14:xfrm>
          </p:contentPart>
        </mc:Choice>
        <mc:Fallback>
          <p:pic>
            <p:nvPicPr>
              <p:cNvPr id="93" name="Freihand 92">
                <a:extLst>
                  <a:ext uri="{FF2B5EF4-FFF2-40B4-BE49-F238E27FC236}">
                    <a16:creationId xmlns:a16="http://schemas.microsoft.com/office/drawing/2014/main" id="{BE0AC1AE-13FF-405C-B53E-BB56BC9CE3BE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797867" y="826267"/>
                <a:ext cx="1011960" cy="6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94" name="Freihand 93">
                <a:extLst>
                  <a:ext uri="{FF2B5EF4-FFF2-40B4-BE49-F238E27FC236}">
                    <a16:creationId xmlns:a16="http://schemas.microsoft.com/office/drawing/2014/main" id="{52C1E927-D22F-48AE-9D8A-A5B611C1B204}"/>
                  </a:ext>
                </a:extLst>
              </p14:cNvPr>
              <p14:cNvContentPartPr/>
              <p14:nvPr/>
            </p14:nvContentPartPr>
            <p14:xfrm>
              <a:off x="5487947" y="4715707"/>
              <a:ext cx="486360" cy="558360"/>
            </p14:xfrm>
          </p:contentPart>
        </mc:Choice>
        <mc:Fallback>
          <p:pic>
            <p:nvPicPr>
              <p:cNvPr id="94" name="Freihand 93">
                <a:extLst>
                  <a:ext uri="{FF2B5EF4-FFF2-40B4-BE49-F238E27FC236}">
                    <a16:creationId xmlns:a16="http://schemas.microsoft.com/office/drawing/2014/main" id="{52C1E927-D22F-48AE-9D8A-A5B611C1B204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5483627" y="4711387"/>
                <a:ext cx="495000" cy="56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123" name="Freihand 122">
                <a:extLst>
                  <a:ext uri="{FF2B5EF4-FFF2-40B4-BE49-F238E27FC236}">
                    <a16:creationId xmlns:a16="http://schemas.microsoft.com/office/drawing/2014/main" id="{0894D47E-16F6-4CD9-937D-C17316EC6CE2}"/>
                  </a:ext>
                </a:extLst>
              </p14:cNvPr>
              <p14:cNvContentPartPr/>
              <p14:nvPr/>
            </p14:nvContentPartPr>
            <p14:xfrm>
              <a:off x="553067" y="1200667"/>
              <a:ext cx="38520" cy="140760"/>
            </p14:xfrm>
          </p:contentPart>
        </mc:Choice>
        <mc:Fallback>
          <p:pic>
            <p:nvPicPr>
              <p:cNvPr id="123" name="Freihand 122">
                <a:extLst>
                  <a:ext uri="{FF2B5EF4-FFF2-40B4-BE49-F238E27FC236}">
                    <a16:creationId xmlns:a16="http://schemas.microsoft.com/office/drawing/2014/main" id="{0894D47E-16F6-4CD9-937D-C17316EC6CE2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548747" y="1196347"/>
                <a:ext cx="47160" cy="14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124" name="Freihand 123">
                <a:extLst>
                  <a:ext uri="{FF2B5EF4-FFF2-40B4-BE49-F238E27FC236}">
                    <a16:creationId xmlns:a16="http://schemas.microsoft.com/office/drawing/2014/main" id="{D1B182C6-492B-4E63-B82A-6741EBA159F9}"/>
                  </a:ext>
                </a:extLst>
              </p14:cNvPr>
              <p14:cNvContentPartPr/>
              <p14:nvPr/>
            </p14:nvContentPartPr>
            <p14:xfrm>
              <a:off x="550187" y="1205707"/>
              <a:ext cx="86760" cy="142200"/>
            </p14:xfrm>
          </p:contentPart>
        </mc:Choice>
        <mc:Fallback>
          <p:pic>
            <p:nvPicPr>
              <p:cNvPr id="124" name="Freihand 123">
                <a:extLst>
                  <a:ext uri="{FF2B5EF4-FFF2-40B4-BE49-F238E27FC236}">
                    <a16:creationId xmlns:a16="http://schemas.microsoft.com/office/drawing/2014/main" id="{D1B182C6-492B-4E63-B82A-6741EBA159F9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545867" y="1201387"/>
                <a:ext cx="9540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125" name="Freihand 124">
                <a:extLst>
                  <a:ext uri="{FF2B5EF4-FFF2-40B4-BE49-F238E27FC236}">
                    <a16:creationId xmlns:a16="http://schemas.microsoft.com/office/drawing/2014/main" id="{D6BAD31C-D53B-43A6-9759-CD20454B39CD}"/>
                  </a:ext>
                </a:extLst>
              </p14:cNvPr>
              <p14:cNvContentPartPr/>
              <p14:nvPr/>
            </p14:nvContentPartPr>
            <p14:xfrm>
              <a:off x="640547" y="1216867"/>
              <a:ext cx="74880" cy="94320"/>
            </p14:xfrm>
          </p:contentPart>
        </mc:Choice>
        <mc:Fallback>
          <p:pic>
            <p:nvPicPr>
              <p:cNvPr id="125" name="Freihand 124">
                <a:extLst>
                  <a:ext uri="{FF2B5EF4-FFF2-40B4-BE49-F238E27FC236}">
                    <a16:creationId xmlns:a16="http://schemas.microsoft.com/office/drawing/2014/main" id="{D6BAD31C-D53B-43A6-9759-CD20454B39CD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636227" y="1212547"/>
                <a:ext cx="8352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8291F1A3-50F6-4287-BB43-E12F1F75B1F7}"/>
                  </a:ext>
                </a:extLst>
              </p14:cNvPr>
              <p14:cNvContentPartPr/>
              <p14:nvPr/>
            </p14:nvContentPartPr>
            <p14:xfrm>
              <a:off x="723347" y="1189867"/>
              <a:ext cx="118800" cy="69480"/>
            </p14:xfrm>
          </p:contentPart>
        </mc:Choice>
        <mc:Fallback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8291F1A3-50F6-4287-BB43-E12F1F75B1F7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719027" y="1185547"/>
                <a:ext cx="127440" cy="78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127" name="Freihand 126">
                <a:extLst>
                  <a:ext uri="{FF2B5EF4-FFF2-40B4-BE49-F238E27FC236}">
                    <a16:creationId xmlns:a16="http://schemas.microsoft.com/office/drawing/2014/main" id="{A5030195-EF1B-4605-BAF5-8FBB15A21801}"/>
                  </a:ext>
                </a:extLst>
              </p14:cNvPr>
              <p14:cNvContentPartPr/>
              <p14:nvPr/>
            </p14:nvContentPartPr>
            <p14:xfrm>
              <a:off x="731987" y="1148107"/>
              <a:ext cx="79560" cy="132840"/>
            </p14:xfrm>
          </p:contentPart>
        </mc:Choice>
        <mc:Fallback>
          <p:pic>
            <p:nvPicPr>
              <p:cNvPr id="127" name="Freihand 126">
                <a:extLst>
                  <a:ext uri="{FF2B5EF4-FFF2-40B4-BE49-F238E27FC236}">
                    <a16:creationId xmlns:a16="http://schemas.microsoft.com/office/drawing/2014/main" id="{A5030195-EF1B-4605-BAF5-8FBB15A21801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727667" y="1143787"/>
                <a:ext cx="8820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128" name="Freihand 127">
                <a:extLst>
                  <a:ext uri="{FF2B5EF4-FFF2-40B4-BE49-F238E27FC236}">
                    <a16:creationId xmlns:a16="http://schemas.microsoft.com/office/drawing/2014/main" id="{B9C6395C-16A4-40E9-9690-722120B3CC50}"/>
                  </a:ext>
                </a:extLst>
              </p14:cNvPr>
              <p14:cNvContentPartPr/>
              <p14:nvPr/>
            </p14:nvContentPartPr>
            <p14:xfrm>
              <a:off x="821267" y="1157467"/>
              <a:ext cx="179640" cy="64440"/>
            </p14:xfrm>
          </p:contentPart>
        </mc:Choice>
        <mc:Fallback>
          <p:pic>
            <p:nvPicPr>
              <p:cNvPr id="128" name="Freihand 127">
                <a:extLst>
                  <a:ext uri="{FF2B5EF4-FFF2-40B4-BE49-F238E27FC236}">
                    <a16:creationId xmlns:a16="http://schemas.microsoft.com/office/drawing/2014/main" id="{B9C6395C-16A4-40E9-9690-722120B3CC50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816947" y="1153147"/>
                <a:ext cx="188280" cy="7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BDCB22CB-4CF0-47B4-99D0-71EA1046517D}"/>
                  </a:ext>
                </a:extLst>
              </p14:cNvPr>
              <p14:cNvContentPartPr/>
              <p14:nvPr/>
            </p14:nvContentPartPr>
            <p14:xfrm>
              <a:off x="1026467" y="1084027"/>
              <a:ext cx="50400" cy="75960"/>
            </p14:xfrm>
          </p:contentPart>
        </mc:Choice>
        <mc:Fallback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BDCB22CB-4CF0-47B4-99D0-71EA1046517D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1022147" y="1079707"/>
                <a:ext cx="59040" cy="8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132" name="Freihand 131">
                <a:extLst>
                  <a:ext uri="{FF2B5EF4-FFF2-40B4-BE49-F238E27FC236}">
                    <a16:creationId xmlns:a16="http://schemas.microsoft.com/office/drawing/2014/main" id="{E1C3DFC9-073F-4D00-80F3-0798B9F0634A}"/>
                  </a:ext>
                </a:extLst>
              </p14:cNvPr>
              <p14:cNvContentPartPr/>
              <p14:nvPr/>
            </p14:nvContentPartPr>
            <p14:xfrm>
              <a:off x="546947" y="1450867"/>
              <a:ext cx="44280" cy="108720"/>
            </p14:xfrm>
          </p:contentPart>
        </mc:Choice>
        <mc:Fallback>
          <p:pic>
            <p:nvPicPr>
              <p:cNvPr id="132" name="Freihand 131">
                <a:extLst>
                  <a:ext uri="{FF2B5EF4-FFF2-40B4-BE49-F238E27FC236}">
                    <a16:creationId xmlns:a16="http://schemas.microsoft.com/office/drawing/2014/main" id="{E1C3DFC9-073F-4D00-80F3-0798B9F0634A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542627" y="1446547"/>
                <a:ext cx="52920" cy="11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133" name="Freihand 132">
                <a:extLst>
                  <a:ext uri="{FF2B5EF4-FFF2-40B4-BE49-F238E27FC236}">
                    <a16:creationId xmlns:a16="http://schemas.microsoft.com/office/drawing/2014/main" id="{1FB15AA7-F1B5-41F9-A612-D17D3BD0A54C}"/>
                  </a:ext>
                </a:extLst>
              </p14:cNvPr>
              <p14:cNvContentPartPr/>
              <p14:nvPr/>
            </p14:nvContentPartPr>
            <p14:xfrm>
              <a:off x="512747" y="1424947"/>
              <a:ext cx="118800" cy="169560"/>
            </p14:xfrm>
          </p:contentPart>
        </mc:Choice>
        <mc:Fallback>
          <p:pic>
            <p:nvPicPr>
              <p:cNvPr id="133" name="Freihand 132">
                <a:extLst>
                  <a:ext uri="{FF2B5EF4-FFF2-40B4-BE49-F238E27FC236}">
                    <a16:creationId xmlns:a16="http://schemas.microsoft.com/office/drawing/2014/main" id="{1FB15AA7-F1B5-41F9-A612-D17D3BD0A54C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508427" y="1420627"/>
                <a:ext cx="127440" cy="17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134" name="Freihand 133">
                <a:extLst>
                  <a:ext uri="{FF2B5EF4-FFF2-40B4-BE49-F238E27FC236}">
                    <a16:creationId xmlns:a16="http://schemas.microsoft.com/office/drawing/2014/main" id="{DCBF7F66-7FC6-4C75-8196-7323EBB96ED9}"/>
                  </a:ext>
                </a:extLst>
              </p14:cNvPr>
              <p14:cNvContentPartPr/>
              <p14:nvPr/>
            </p14:nvContentPartPr>
            <p14:xfrm>
              <a:off x="621107" y="1364467"/>
              <a:ext cx="28080" cy="49320"/>
            </p14:xfrm>
          </p:contentPart>
        </mc:Choice>
        <mc:Fallback>
          <p:pic>
            <p:nvPicPr>
              <p:cNvPr id="134" name="Freihand 133">
                <a:extLst>
                  <a:ext uri="{FF2B5EF4-FFF2-40B4-BE49-F238E27FC236}">
                    <a16:creationId xmlns:a16="http://schemas.microsoft.com/office/drawing/2014/main" id="{DCBF7F66-7FC6-4C75-8196-7323EBB96ED9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616787" y="1360147"/>
                <a:ext cx="36720" cy="5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135" name="Freihand 134">
                <a:extLst>
                  <a:ext uri="{FF2B5EF4-FFF2-40B4-BE49-F238E27FC236}">
                    <a16:creationId xmlns:a16="http://schemas.microsoft.com/office/drawing/2014/main" id="{BDF8137D-F7DE-4ABE-B5FA-36AFE4670EDF}"/>
                  </a:ext>
                </a:extLst>
              </p14:cNvPr>
              <p14:cNvContentPartPr/>
              <p14:nvPr/>
            </p14:nvContentPartPr>
            <p14:xfrm>
              <a:off x="668267" y="1419907"/>
              <a:ext cx="360" cy="360"/>
            </p14:xfrm>
          </p:contentPart>
        </mc:Choice>
        <mc:Fallback>
          <p:pic>
            <p:nvPicPr>
              <p:cNvPr id="135" name="Freihand 134">
                <a:extLst>
                  <a:ext uri="{FF2B5EF4-FFF2-40B4-BE49-F238E27FC236}">
                    <a16:creationId xmlns:a16="http://schemas.microsoft.com/office/drawing/2014/main" id="{BDF8137D-F7DE-4ABE-B5FA-36AFE4670EDF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663947" y="14155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137" name="Freihand 136">
                <a:extLst>
                  <a:ext uri="{FF2B5EF4-FFF2-40B4-BE49-F238E27FC236}">
                    <a16:creationId xmlns:a16="http://schemas.microsoft.com/office/drawing/2014/main" id="{DA38324A-0AD6-4679-88C0-097FBEDE034F}"/>
                  </a:ext>
                </a:extLst>
              </p14:cNvPr>
              <p14:cNvContentPartPr/>
              <p14:nvPr/>
            </p14:nvContentPartPr>
            <p14:xfrm>
              <a:off x="618587" y="1365907"/>
              <a:ext cx="90360" cy="133560"/>
            </p14:xfrm>
          </p:contentPart>
        </mc:Choice>
        <mc:Fallback>
          <p:pic>
            <p:nvPicPr>
              <p:cNvPr id="137" name="Freihand 136">
                <a:extLst>
                  <a:ext uri="{FF2B5EF4-FFF2-40B4-BE49-F238E27FC236}">
                    <a16:creationId xmlns:a16="http://schemas.microsoft.com/office/drawing/2014/main" id="{DA38324A-0AD6-4679-88C0-097FBEDE034F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614267" y="1361587"/>
                <a:ext cx="99000" cy="14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138" name="Freihand 137">
                <a:extLst>
                  <a:ext uri="{FF2B5EF4-FFF2-40B4-BE49-F238E27FC236}">
                    <a16:creationId xmlns:a16="http://schemas.microsoft.com/office/drawing/2014/main" id="{4B2C8B1D-BCF7-4401-9A02-30EF35FF083B}"/>
                  </a:ext>
                </a:extLst>
              </p14:cNvPr>
              <p14:cNvContentPartPr/>
              <p14:nvPr/>
            </p14:nvContentPartPr>
            <p14:xfrm>
              <a:off x="633347" y="1401187"/>
              <a:ext cx="85320" cy="62640"/>
            </p14:xfrm>
          </p:contentPart>
        </mc:Choice>
        <mc:Fallback>
          <p:pic>
            <p:nvPicPr>
              <p:cNvPr id="138" name="Freihand 137">
                <a:extLst>
                  <a:ext uri="{FF2B5EF4-FFF2-40B4-BE49-F238E27FC236}">
                    <a16:creationId xmlns:a16="http://schemas.microsoft.com/office/drawing/2014/main" id="{4B2C8B1D-BCF7-4401-9A02-30EF35FF083B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629027" y="1396867"/>
                <a:ext cx="9396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139" name="Freihand 138">
                <a:extLst>
                  <a:ext uri="{FF2B5EF4-FFF2-40B4-BE49-F238E27FC236}">
                    <a16:creationId xmlns:a16="http://schemas.microsoft.com/office/drawing/2014/main" id="{02930883-BFF8-4477-9E5F-1C16A537208A}"/>
                  </a:ext>
                </a:extLst>
              </p14:cNvPr>
              <p14:cNvContentPartPr/>
              <p14:nvPr/>
            </p14:nvContentPartPr>
            <p14:xfrm>
              <a:off x="738467" y="1345387"/>
              <a:ext cx="39960" cy="108720"/>
            </p14:xfrm>
          </p:contentPart>
        </mc:Choice>
        <mc:Fallback>
          <p:pic>
            <p:nvPicPr>
              <p:cNvPr id="139" name="Freihand 138">
                <a:extLst>
                  <a:ext uri="{FF2B5EF4-FFF2-40B4-BE49-F238E27FC236}">
                    <a16:creationId xmlns:a16="http://schemas.microsoft.com/office/drawing/2014/main" id="{02930883-BFF8-4477-9E5F-1C16A537208A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734147" y="1341067"/>
                <a:ext cx="48600" cy="117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140" name="Freihand 139">
                <a:extLst>
                  <a:ext uri="{FF2B5EF4-FFF2-40B4-BE49-F238E27FC236}">
                    <a16:creationId xmlns:a16="http://schemas.microsoft.com/office/drawing/2014/main" id="{BBDD5F9F-4ABA-4EF8-9C6C-3BBBDD86C4D4}"/>
                  </a:ext>
                </a:extLst>
              </p14:cNvPr>
              <p14:cNvContentPartPr/>
              <p14:nvPr/>
            </p14:nvContentPartPr>
            <p14:xfrm>
              <a:off x="673307" y="1334947"/>
              <a:ext cx="122400" cy="160200"/>
            </p14:xfrm>
          </p:contentPart>
        </mc:Choice>
        <mc:Fallback>
          <p:pic>
            <p:nvPicPr>
              <p:cNvPr id="140" name="Freihand 139">
                <a:extLst>
                  <a:ext uri="{FF2B5EF4-FFF2-40B4-BE49-F238E27FC236}">
                    <a16:creationId xmlns:a16="http://schemas.microsoft.com/office/drawing/2014/main" id="{BBDD5F9F-4ABA-4EF8-9C6C-3BBBDD86C4D4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668987" y="1330627"/>
                <a:ext cx="131040" cy="16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141" name="Freihand 140">
                <a:extLst>
                  <a:ext uri="{FF2B5EF4-FFF2-40B4-BE49-F238E27FC236}">
                    <a16:creationId xmlns:a16="http://schemas.microsoft.com/office/drawing/2014/main" id="{FEB6EA91-FAE0-4E07-93BC-FA4F254BAE21}"/>
                  </a:ext>
                </a:extLst>
              </p14:cNvPr>
              <p14:cNvContentPartPr/>
              <p14:nvPr/>
            </p14:nvContentPartPr>
            <p14:xfrm>
              <a:off x="823067" y="1261147"/>
              <a:ext cx="145800" cy="131040"/>
            </p14:xfrm>
          </p:contentPart>
        </mc:Choice>
        <mc:Fallback>
          <p:pic>
            <p:nvPicPr>
              <p:cNvPr id="141" name="Freihand 140">
                <a:extLst>
                  <a:ext uri="{FF2B5EF4-FFF2-40B4-BE49-F238E27FC236}">
                    <a16:creationId xmlns:a16="http://schemas.microsoft.com/office/drawing/2014/main" id="{FEB6EA91-FAE0-4E07-93BC-FA4F254BAE21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818747" y="1256827"/>
                <a:ext cx="154440" cy="13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142" name="Freihand 141">
                <a:extLst>
                  <a:ext uri="{FF2B5EF4-FFF2-40B4-BE49-F238E27FC236}">
                    <a16:creationId xmlns:a16="http://schemas.microsoft.com/office/drawing/2014/main" id="{AFA62BA8-3689-4C20-BF29-8B6726E44735}"/>
                  </a:ext>
                </a:extLst>
              </p14:cNvPr>
              <p14:cNvContentPartPr/>
              <p14:nvPr/>
            </p14:nvContentPartPr>
            <p14:xfrm>
              <a:off x="979307" y="1218307"/>
              <a:ext cx="45000" cy="123120"/>
            </p14:xfrm>
          </p:contentPart>
        </mc:Choice>
        <mc:Fallback>
          <p:pic>
            <p:nvPicPr>
              <p:cNvPr id="142" name="Freihand 141">
                <a:extLst>
                  <a:ext uri="{FF2B5EF4-FFF2-40B4-BE49-F238E27FC236}">
                    <a16:creationId xmlns:a16="http://schemas.microsoft.com/office/drawing/2014/main" id="{AFA62BA8-3689-4C20-BF29-8B6726E44735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974987" y="1213987"/>
                <a:ext cx="53640" cy="13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143" name="Freihand 142">
                <a:extLst>
                  <a:ext uri="{FF2B5EF4-FFF2-40B4-BE49-F238E27FC236}">
                    <a16:creationId xmlns:a16="http://schemas.microsoft.com/office/drawing/2014/main" id="{49DC588B-EA67-4B16-8B59-BE84B928B19E}"/>
                  </a:ext>
                </a:extLst>
              </p14:cNvPr>
              <p14:cNvContentPartPr/>
              <p14:nvPr/>
            </p14:nvContentPartPr>
            <p14:xfrm>
              <a:off x="970667" y="1166107"/>
              <a:ext cx="102960" cy="55800"/>
            </p14:xfrm>
          </p:contentPart>
        </mc:Choice>
        <mc:Fallback>
          <p:pic>
            <p:nvPicPr>
              <p:cNvPr id="143" name="Freihand 142">
                <a:extLst>
                  <a:ext uri="{FF2B5EF4-FFF2-40B4-BE49-F238E27FC236}">
                    <a16:creationId xmlns:a16="http://schemas.microsoft.com/office/drawing/2014/main" id="{49DC588B-EA67-4B16-8B59-BE84B928B19E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966347" y="1161787"/>
                <a:ext cx="111600" cy="6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144" name="Freihand 143">
                <a:extLst>
                  <a:ext uri="{FF2B5EF4-FFF2-40B4-BE49-F238E27FC236}">
                    <a16:creationId xmlns:a16="http://schemas.microsoft.com/office/drawing/2014/main" id="{2F0E27CF-C7B3-4AC4-94DF-02593F189666}"/>
                  </a:ext>
                </a:extLst>
              </p14:cNvPr>
              <p14:cNvContentPartPr/>
              <p14:nvPr/>
            </p14:nvContentPartPr>
            <p14:xfrm>
              <a:off x="987587" y="1189147"/>
              <a:ext cx="139680" cy="161280"/>
            </p14:xfrm>
          </p:contentPart>
        </mc:Choice>
        <mc:Fallback>
          <p:pic>
            <p:nvPicPr>
              <p:cNvPr id="144" name="Freihand 143">
                <a:extLst>
                  <a:ext uri="{FF2B5EF4-FFF2-40B4-BE49-F238E27FC236}">
                    <a16:creationId xmlns:a16="http://schemas.microsoft.com/office/drawing/2014/main" id="{2F0E27CF-C7B3-4AC4-94DF-02593F189666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983267" y="1184827"/>
                <a:ext cx="148320" cy="169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146" name="Freihand 145">
                <a:extLst>
                  <a:ext uri="{FF2B5EF4-FFF2-40B4-BE49-F238E27FC236}">
                    <a16:creationId xmlns:a16="http://schemas.microsoft.com/office/drawing/2014/main" id="{0394A9F8-6BAF-45D0-935D-D38C9689C959}"/>
                  </a:ext>
                </a:extLst>
              </p14:cNvPr>
              <p14:cNvContentPartPr/>
              <p14:nvPr/>
            </p14:nvContentPartPr>
            <p14:xfrm>
              <a:off x="6664427" y="1549147"/>
              <a:ext cx="753120" cy="718560"/>
            </p14:xfrm>
          </p:contentPart>
        </mc:Choice>
        <mc:Fallback>
          <p:pic>
            <p:nvPicPr>
              <p:cNvPr id="146" name="Freihand 145">
                <a:extLst>
                  <a:ext uri="{FF2B5EF4-FFF2-40B4-BE49-F238E27FC236}">
                    <a16:creationId xmlns:a16="http://schemas.microsoft.com/office/drawing/2014/main" id="{0394A9F8-6BAF-45D0-935D-D38C9689C959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6660107" y="1544827"/>
                <a:ext cx="761760" cy="72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148" name="Freihand 147">
                <a:extLst>
                  <a:ext uri="{FF2B5EF4-FFF2-40B4-BE49-F238E27FC236}">
                    <a16:creationId xmlns:a16="http://schemas.microsoft.com/office/drawing/2014/main" id="{03DBADCE-6369-4BFD-8B90-21F7C5767D4F}"/>
                  </a:ext>
                </a:extLst>
              </p14:cNvPr>
              <p14:cNvContentPartPr/>
              <p14:nvPr/>
            </p14:nvContentPartPr>
            <p14:xfrm>
              <a:off x="8800667" y="308947"/>
              <a:ext cx="3025080" cy="152640"/>
            </p14:xfrm>
          </p:contentPart>
        </mc:Choice>
        <mc:Fallback>
          <p:pic>
            <p:nvPicPr>
              <p:cNvPr id="148" name="Freihand 147">
                <a:extLst>
                  <a:ext uri="{FF2B5EF4-FFF2-40B4-BE49-F238E27FC236}">
                    <a16:creationId xmlns:a16="http://schemas.microsoft.com/office/drawing/2014/main" id="{03DBADCE-6369-4BFD-8B90-21F7C5767D4F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8796347" y="304627"/>
                <a:ext cx="3033720" cy="161280"/>
              </a:xfrm>
              <a:prstGeom prst="rect">
                <a:avLst/>
              </a:prstGeom>
            </p:spPr>
          </p:pic>
        </mc:Fallback>
      </mc:AlternateContent>
      <p:grpSp>
        <p:nvGrpSpPr>
          <p:cNvPr id="153" name="Gruppieren 152">
            <a:extLst>
              <a:ext uri="{FF2B5EF4-FFF2-40B4-BE49-F238E27FC236}">
                <a16:creationId xmlns:a16="http://schemas.microsoft.com/office/drawing/2014/main" id="{F12CB22C-6A2A-40BB-BBE3-F65E3EED5CAF}"/>
              </a:ext>
            </a:extLst>
          </p:cNvPr>
          <p:cNvGrpSpPr/>
          <p:nvPr/>
        </p:nvGrpSpPr>
        <p:grpSpPr>
          <a:xfrm>
            <a:off x="9433907" y="-3173"/>
            <a:ext cx="460440" cy="260280"/>
            <a:chOff x="9433907" y="-3173"/>
            <a:chExt cx="460440" cy="260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4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2E72E8CC-90E9-46C9-A4ED-07CE243224DC}"/>
                    </a:ext>
                  </a:extLst>
                </p14:cNvPr>
                <p14:cNvContentPartPr/>
                <p14:nvPr/>
              </p14:nvContentPartPr>
              <p14:xfrm>
                <a:off x="9517787" y="50827"/>
                <a:ext cx="96480" cy="10044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2E72E8CC-90E9-46C9-A4ED-07CE243224DC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9513467" y="46507"/>
                  <a:ext cx="105120" cy="10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6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8BA6ACCD-7196-4DE3-BF6D-AA3609CC83E4}"/>
                    </a:ext>
                  </a:extLst>
                </p14:cNvPr>
                <p14:cNvContentPartPr/>
                <p14:nvPr/>
              </p14:nvContentPartPr>
              <p14:xfrm>
                <a:off x="9634787" y="127507"/>
                <a:ext cx="11520" cy="5940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8BA6ACCD-7196-4DE3-BF6D-AA3609CC83E4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9630467" y="123187"/>
                  <a:ext cx="2016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8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EA7DC4B9-70A6-41A6-A3A1-E7D5CBE6F3F5}"/>
                    </a:ext>
                  </a:extLst>
                </p14:cNvPr>
                <p14:cNvContentPartPr/>
                <p14:nvPr/>
              </p14:nvContentPartPr>
              <p14:xfrm>
                <a:off x="9693107" y="46147"/>
                <a:ext cx="141120" cy="10008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EA7DC4B9-70A6-41A6-A3A1-E7D5CBE6F3F5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9688787" y="41827"/>
                  <a:ext cx="14976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0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E0B47EFF-7BAC-455D-AF7A-D23EEF84A30D}"/>
                    </a:ext>
                  </a:extLst>
                </p14:cNvPr>
                <p14:cNvContentPartPr/>
                <p14:nvPr/>
              </p14:nvContentPartPr>
              <p14:xfrm>
                <a:off x="9433907" y="-3173"/>
                <a:ext cx="460440" cy="26028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E0B47EFF-7BAC-455D-AF7A-D23EEF84A30D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9429587" y="-7493"/>
                  <a:ext cx="469080" cy="2689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7" name="Gruppieren 196">
            <a:extLst>
              <a:ext uri="{FF2B5EF4-FFF2-40B4-BE49-F238E27FC236}">
                <a16:creationId xmlns:a16="http://schemas.microsoft.com/office/drawing/2014/main" id="{ECEC6EA5-6A45-4F7C-8554-FF7FDDC8F559}"/>
              </a:ext>
            </a:extLst>
          </p:cNvPr>
          <p:cNvGrpSpPr/>
          <p:nvPr/>
        </p:nvGrpSpPr>
        <p:grpSpPr>
          <a:xfrm>
            <a:off x="701027" y="1564080"/>
            <a:ext cx="5710320" cy="4111560"/>
            <a:chOff x="701027" y="1564080"/>
            <a:chExt cx="5710320" cy="4111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2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A009981B-E3F8-449C-AD9D-85571BF13D04}"/>
                    </a:ext>
                  </a:extLst>
                </p14:cNvPr>
                <p14:cNvContentPartPr/>
                <p14:nvPr/>
              </p14:nvContentPartPr>
              <p14:xfrm>
                <a:off x="801827" y="4860600"/>
                <a:ext cx="580680" cy="81504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A009981B-E3F8-449C-AD9D-85571BF13D04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797507" y="4856280"/>
                  <a:ext cx="589320" cy="82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4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884A94EC-68E9-4EF5-9A6C-D0759F0FC050}"/>
                    </a:ext>
                  </a:extLst>
                </p14:cNvPr>
                <p14:cNvContentPartPr/>
                <p14:nvPr/>
              </p14:nvContentPartPr>
              <p14:xfrm>
                <a:off x="1398347" y="2095440"/>
                <a:ext cx="4883040" cy="279648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884A94EC-68E9-4EF5-9A6C-D0759F0FC050}"/>
                    </a:ext>
                  </a:extLst>
                </p:cNvPr>
                <p:cNvPicPr/>
                <p:nvPr/>
              </p:nvPicPr>
              <p:blipFill>
                <a:blip r:embed="rId85"/>
                <a:stretch>
                  <a:fillRect/>
                </a:stretch>
              </p:blipFill>
              <p:spPr>
                <a:xfrm>
                  <a:off x="1394027" y="2091120"/>
                  <a:ext cx="4891680" cy="28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6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2FFB65E2-A3BE-450A-95FB-E2BE698447D1}"/>
                    </a:ext>
                  </a:extLst>
                </p14:cNvPr>
                <p14:cNvContentPartPr/>
                <p14:nvPr/>
              </p14:nvContentPartPr>
              <p14:xfrm>
                <a:off x="6127667" y="2013360"/>
                <a:ext cx="283680" cy="23832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2FFB65E2-A3BE-450A-95FB-E2BE698447D1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6123347" y="2009040"/>
                  <a:ext cx="29232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8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3FE8C4A6-B9CB-4742-BFDD-68BB6CE3449D}"/>
                    </a:ext>
                  </a:extLst>
                </p14:cNvPr>
                <p14:cNvContentPartPr/>
                <p14:nvPr/>
              </p14:nvContentPartPr>
              <p14:xfrm>
                <a:off x="1350467" y="4754040"/>
                <a:ext cx="417240" cy="30420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3FE8C4A6-B9CB-4742-BFDD-68BB6CE3449D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1346147" y="4749720"/>
                  <a:ext cx="425880" cy="31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0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2D2BA902-69B0-4684-8EFE-226B4D22E3A0}"/>
                    </a:ext>
                  </a:extLst>
                </p14:cNvPr>
                <p14:cNvContentPartPr/>
                <p14:nvPr/>
              </p14:nvContentPartPr>
              <p14:xfrm>
                <a:off x="701027" y="1982400"/>
                <a:ext cx="357480" cy="276048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2D2BA902-69B0-4684-8EFE-226B4D22E3A0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696707" y="1978080"/>
                  <a:ext cx="366120" cy="27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2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275B3D67-6ECF-417F-8B7E-5456F5ACD8B9}"/>
                    </a:ext>
                  </a:extLst>
                </p14:cNvPr>
                <p14:cNvContentPartPr/>
                <p14:nvPr/>
              </p14:nvContentPartPr>
              <p14:xfrm>
                <a:off x="938627" y="1835880"/>
                <a:ext cx="205920" cy="31176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275B3D67-6ECF-417F-8B7E-5456F5ACD8B9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934307" y="1831560"/>
                  <a:ext cx="214560" cy="32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4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40DA2535-54EE-4D7C-9C89-A9022B9CE211}"/>
                    </a:ext>
                  </a:extLst>
                </p14:cNvPr>
                <p14:cNvContentPartPr/>
                <p14:nvPr/>
              </p14:nvContentPartPr>
              <p14:xfrm>
                <a:off x="1126907" y="1564080"/>
                <a:ext cx="547920" cy="69840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40DA2535-54EE-4D7C-9C89-A9022B9CE211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122587" y="1559760"/>
                  <a:ext cx="556560" cy="707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7" name="Gruppieren 336">
            <a:extLst>
              <a:ext uri="{FF2B5EF4-FFF2-40B4-BE49-F238E27FC236}">
                <a16:creationId xmlns:a16="http://schemas.microsoft.com/office/drawing/2014/main" id="{179CF931-F173-4E9A-8CB0-0DD22AA75E2A}"/>
              </a:ext>
            </a:extLst>
          </p:cNvPr>
          <p:cNvGrpSpPr/>
          <p:nvPr/>
        </p:nvGrpSpPr>
        <p:grpSpPr>
          <a:xfrm>
            <a:off x="3087827" y="352147"/>
            <a:ext cx="8961840" cy="4762440"/>
            <a:chOff x="3087827" y="352147"/>
            <a:chExt cx="8961840" cy="4762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E68205B7-B755-4A77-895E-0CA6D758D077}"/>
                    </a:ext>
                  </a:extLst>
                </p14:cNvPr>
                <p14:cNvContentPartPr/>
                <p14:nvPr/>
              </p14:nvContentPartPr>
              <p14:xfrm>
                <a:off x="3178187" y="352147"/>
                <a:ext cx="125640" cy="18576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E68205B7-B755-4A77-895E-0CA6D758D077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3173867" y="347827"/>
                  <a:ext cx="134280" cy="19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89FA1DAE-D1AE-4660-AF14-7588CBA8AB55}"/>
                    </a:ext>
                  </a:extLst>
                </p14:cNvPr>
                <p14:cNvContentPartPr/>
                <p14:nvPr/>
              </p14:nvContentPartPr>
              <p14:xfrm>
                <a:off x="3354947" y="434947"/>
                <a:ext cx="73440" cy="7416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89FA1DAE-D1AE-4660-AF14-7588CBA8AB55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3350627" y="430627"/>
                  <a:ext cx="8208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2843D9B-F7BF-47AB-81C9-566BC33624D3}"/>
                    </a:ext>
                  </a:extLst>
                </p14:cNvPr>
                <p14:cNvContentPartPr/>
                <p14:nvPr/>
              </p14:nvContentPartPr>
              <p14:xfrm>
                <a:off x="3424067" y="438907"/>
                <a:ext cx="53640" cy="5076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2843D9B-F7BF-47AB-81C9-566BC33624D3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3419747" y="434587"/>
                  <a:ext cx="6228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7796401F-07C9-4A5B-8109-2DEC2E060F45}"/>
                    </a:ext>
                  </a:extLst>
                </p14:cNvPr>
                <p14:cNvContentPartPr/>
                <p14:nvPr/>
              </p14:nvContentPartPr>
              <p14:xfrm>
                <a:off x="3470507" y="384187"/>
                <a:ext cx="133200" cy="12924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7796401F-07C9-4A5B-8109-2DEC2E060F45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3466187" y="379867"/>
                  <a:ext cx="14184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34397A89-6247-4E85-8AEF-8A5AE65E9B98}"/>
                    </a:ext>
                  </a:extLst>
                </p14:cNvPr>
                <p14:cNvContentPartPr/>
                <p14:nvPr/>
              </p14:nvContentPartPr>
              <p14:xfrm>
                <a:off x="3659867" y="380587"/>
                <a:ext cx="95400" cy="11556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34397A89-6247-4E85-8AEF-8A5AE65E9B98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3655547" y="376267"/>
                  <a:ext cx="1040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4EAA8C7F-04B0-4F81-BEB3-81DEDB70FADB}"/>
                    </a:ext>
                  </a:extLst>
                </p14:cNvPr>
                <p14:cNvContentPartPr/>
                <p14:nvPr/>
              </p14:nvContentPartPr>
              <p14:xfrm>
                <a:off x="5627627" y="1968187"/>
                <a:ext cx="255600" cy="24984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4EAA8C7F-04B0-4F81-BEB3-81DEDB70FADB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5623307" y="1963867"/>
                  <a:ext cx="264240" cy="25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89DC6626-A0BD-43A4-8012-93EF257ED560}"/>
                    </a:ext>
                  </a:extLst>
                </p14:cNvPr>
                <p14:cNvContentPartPr/>
                <p14:nvPr/>
              </p14:nvContentPartPr>
              <p14:xfrm>
                <a:off x="5773427" y="1953787"/>
                <a:ext cx="355320" cy="1252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89DC6626-A0BD-43A4-8012-93EF257ED560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5769107" y="1949467"/>
                  <a:ext cx="3639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E32AA732-3088-471D-9E26-B55067CD5A84}"/>
                    </a:ext>
                  </a:extLst>
                </p14:cNvPr>
                <p14:cNvContentPartPr/>
                <p14:nvPr/>
              </p14:nvContentPartPr>
              <p14:xfrm>
                <a:off x="3254147" y="3482707"/>
                <a:ext cx="173160" cy="20772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E32AA732-3088-471D-9E26-B55067CD5A84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3249827" y="3478387"/>
                  <a:ext cx="18180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B30A23DC-2D05-43B4-B312-EC29AFFE3B4A}"/>
                    </a:ext>
                  </a:extLst>
                </p14:cNvPr>
                <p14:cNvContentPartPr/>
                <p14:nvPr/>
              </p14:nvContentPartPr>
              <p14:xfrm>
                <a:off x="3478427" y="3592147"/>
                <a:ext cx="68040" cy="7272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B30A23DC-2D05-43B4-B312-EC29AFFE3B4A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3474107" y="3587827"/>
                  <a:ext cx="7668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BF7F4A5F-4065-47F3-94DE-4900B82CBA3B}"/>
                    </a:ext>
                  </a:extLst>
                </p14:cNvPr>
                <p14:cNvContentPartPr/>
                <p14:nvPr/>
              </p14:nvContentPartPr>
              <p14:xfrm>
                <a:off x="3599027" y="3573787"/>
                <a:ext cx="92160" cy="9000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BF7F4A5F-4065-47F3-94DE-4900B82CBA3B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3594707" y="3569467"/>
                  <a:ext cx="10080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AC39D2C7-F761-4EDB-A7EA-C0CD9BF863CC}"/>
                    </a:ext>
                  </a:extLst>
                </p14:cNvPr>
                <p14:cNvContentPartPr/>
                <p14:nvPr/>
              </p14:nvContentPartPr>
              <p14:xfrm>
                <a:off x="3683267" y="3512947"/>
                <a:ext cx="126720" cy="15588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AC39D2C7-F761-4EDB-A7EA-C0CD9BF863CC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3678947" y="3508627"/>
                  <a:ext cx="13536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B4D401E3-5284-483A-9CAB-C43C51CA74DB}"/>
                    </a:ext>
                  </a:extLst>
                </p14:cNvPr>
                <p14:cNvContentPartPr/>
                <p14:nvPr/>
              </p14:nvContentPartPr>
              <p14:xfrm>
                <a:off x="3863987" y="3526627"/>
                <a:ext cx="163080" cy="12780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B4D401E3-5284-483A-9CAB-C43C51CA74DB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3859667" y="3522307"/>
                  <a:ext cx="171720" cy="13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DA27CE6A-3ECC-421C-A2A7-1E92669DB814}"/>
                    </a:ext>
                  </a:extLst>
                </p14:cNvPr>
                <p14:cNvContentPartPr/>
                <p14:nvPr/>
              </p14:nvContentPartPr>
              <p14:xfrm>
                <a:off x="3087827" y="4835947"/>
                <a:ext cx="15120" cy="25056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DA27CE6A-3ECC-421C-A2A7-1E92669DB814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3083507" y="4831627"/>
                  <a:ext cx="2376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97669342-DE80-495A-AF8C-A177A4EB24A4}"/>
                    </a:ext>
                  </a:extLst>
                </p14:cNvPr>
                <p14:cNvContentPartPr/>
                <p14:nvPr/>
              </p14:nvContentPartPr>
              <p14:xfrm>
                <a:off x="3123467" y="4860067"/>
                <a:ext cx="112320" cy="252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97669342-DE80-495A-AF8C-A177A4EB24A4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3119147" y="4855747"/>
                  <a:ext cx="120960" cy="1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8A56AB5C-7FD0-4C79-AD3D-6B4C0AD1BB7B}"/>
                    </a:ext>
                  </a:extLst>
                </p14:cNvPr>
                <p14:cNvContentPartPr/>
                <p14:nvPr/>
              </p14:nvContentPartPr>
              <p14:xfrm>
                <a:off x="3345587" y="4808227"/>
                <a:ext cx="784800" cy="4392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8A56AB5C-7FD0-4C79-AD3D-6B4C0AD1BB7B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3341267" y="4803907"/>
                  <a:ext cx="793440" cy="5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CFF8A240-F44F-4563-82E8-D3030DCA169C}"/>
                    </a:ext>
                  </a:extLst>
                </p14:cNvPr>
                <p14:cNvContentPartPr/>
                <p14:nvPr/>
              </p14:nvContentPartPr>
              <p14:xfrm>
                <a:off x="4235867" y="4820467"/>
                <a:ext cx="203040" cy="1368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CFF8A240-F44F-4563-82E8-D3030DCA169C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4231547" y="4816147"/>
                  <a:ext cx="2116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8CAC9D86-FBEE-4283-A8EB-816BDE622A50}"/>
                    </a:ext>
                  </a:extLst>
                </p14:cNvPr>
                <p14:cNvContentPartPr/>
                <p14:nvPr/>
              </p14:nvContentPartPr>
              <p14:xfrm>
                <a:off x="4516307" y="4811827"/>
                <a:ext cx="170640" cy="504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8CAC9D86-FBEE-4283-A8EB-816BDE622A50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4511987" y="4807507"/>
                  <a:ext cx="1792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E2C5A967-C2DD-4305-B8B9-B2E396AA6121}"/>
                    </a:ext>
                  </a:extLst>
                </p14:cNvPr>
                <p14:cNvContentPartPr/>
                <p14:nvPr/>
              </p14:nvContentPartPr>
              <p14:xfrm>
                <a:off x="4756427" y="4799947"/>
                <a:ext cx="744480" cy="1908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E2C5A967-C2DD-4305-B8B9-B2E396AA6121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4752107" y="4795627"/>
                  <a:ext cx="7531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890479B6-A798-4B49-9A75-9BB1B5A5FC9F}"/>
                    </a:ext>
                  </a:extLst>
                </p14:cNvPr>
                <p14:cNvContentPartPr/>
                <p14:nvPr/>
              </p14:nvContentPartPr>
              <p14:xfrm>
                <a:off x="5553467" y="4818307"/>
                <a:ext cx="193680" cy="936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890479B6-A798-4B49-9A75-9BB1B5A5FC9F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5549147" y="4813987"/>
                  <a:ext cx="20232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3F611241-4F2D-418C-87CC-70B20FD372DD}"/>
                    </a:ext>
                  </a:extLst>
                </p14:cNvPr>
                <p14:cNvContentPartPr/>
                <p14:nvPr/>
              </p14:nvContentPartPr>
              <p14:xfrm>
                <a:off x="5686307" y="4837387"/>
                <a:ext cx="104760" cy="1692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3F611241-4F2D-418C-87CC-70B20FD372DD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5681987" y="4833067"/>
                  <a:ext cx="11340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F92E8CDF-F1D3-475D-866A-89E23C96C985}"/>
                    </a:ext>
                  </a:extLst>
                </p14:cNvPr>
                <p14:cNvContentPartPr/>
                <p14:nvPr/>
              </p14:nvContentPartPr>
              <p14:xfrm>
                <a:off x="5687387" y="4825147"/>
                <a:ext cx="21240" cy="28944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F92E8CDF-F1D3-475D-866A-89E23C96C985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5683067" y="4820827"/>
                  <a:ext cx="29880" cy="29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C4112975-5307-493D-BC57-736653090674}"/>
                    </a:ext>
                  </a:extLst>
                </p14:cNvPr>
                <p14:cNvContentPartPr/>
                <p14:nvPr/>
              </p14:nvContentPartPr>
              <p14:xfrm>
                <a:off x="5771987" y="4837387"/>
                <a:ext cx="12240" cy="23436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C4112975-5307-493D-BC57-736653090674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5767667" y="4833067"/>
                  <a:ext cx="2088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B980D020-D7A3-47CA-BE32-9127C30345C0}"/>
                    </a:ext>
                  </a:extLst>
                </p14:cNvPr>
                <p14:cNvContentPartPr/>
                <p14:nvPr/>
              </p14:nvContentPartPr>
              <p14:xfrm>
                <a:off x="5702867" y="5065627"/>
                <a:ext cx="81000" cy="2088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B980D020-D7A3-47CA-BE32-9127C30345C0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5698547" y="5061307"/>
                  <a:ext cx="8964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1C6008AF-B5E9-48C9-A6AF-4A6AEFED8E17}"/>
                    </a:ext>
                  </a:extLst>
                </p14:cNvPr>
                <p14:cNvContentPartPr/>
                <p14:nvPr/>
              </p14:nvContentPartPr>
              <p14:xfrm>
                <a:off x="5699627" y="5012707"/>
                <a:ext cx="18360" cy="4284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1C6008AF-B5E9-48C9-A6AF-4A6AEFED8E17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5695307" y="5008387"/>
                  <a:ext cx="27000" cy="5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6AB0CA07-312E-4862-91DD-72DD93922FC8}"/>
                    </a:ext>
                  </a:extLst>
                </p14:cNvPr>
                <p14:cNvContentPartPr/>
                <p14:nvPr/>
              </p14:nvContentPartPr>
              <p14:xfrm>
                <a:off x="5699627" y="5002627"/>
                <a:ext cx="61560" cy="1872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6AB0CA07-312E-4862-91DD-72DD93922FC8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5695307" y="4998307"/>
                  <a:ext cx="7020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C7CA253B-73F9-4A2C-9200-A6FE899863B7}"/>
                    </a:ext>
                  </a:extLst>
                </p14:cNvPr>
                <p14:cNvContentPartPr/>
                <p14:nvPr/>
              </p14:nvContentPartPr>
              <p14:xfrm>
                <a:off x="5708987" y="5029267"/>
                <a:ext cx="53640" cy="3708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C7CA253B-73F9-4A2C-9200-A6FE899863B7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5704667" y="5024947"/>
                  <a:ext cx="62280" cy="4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68AEBB6B-3CA2-4AB7-9D0E-69B4CBFF4B04}"/>
                    </a:ext>
                  </a:extLst>
                </p14:cNvPr>
                <p14:cNvContentPartPr/>
                <p14:nvPr/>
              </p14:nvContentPartPr>
              <p14:xfrm>
                <a:off x="5795027" y="4996867"/>
                <a:ext cx="4680" cy="4032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68AEBB6B-3CA2-4AB7-9D0E-69B4CBFF4B04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5790707" y="4992547"/>
                  <a:ext cx="1332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A7157618-D5A2-4574-A3C3-3FCA6E7E5B3E}"/>
                    </a:ext>
                  </a:extLst>
                </p14:cNvPr>
                <p14:cNvContentPartPr/>
                <p14:nvPr/>
              </p14:nvContentPartPr>
              <p14:xfrm>
                <a:off x="5638067" y="4887427"/>
                <a:ext cx="9360" cy="6228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A7157618-D5A2-4574-A3C3-3FCA6E7E5B3E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5633747" y="4883107"/>
                  <a:ext cx="18000" cy="7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4B71F75D-3272-434B-AA10-68DB4A7AF6A1}"/>
                    </a:ext>
                  </a:extLst>
                </p14:cNvPr>
                <p14:cNvContentPartPr/>
                <p14:nvPr/>
              </p14:nvContentPartPr>
              <p14:xfrm>
                <a:off x="5597027" y="4875187"/>
                <a:ext cx="55080" cy="8604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4B71F75D-3272-434B-AA10-68DB4A7AF6A1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5592707" y="4870867"/>
                  <a:ext cx="63720" cy="9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D60503D1-2CAC-41A7-A802-649570E1AC6E}"/>
                    </a:ext>
                  </a:extLst>
                </p14:cNvPr>
                <p14:cNvContentPartPr/>
                <p14:nvPr/>
              </p14:nvContentPartPr>
              <p14:xfrm>
                <a:off x="5639147" y="4809307"/>
                <a:ext cx="30240" cy="7128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D60503D1-2CAC-41A7-A802-649570E1AC6E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5634827" y="4804987"/>
                  <a:ext cx="3888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D062485C-38F8-49BC-9614-A179856BD451}"/>
                    </a:ext>
                  </a:extLst>
                </p14:cNvPr>
                <p14:cNvContentPartPr/>
                <p14:nvPr/>
              </p14:nvContentPartPr>
              <p14:xfrm>
                <a:off x="5815907" y="4882027"/>
                <a:ext cx="7920" cy="5040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D062485C-38F8-49BC-9614-A179856BD451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5811587" y="4877707"/>
                  <a:ext cx="1656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4EFC5FF3-B618-4119-A491-079161B0505F}"/>
                    </a:ext>
                  </a:extLst>
                </p14:cNvPr>
                <p14:cNvContentPartPr/>
                <p14:nvPr/>
              </p14:nvContentPartPr>
              <p14:xfrm>
                <a:off x="5758667" y="4852147"/>
                <a:ext cx="111600" cy="7236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4EFC5FF3-B618-4119-A491-079161B0505F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5754347" y="4847827"/>
                  <a:ext cx="12024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0358220B-26EF-475B-BDAB-43E109C059A5}"/>
                    </a:ext>
                  </a:extLst>
                </p14:cNvPr>
                <p14:cNvContentPartPr/>
                <p14:nvPr/>
              </p14:nvContentPartPr>
              <p14:xfrm>
                <a:off x="5876747" y="4793827"/>
                <a:ext cx="5400" cy="7740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0358220B-26EF-475B-BDAB-43E109C059A5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5872427" y="4789507"/>
                  <a:ext cx="1404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238F7DD3-DB3A-4FFD-A260-DA3506D731CB}"/>
                    </a:ext>
                  </a:extLst>
                </p14:cNvPr>
                <p14:cNvContentPartPr/>
                <p14:nvPr/>
              </p14:nvContentPartPr>
              <p14:xfrm>
                <a:off x="6088787" y="4789147"/>
                <a:ext cx="209520" cy="8784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238F7DD3-DB3A-4FFD-A260-DA3506D731CB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6084467" y="4784827"/>
                  <a:ext cx="218160" cy="9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E63E3086-5DED-4F36-8CD4-26CFDA390C56}"/>
                    </a:ext>
                  </a:extLst>
                </p14:cNvPr>
                <p14:cNvContentPartPr/>
                <p14:nvPr/>
              </p14:nvContentPartPr>
              <p14:xfrm>
                <a:off x="6004907" y="4797787"/>
                <a:ext cx="221400" cy="12060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E63E3086-5DED-4F36-8CD4-26CFDA390C56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6000587" y="4793467"/>
                  <a:ext cx="230040" cy="12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57C06559-67B4-442B-A972-5756FD49D1D8}"/>
                    </a:ext>
                  </a:extLst>
                </p14:cNvPr>
                <p14:cNvContentPartPr/>
                <p14:nvPr/>
              </p14:nvContentPartPr>
              <p14:xfrm>
                <a:off x="6505307" y="4526707"/>
                <a:ext cx="73800" cy="17064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57C06559-67B4-442B-A972-5756FD49D1D8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6500987" y="4522387"/>
                  <a:ext cx="8244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509A7E9D-0E4E-4C46-BF2C-8082863812AA}"/>
                    </a:ext>
                  </a:extLst>
                </p14:cNvPr>
                <p14:cNvContentPartPr/>
                <p14:nvPr/>
              </p14:nvContentPartPr>
              <p14:xfrm>
                <a:off x="6598547" y="4556947"/>
                <a:ext cx="91440" cy="8748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509A7E9D-0E4E-4C46-BF2C-8082863812AA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6594227" y="4552627"/>
                  <a:ext cx="1000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E404D1A7-BBA2-47D4-859A-F8604B3528B1}"/>
                    </a:ext>
                  </a:extLst>
                </p14:cNvPr>
                <p14:cNvContentPartPr/>
                <p14:nvPr/>
              </p14:nvContentPartPr>
              <p14:xfrm>
                <a:off x="6711227" y="4523827"/>
                <a:ext cx="73800" cy="8568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E404D1A7-BBA2-47D4-859A-F8604B3528B1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6706907" y="4519507"/>
                  <a:ext cx="824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34C9C115-9630-4007-AFFE-295B9D857E01}"/>
                    </a:ext>
                  </a:extLst>
                </p14:cNvPr>
                <p14:cNvContentPartPr/>
                <p14:nvPr/>
              </p14:nvContentPartPr>
              <p14:xfrm>
                <a:off x="6809507" y="4487107"/>
                <a:ext cx="287640" cy="7272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34C9C115-9630-4007-AFFE-295B9D857E01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6805187" y="4482787"/>
                  <a:ext cx="296280" cy="8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2707FA0D-F3DD-4B53-AB08-4A6FF8AE1828}"/>
                    </a:ext>
                  </a:extLst>
                </p14:cNvPr>
                <p14:cNvContentPartPr/>
                <p14:nvPr/>
              </p14:nvContentPartPr>
              <p14:xfrm>
                <a:off x="7117307" y="4399627"/>
                <a:ext cx="132120" cy="9540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2707FA0D-F3DD-4B53-AB08-4A6FF8AE1828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7112987" y="4395307"/>
                  <a:ext cx="1407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77D8ABBF-33F6-4A5E-B10F-0AD470867EEA}"/>
                    </a:ext>
                  </a:extLst>
                </p14:cNvPr>
                <p14:cNvContentPartPr/>
                <p14:nvPr/>
              </p14:nvContentPartPr>
              <p14:xfrm>
                <a:off x="6617987" y="4782667"/>
                <a:ext cx="54720" cy="9324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77D8ABBF-33F6-4A5E-B10F-0AD470867EEA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6613667" y="4778347"/>
                  <a:ext cx="63360" cy="1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5D690E06-A40C-4E9F-B82A-D5BB5000CE76}"/>
                    </a:ext>
                  </a:extLst>
                </p14:cNvPr>
                <p14:cNvContentPartPr/>
                <p14:nvPr/>
              </p14:nvContentPartPr>
              <p14:xfrm>
                <a:off x="6612587" y="4727587"/>
                <a:ext cx="109080" cy="9792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5D690E06-A40C-4E9F-B82A-D5BB5000CE76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6608267" y="4723267"/>
                  <a:ext cx="1177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DA939A94-6079-4BFA-A8C3-E7A0147C7B22}"/>
                    </a:ext>
                  </a:extLst>
                </p14:cNvPr>
                <p14:cNvContentPartPr/>
                <p14:nvPr/>
              </p14:nvContentPartPr>
              <p14:xfrm>
                <a:off x="6655427" y="4824427"/>
                <a:ext cx="85680" cy="5256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DA939A94-6079-4BFA-A8C3-E7A0147C7B22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6651107" y="4820107"/>
                  <a:ext cx="9432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B57F1132-AD13-44C5-932E-3B054C81382C}"/>
                    </a:ext>
                  </a:extLst>
                </p14:cNvPr>
                <p14:cNvContentPartPr/>
                <p14:nvPr/>
              </p14:nvContentPartPr>
              <p14:xfrm>
                <a:off x="6743987" y="4648027"/>
                <a:ext cx="38880" cy="5472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B57F1132-AD13-44C5-932E-3B054C81382C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6739667" y="4643707"/>
                  <a:ext cx="4752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17D1B5CD-8C29-4D93-961B-3287E29E69AD}"/>
                    </a:ext>
                  </a:extLst>
                </p14:cNvPr>
                <p14:cNvContentPartPr/>
                <p14:nvPr/>
              </p14:nvContentPartPr>
              <p14:xfrm>
                <a:off x="6882587" y="4660267"/>
                <a:ext cx="73440" cy="11232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17D1B5CD-8C29-4D93-961B-3287E29E69AD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6878267" y="4655947"/>
                  <a:ext cx="8208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5C0061A5-59C8-4E45-BD18-1D41287E9012}"/>
                    </a:ext>
                  </a:extLst>
                </p14:cNvPr>
                <p14:cNvContentPartPr/>
                <p14:nvPr/>
              </p14:nvContentPartPr>
              <p14:xfrm>
                <a:off x="7094987" y="4615627"/>
                <a:ext cx="41400" cy="9252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5C0061A5-59C8-4E45-BD18-1D41287E9012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7090667" y="4611307"/>
                  <a:ext cx="5004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FED82E17-E9DE-4CE0-87B7-B7BB5EE25E66}"/>
                    </a:ext>
                  </a:extLst>
                </p14:cNvPr>
                <p14:cNvContentPartPr/>
                <p14:nvPr/>
              </p14:nvContentPartPr>
              <p14:xfrm>
                <a:off x="7039547" y="4595107"/>
                <a:ext cx="137880" cy="13644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FED82E17-E9DE-4CE0-87B7-B7BB5EE25E66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7035227" y="4590787"/>
                  <a:ext cx="14652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272E4EFC-CCAA-4679-9643-C3C1B62E3CC0}"/>
                    </a:ext>
                  </a:extLst>
                </p14:cNvPr>
                <p14:cNvContentPartPr/>
                <p14:nvPr/>
              </p14:nvContentPartPr>
              <p14:xfrm>
                <a:off x="7149347" y="4533547"/>
                <a:ext cx="46440" cy="3672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272E4EFC-CCAA-4679-9643-C3C1B62E3CC0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7145027" y="4529227"/>
                  <a:ext cx="5508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34787220-54DE-49D1-9CF7-BF7FC1678B01}"/>
                    </a:ext>
                  </a:extLst>
                </p14:cNvPr>
                <p14:cNvContentPartPr/>
                <p14:nvPr/>
              </p14:nvContentPartPr>
              <p14:xfrm>
                <a:off x="7300907" y="4554067"/>
                <a:ext cx="40320" cy="11340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34787220-54DE-49D1-9CF7-BF7FC1678B01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7296587" y="4549747"/>
                  <a:ext cx="4896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7B6F2298-0B78-4922-BA80-9C1A4057884B}"/>
                    </a:ext>
                  </a:extLst>
                </p14:cNvPr>
                <p14:cNvContentPartPr/>
                <p14:nvPr/>
              </p14:nvContentPartPr>
              <p14:xfrm>
                <a:off x="7271387" y="4512667"/>
                <a:ext cx="173160" cy="11304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7B6F2298-0B78-4922-BA80-9C1A4057884B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7267067" y="4508347"/>
                  <a:ext cx="1818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9E7DD5E9-FFFB-4A49-8346-7BB45699299F}"/>
                    </a:ext>
                  </a:extLst>
                </p14:cNvPr>
                <p14:cNvContentPartPr/>
                <p14:nvPr/>
              </p14:nvContentPartPr>
              <p14:xfrm>
                <a:off x="7364267" y="4493587"/>
                <a:ext cx="118800" cy="11232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9E7DD5E9-FFFB-4A49-8346-7BB45699299F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7359947" y="4489267"/>
                  <a:ext cx="1274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C0241760-25B0-4AB9-B822-FF615C83F2FD}"/>
                    </a:ext>
                  </a:extLst>
                </p14:cNvPr>
                <p14:cNvContentPartPr/>
                <p14:nvPr/>
              </p14:nvContentPartPr>
              <p14:xfrm>
                <a:off x="7494587" y="4375507"/>
                <a:ext cx="24840" cy="12996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C0241760-25B0-4AB9-B822-FF615C83F2FD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7490267" y="4371187"/>
                  <a:ext cx="3348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D699FBB4-971A-4F7B-9105-10CF4AB30CC4}"/>
                    </a:ext>
                  </a:extLst>
                </p14:cNvPr>
                <p14:cNvContentPartPr/>
                <p14:nvPr/>
              </p14:nvContentPartPr>
              <p14:xfrm>
                <a:off x="7734347" y="4549560"/>
                <a:ext cx="47880" cy="7956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D699FBB4-971A-4F7B-9105-10CF4AB30CC4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7730027" y="4545240"/>
                  <a:ext cx="56520" cy="8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6CBC9654-2350-4B06-ABA4-FEA3B94FFC44}"/>
                    </a:ext>
                  </a:extLst>
                </p14:cNvPr>
                <p14:cNvContentPartPr/>
                <p14:nvPr/>
              </p14:nvContentPartPr>
              <p14:xfrm>
                <a:off x="7690067" y="4534080"/>
                <a:ext cx="126720" cy="10224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6CBC9654-2350-4B06-ABA4-FEA3B94FFC44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7685747" y="4529760"/>
                  <a:ext cx="1353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0C9A6259-0558-4C6B-8F58-2E39A128A6A1}"/>
                    </a:ext>
                  </a:extLst>
                </p14:cNvPr>
                <p14:cNvContentPartPr/>
                <p14:nvPr/>
              </p14:nvContentPartPr>
              <p14:xfrm>
                <a:off x="7797707" y="4474320"/>
                <a:ext cx="150840" cy="10440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0C9A6259-0558-4C6B-8F58-2E39A128A6A1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7793387" y="4470000"/>
                  <a:ext cx="15948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6683071C-F229-405D-AF91-9DF78AD04858}"/>
                    </a:ext>
                  </a:extLst>
                </p14:cNvPr>
                <p14:cNvContentPartPr/>
                <p14:nvPr/>
              </p14:nvContentPartPr>
              <p14:xfrm>
                <a:off x="7882667" y="4396920"/>
                <a:ext cx="172080" cy="12312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6683071C-F229-405D-AF91-9DF78AD04858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7878347" y="4392600"/>
                  <a:ext cx="180720" cy="13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B159E8A5-9819-49EB-B210-B87EBF97756A}"/>
                    </a:ext>
                  </a:extLst>
                </p14:cNvPr>
                <p14:cNvContentPartPr/>
                <p14:nvPr/>
              </p14:nvContentPartPr>
              <p14:xfrm>
                <a:off x="7831187" y="4815960"/>
                <a:ext cx="201600" cy="8712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B159E8A5-9819-49EB-B210-B87EBF97756A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7826867" y="4811640"/>
                  <a:ext cx="21024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AEDB74ED-A844-4209-BD2B-FD93F2769AC9}"/>
                    </a:ext>
                  </a:extLst>
                </p14:cNvPr>
                <p14:cNvContentPartPr/>
                <p14:nvPr/>
              </p14:nvContentPartPr>
              <p14:xfrm>
                <a:off x="7936667" y="4710840"/>
                <a:ext cx="36720" cy="1656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AEDB74ED-A844-4209-BD2B-FD93F2769AC9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7932347" y="4706520"/>
                  <a:ext cx="453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FB3BB460-F67E-4BF2-8FC5-1EF053EEF9F7}"/>
                    </a:ext>
                  </a:extLst>
                </p14:cNvPr>
                <p14:cNvContentPartPr/>
                <p14:nvPr/>
              </p14:nvContentPartPr>
              <p14:xfrm>
                <a:off x="8065187" y="4714080"/>
                <a:ext cx="96480" cy="12240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FB3BB460-F67E-4BF2-8FC5-1EF053EEF9F7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8060867" y="4709760"/>
                  <a:ext cx="10512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53F7E67F-9F74-462D-B258-1C53174FF4AC}"/>
                    </a:ext>
                  </a:extLst>
                </p14:cNvPr>
                <p14:cNvContentPartPr/>
                <p14:nvPr/>
              </p14:nvContentPartPr>
              <p14:xfrm>
                <a:off x="8143307" y="4610760"/>
                <a:ext cx="147960" cy="17280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53F7E67F-9F74-462D-B258-1C53174FF4AC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8138987" y="4606440"/>
                  <a:ext cx="156600" cy="18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C408208D-8929-4C44-8660-A6057EA1090D}"/>
                    </a:ext>
                  </a:extLst>
                </p14:cNvPr>
                <p14:cNvContentPartPr/>
                <p14:nvPr/>
              </p14:nvContentPartPr>
              <p14:xfrm>
                <a:off x="8280107" y="4566120"/>
                <a:ext cx="74160" cy="10440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C408208D-8929-4C44-8660-A6057EA1090D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8275787" y="4561800"/>
                  <a:ext cx="82800" cy="11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55FF5F85-26BF-4C73-B39B-BEA4EFB2F509}"/>
                    </a:ext>
                  </a:extLst>
                </p14:cNvPr>
                <p14:cNvContentPartPr/>
                <p14:nvPr/>
              </p14:nvContentPartPr>
              <p14:xfrm>
                <a:off x="8333027" y="4517880"/>
                <a:ext cx="92160" cy="9756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55FF5F85-26BF-4C73-B39B-BEA4EFB2F509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8328707" y="4513560"/>
                  <a:ext cx="1008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2BC9C7D7-F4FD-4EE0-94D4-138ADE808A5F}"/>
                    </a:ext>
                  </a:extLst>
                </p14:cNvPr>
                <p14:cNvContentPartPr/>
                <p14:nvPr/>
              </p14:nvContentPartPr>
              <p14:xfrm>
                <a:off x="8406827" y="4448400"/>
                <a:ext cx="66240" cy="8388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2BC9C7D7-F4FD-4EE0-94D4-138ADE808A5F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8402507" y="4444080"/>
                  <a:ext cx="74880" cy="9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511CB975-75C7-4E2E-87A1-3403AB6F8C1D}"/>
                    </a:ext>
                  </a:extLst>
                </p14:cNvPr>
                <p14:cNvContentPartPr/>
                <p14:nvPr/>
              </p14:nvContentPartPr>
              <p14:xfrm>
                <a:off x="6284267" y="1851547"/>
                <a:ext cx="45000" cy="16236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511CB975-75C7-4E2E-87A1-3403AB6F8C1D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6279947" y="1847227"/>
                  <a:ext cx="5364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51E9C70B-0EAA-4398-9877-5A8EC4EE8CA2}"/>
                    </a:ext>
                  </a:extLst>
                </p14:cNvPr>
                <p14:cNvContentPartPr/>
                <p14:nvPr/>
              </p14:nvContentPartPr>
              <p14:xfrm>
                <a:off x="6348347" y="1935067"/>
                <a:ext cx="76680" cy="712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51E9C70B-0EAA-4398-9877-5A8EC4EE8CA2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6344027" y="1930747"/>
                  <a:ext cx="8532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DE9B9145-1669-4F7B-90E6-98FB876EC50B}"/>
                    </a:ext>
                  </a:extLst>
                </p14:cNvPr>
                <p14:cNvContentPartPr/>
                <p14:nvPr/>
              </p14:nvContentPartPr>
              <p14:xfrm>
                <a:off x="6445547" y="1894387"/>
                <a:ext cx="117000" cy="11628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DE9B9145-1669-4F7B-90E6-98FB876EC50B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6441227" y="1890067"/>
                  <a:ext cx="1256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B334EED1-62C3-461F-9C93-1FBE4789294B}"/>
                    </a:ext>
                  </a:extLst>
                </p14:cNvPr>
                <p14:cNvContentPartPr/>
                <p14:nvPr/>
              </p14:nvContentPartPr>
              <p14:xfrm>
                <a:off x="6572987" y="1901947"/>
                <a:ext cx="82440" cy="9072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B334EED1-62C3-461F-9C93-1FBE4789294B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6568667" y="1897627"/>
                  <a:ext cx="910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74B737BD-F597-4FB5-B014-BF402AC7A303}"/>
                    </a:ext>
                  </a:extLst>
                </p14:cNvPr>
                <p14:cNvContentPartPr/>
                <p14:nvPr/>
              </p14:nvContentPartPr>
              <p14:xfrm>
                <a:off x="6857747" y="1798987"/>
                <a:ext cx="186120" cy="28260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74B737BD-F597-4FB5-B014-BF402AC7A303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6853427" y="1794667"/>
                  <a:ext cx="194760" cy="29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2EE2F2DB-201D-4941-873B-AC76DF53FAE6}"/>
                    </a:ext>
                  </a:extLst>
                </p14:cNvPr>
                <p14:cNvContentPartPr/>
                <p14:nvPr/>
              </p14:nvContentPartPr>
              <p14:xfrm>
                <a:off x="7178867" y="1770547"/>
                <a:ext cx="18720" cy="1616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2EE2F2DB-201D-4941-873B-AC76DF53FAE6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7174547" y="1766227"/>
                  <a:ext cx="27360" cy="17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D38F7AC4-82CD-4D42-8B3E-DDA87F1A8C4F}"/>
                    </a:ext>
                  </a:extLst>
                </p14:cNvPr>
                <p14:cNvContentPartPr/>
                <p14:nvPr/>
              </p14:nvContentPartPr>
              <p14:xfrm>
                <a:off x="7089227" y="1775947"/>
                <a:ext cx="223560" cy="18540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D38F7AC4-82CD-4D42-8B3E-DDA87F1A8C4F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7084907" y="1771627"/>
                  <a:ext cx="23220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F9F7F0A9-8ABD-4054-BF50-A3D1A05A68E5}"/>
                    </a:ext>
                  </a:extLst>
                </p14:cNvPr>
                <p14:cNvContentPartPr/>
                <p14:nvPr/>
              </p14:nvContentPartPr>
              <p14:xfrm>
                <a:off x="6245027" y="1491720"/>
                <a:ext cx="1226520" cy="87984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F9F7F0A9-8ABD-4054-BF50-A3D1A05A68E5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6240707" y="1487400"/>
                  <a:ext cx="1235160" cy="88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5F1FF770-E75B-4C14-9002-E5727BBDC2E1}"/>
                    </a:ext>
                  </a:extLst>
                </p14:cNvPr>
                <p14:cNvContentPartPr/>
                <p14:nvPr/>
              </p14:nvContentPartPr>
              <p14:xfrm>
                <a:off x="7055387" y="2321520"/>
                <a:ext cx="217080" cy="136476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5F1FF770-E75B-4C14-9002-E5727BBDC2E1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7051067" y="2317200"/>
                  <a:ext cx="225720" cy="137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3A98A480-DC1B-42B3-BF00-DEC2D34AE0CE}"/>
                    </a:ext>
                  </a:extLst>
                </p14:cNvPr>
                <p14:cNvContentPartPr/>
                <p14:nvPr/>
              </p14:nvContentPartPr>
              <p14:xfrm>
                <a:off x="7114067" y="3522480"/>
                <a:ext cx="237960" cy="33948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3A98A480-DC1B-42B3-BF00-DEC2D34AE0CE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7109747" y="3518160"/>
                  <a:ext cx="246600" cy="34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5CC5D872-62EC-485D-9AB1-727C0904BE4A}"/>
                    </a:ext>
                  </a:extLst>
                </p14:cNvPr>
                <p14:cNvContentPartPr/>
                <p14:nvPr/>
              </p14:nvContentPartPr>
              <p14:xfrm>
                <a:off x="7349507" y="2805000"/>
                <a:ext cx="180360" cy="13212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5CC5D872-62EC-485D-9AB1-727C0904BE4A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7345187" y="2800680"/>
                  <a:ext cx="18900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CFFFFFFA-D6DE-49BF-AE01-17DBD3AB822A}"/>
                    </a:ext>
                  </a:extLst>
                </p14:cNvPr>
                <p14:cNvContentPartPr/>
                <p14:nvPr/>
              </p14:nvContentPartPr>
              <p14:xfrm>
                <a:off x="7556147" y="2767560"/>
                <a:ext cx="50400" cy="8892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CFFFFFFA-D6DE-49BF-AE01-17DBD3AB822A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7551827" y="2763240"/>
                  <a:ext cx="5904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288B0CC9-A17C-498E-8A33-BBA1AB41AB35}"/>
                    </a:ext>
                  </a:extLst>
                </p14:cNvPr>
                <p14:cNvContentPartPr/>
                <p14:nvPr/>
              </p14:nvContentPartPr>
              <p14:xfrm>
                <a:off x="7621667" y="2632920"/>
                <a:ext cx="109440" cy="20880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288B0CC9-A17C-498E-8A33-BBA1AB41AB35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7617347" y="2628600"/>
                  <a:ext cx="11808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8D1F139C-20A2-4A0B-B27B-FA655F469CF5}"/>
                    </a:ext>
                  </a:extLst>
                </p14:cNvPr>
                <p14:cNvContentPartPr/>
                <p14:nvPr/>
              </p14:nvContentPartPr>
              <p14:xfrm>
                <a:off x="7530947" y="2592960"/>
                <a:ext cx="38160" cy="396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8D1F139C-20A2-4A0B-B27B-FA655F469CF5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7526627" y="2588640"/>
                  <a:ext cx="46800" cy="1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0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114C34C8-8484-4C71-AE5A-7709CCAADB77}"/>
                    </a:ext>
                  </a:extLst>
                </p14:cNvPr>
                <p14:cNvContentPartPr/>
                <p14:nvPr/>
              </p14:nvContentPartPr>
              <p14:xfrm>
                <a:off x="8115227" y="673440"/>
                <a:ext cx="1329840" cy="86184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114C34C8-8484-4C71-AE5A-7709CCAADB77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8110907" y="669120"/>
                  <a:ext cx="1338480" cy="87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E8D7D6CD-1F0B-4D8B-AE5E-90F88A86605F}"/>
                    </a:ext>
                  </a:extLst>
                </p14:cNvPr>
                <p14:cNvContentPartPr/>
                <p14:nvPr/>
              </p14:nvContentPartPr>
              <p14:xfrm>
                <a:off x="7804907" y="1264920"/>
                <a:ext cx="448920" cy="63648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E8D7D6CD-1F0B-4D8B-AE5E-90F88A86605F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7800587" y="1260600"/>
                  <a:ext cx="457560" cy="64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78FCCC10-ED33-46EB-AA32-57FA11724315}"/>
                    </a:ext>
                  </a:extLst>
                </p14:cNvPr>
                <p14:cNvContentPartPr/>
                <p14:nvPr/>
              </p14:nvContentPartPr>
              <p14:xfrm>
                <a:off x="7814987" y="2558400"/>
                <a:ext cx="191520" cy="19116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78FCCC10-ED33-46EB-AA32-57FA11724315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7810667" y="2554080"/>
                  <a:ext cx="20016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7BAB0CF1-8516-4EED-9645-1DBEBF8C180E}"/>
                    </a:ext>
                  </a:extLst>
                </p14:cNvPr>
                <p14:cNvContentPartPr/>
                <p14:nvPr/>
              </p14:nvContentPartPr>
              <p14:xfrm>
                <a:off x="7958267" y="2479920"/>
                <a:ext cx="85680" cy="19764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7BAB0CF1-8516-4EED-9645-1DBEBF8C180E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7953947" y="2475600"/>
                  <a:ext cx="9432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850D468E-2E1B-4C6D-8006-30A3B8A76DF7}"/>
                    </a:ext>
                  </a:extLst>
                </p14:cNvPr>
                <p14:cNvContentPartPr/>
                <p14:nvPr/>
              </p14:nvContentPartPr>
              <p14:xfrm>
                <a:off x="8050067" y="2487840"/>
                <a:ext cx="214920" cy="16056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850D468E-2E1B-4C6D-8006-30A3B8A76DF7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8045747" y="2483520"/>
                  <a:ext cx="22356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0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54E20296-843B-4197-9EAF-568F7DB71851}"/>
                    </a:ext>
                  </a:extLst>
                </p14:cNvPr>
                <p14:cNvContentPartPr/>
                <p14:nvPr/>
              </p14:nvContentPartPr>
              <p14:xfrm>
                <a:off x="8263547" y="2483520"/>
                <a:ext cx="21240" cy="8460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54E20296-843B-4197-9EAF-568F7DB71851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8259227" y="2479200"/>
                  <a:ext cx="2988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2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F8858A34-8B8A-43FE-A808-7533B841D1AA}"/>
                    </a:ext>
                  </a:extLst>
                </p14:cNvPr>
                <p14:cNvContentPartPr/>
                <p14:nvPr/>
              </p14:nvContentPartPr>
              <p14:xfrm>
                <a:off x="8248427" y="2402520"/>
                <a:ext cx="24480" cy="3384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F8858A34-8B8A-43FE-A808-7533B841D1AA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8244107" y="2398200"/>
                  <a:ext cx="3312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4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14F928E4-82BF-4550-BE67-BA64D7106737}"/>
                    </a:ext>
                  </a:extLst>
                </p14:cNvPr>
                <p14:cNvContentPartPr/>
                <p14:nvPr/>
              </p14:nvContentPartPr>
              <p14:xfrm>
                <a:off x="8310347" y="2460120"/>
                <a:ext cx="64080" cy="19368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14F928E4-82BF-4550-BE67-BA64D7106737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8306027" y="2455800"/>
                  <a:ext cx="7272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6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B769804B-17C1-4079-8B32-95D710D8EC83}"/>
                    </a:ext>
                  </a:extLst>
                </p14:cNvPr>
                <p14:cNvContentPartPr/>
                <p14:nvPr/>
              </p14:nvContentPartPr>
              <p14:xfrm>
                <a:off x="8336267" y="2345640"/>
                <a:ext cx="71280" cy="15300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B769804B-17C1-4079-8B32-95D710D8EC83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8331947" y="2341320"/>
                  <a:ext cx="7992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8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FD4D4575-4D6A-479F-820B-227B86F929C1}"/>
                    </a:ext>
                  </a:extLst>
                </p14:cNvPr>
                <p14:cNvContentPartPr/>
                <p14:nvPr/>
              </p14:nvContentPartPr>
              <p14:xfrm>
                <a:off x="7848827" y="2908320"/>
                <a:ext cx="180360" cy="128340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FD4D4575-4D6A-479F-820B-227B86F929C1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7844507" y="2904000"/>
                  <a:ext cx="189000" cy="129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0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858D207D-E1ED-40A7-932F-3F22ACC6E8E8}"/>
                    </a:ext>
                  </a:extLst>
                </p14:cNvPr>
                <p14:cNvContentPartPr/>
                <p14:nvPr/>
              </p14:nvContentPartPr>
              <p14:xfrm>
                <a:off x="7825067" y="4070760"/>
                <a:ext cx="185040" cy="28584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858D207D-E1ED-40A7-932F-3F22ACC6E8E8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7820747" y="4066440"/>
                  <a:ext cx="193680" cy="29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2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9F881FCD-92AC-4542-A1CD-9734CD64D605}"/>
                    </a:ext>
                  </a:extLst>
                </p14:cNvPr>
                <p14:cNvContentPartPr/>
                <p14:nvPr/>
              </p14:nvContentPartPr>
              <p14:xfrm>
                <a:off x="8496467" y="1233240"/>
                <a:ext cx="3408840" cy="114300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9F881FCD-92AC-4542-A1CD-9734CD64D605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8492147" y="1228920"/>
                  <a:ext cx="3417480" cy="115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4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F4CB5FA1-D730-4524-A91D-28B7F9AAE14D}"/>
                    </a:ext>
                  </a:extLst>
                </p14:cNvPr>
                <p14:cNvContentPartPr/>
                <p14:nvPr/>
              </p14:nvContentPartPr>
              <p14:xfrm>
                <a:off x="9639827" y="1017960"/>
                <a:ext cx="1025280" cy="29448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F4CB5FA1-D730-4524-A91D-28B7F9AAE14D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9635507" y="1013640"/>
                  <a:ext cx="1033920" cy="30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7FF25A4B-AC48-4FA9-9B26-F447D6AFB745}"/>
                    </a:ext>
                  </a:extLst>
                </p14:cNvPr>
                <p14:cNvContentPartPr/>
                <p14:nvPr/>
              </p14:nvContentPartPr>
              <p14:xfrm>
                <a:off x="8502587" y="2848560"/>
                <a:ext cx="3270600" cy="85860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7FF25A4B-AC48-4FA9-9B26-F447D6AFB745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8498267" y="2844240"/>
                  <a:ext cx="3279240" cy="86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EFD417B2-283F-4361-94BC-3C6854935509}"/>
                    </a:ext>
                  </a:extLst>
                </p14:cNvPr>
                <p14:cNvContentPartPr/>
                <p14:nvPr/>
              </p14:nvContentPartPr>
              <p14:xfrm>
                <a:off x="9595907" y="2497560"/>
                <a:ext cx="1028880" cy="33804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EFD417B2-283F-4361-94BC-3C6854935509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9591587" y="2493240"/>
                  <a:ext cx="1037520" cy="34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A687E80E-AB9E-4059-ABD4-16FCF4DA9CFD}"/>
                    </a:ext>
                  </a:extLst>
                </p14:cNvPr>
                <p14:cNvContentPartPr/>
                <p14:nvPr/>
              </p14:nvContentPartPr>
              <p14:xfrm>
                <a:off x="9846467" y="657240"/>
                <a:ext cx="131760" cy="10080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A687E80E-AB9E-4059-ABD4-16FCF4DA9CFD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9842147" y="652920"/>
                  <a:ext cx="14040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E04E0381-FA1D-4547-B3F5-208E346DFC9E}"/>
                    </a:ext>
                  </a:extLst>
                </p14:cNvPr>
                <p14:cNvContentPartPr/>
                <p14:nvPr/>
              </p14:nvContentPartPr>
              <p14:xfrm>
                <a:off x="9986867" y="643200"/>
                <a:ext cx="82080" cy="13392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E04E0381-FA1D-4547-B3F5-208E346DFC9E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9982547" y="638880"/>
                  <a:ext cx="9072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87F50495-D8CE-4F9E-BC8F-1BA3E27065DB}"/>
                    </a:ext>
                  </a:extLst>
                </p14:cNvPr>
                <p14:cNvContentPartPr/>
                <p14:nvPr/>
              </p14:nvContentPartPr>
              <p14:xfrm>
                <a:off x="10111787" y="623760"/>
                <a:ext cx="114840" cy="14364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87F50495-D8CE-4F9E-BC8F-1BA3E27065DB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10107467" y="619440"/>
                  <a:ext cx="12348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A9CC2358-0B82-42D5-A294-B5E3ACECB723}"/>
                    </a:ext>
                  </a:extLst>
                </p14:cNvPr>
                <p14:cNvContentPartPr/>
                <p14:nvPr/>
              </p14:nvContentPartPr>
              <p14:xfrm>
                <a:off x="10141307" y="684960"/>
                <a:ext cx="107280" cy="5580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A9CC2358-0B82-42D5-A294-B5E3ACECB723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10136987" y="680640"/>
                  <a:ext cx="115920" cy="6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8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88DCF0D5-8A2E-4ADC-ADE5-1020F6382CDD}"/>
                    </a:ext>
                  </a:extLst>
                </p14:cNvPr>
                <p14:cNvContentPartPr/>
                <p14:nvPr/>
              </p14:nvContentPartPr>
              <p14:xfrm>
                <a:off x="10372427" y="674160"/>
                <a:ext cx="27000" cy="90000"/>
              </p14:xfrm>
            </p:contentPart>
          </mc:Choice>
          <mc:Fallback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88DCF0D5-8A2E-4ADC-ADE5-1020F6382CDD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10368107" y="669840"/>
                  <a:ext cx="3564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0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E05238C0-7EEB-421B-997E-61D23DDB28D9}"/>
                    </a:ext>
                  </a:extLst>
                </p14:cNvPr>
                <p14:cNvContentPartPr/>
                <p14:nvPr/>
              </p14:nvContentPartPr>
              <p14:xfrm>
                <a:off x="10340747" y="610800"/>
                <a:ext cx="21600" cy="2664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E05238C0-7EEB-421B-997E-61D23DDB28D9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10336427" y="606480"/>
                  <a:ext cx="30240" cy="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2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2415AF2C-458E-483A-98D8-E75652D93396}"/>
                    </a:ext>
                  </a:extLst>
                </p14:cNvPr>
                <p14:cNvContentPartPr/>
                <p14:nvPr/>
              </p14:nvContentPartPr>
              <p14:xfrm>
                <a:off x="10448387" y="633840"/>
                <a:ext cx="84600" cy="13032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2415AF2C-458E-483A-98D8-E75652D93396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10444067" y="629520"/>
                  <a:ext cx="9324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4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57BF483C-C06C-4F68-9B5D-668C0BA6817B}"/>
                    </a:ext>
                  </a:extLst>
                </p14:cNvPr>
                <p14:cNvContentPartPr/>
                <p14:nvPr/>
              </p14:nvContentPartPr>
              <p14:xfrm>
                <a:off x="10641347" y="643560"/>
                <a:ext cx="260280" cy="8424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57BF483C-C06C-4F68-9B5D-668C0BA6817B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10637027" y="639240"/>
                  <a:ext cx="268920" cy="9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6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8E9A1E43-9986-4273-821D-07EE721FDF82}"/>
                    </a:ext>
                  </a:extLst>
                </p14:cNvPr>
                <p14:cNvContentPartPr/>
                <p14:nvPr/>
              </p14:nvContentPartPr>
              <p14:xfrm>
                <a:off x="10838267" y="562920"/>
                <a:ext cx="15120" cy="3744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8E9A1E43-9986-4273-821D-07EE721FDF82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10833947" y="558600"/>
                  <a:ext cx="23760" cy="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8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FB50B4A9-153C-4740-ABD4-79F1C44EBD98}"/>
                    </a:ext>
                  </a:extLst>
                </p14:cNvPr>
                <p14:cNvContentPartPr/>
                <p14:nvPr/>
              </p14:nvContentPartPr>
              <p14:xfrm>
                <a:off x="10935827" y="619440"/>
                <a:ext cx="61200" cy="19260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FB50B4A9-153C-4740-ABD4-79F1C44EBD98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10931507" y="615120"/>
                  <a:ext cx="6984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0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78951AF6-7E7A-4050-A5A6-7A9EEBFE14F7}"/>
                    </a:ext>
                  </a:extLst>
                </p14:cNvPr>
                <p14:cNvContentPartPr/>
                <p14:nvPr/>
              </p14:nvContentPartPr>
              <p14:xfrm>
                <a:off x="11016827" y="528720"/>
                <a:ext cx="187920" cy="168480"/>
              </p14:xfrm>
            </p:contentPart>
          </mc:Choice>
          <mc:Fallback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78951AF6-7E7A-4050-A5A6-7A9EEBFE14F7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11012507" y="524400"/>
                  <a:ext cx="19656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2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5B5C28E6-31D0-49C4-B8A9-79B983DFFB5B}"/>
                    </a:ext>
                  </a:extLst>
                </p14:cNvPr>
                <p14:cNvContentPartPr/>
                <p14:nvPr/>
              </p14:nvContentPartPr>
              <p14:xfrm>
                <a:off x="11241467" y="622680"/>
                <a:ext cx="173160" cy="5040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5B5C28E6-31D0-49C4-B8A9-79B983DFFB5B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11237147" y="618360"/>
                  <a:ext cx="181800" cy="5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4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7722084A-9CC8-46C8-9E48-8D7BE1212927}"/>
                    </a:ext>
                  </a:extLst>
                </p14:cNvPr>
                <p14:cNvContentPartPr/>
                <p14:nvPr/>
              </p14:nvContentPartPr>
              <p14:xfrm>
                <a:off x="11373587" y="560760"/>
                <a:ext cx="2520" cy="288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7722084A-9CC8-46C8-9E48-8D7BE1212927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11369267" y="556440"/>
                  <a:ext cx="111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6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BA53E2B7-B9EB-4905-9E94-4F6A7F133DC2}"/>
                    </a:ext>
                  </a:extLst>
                </p14:cNvPr>
                <p14:cNvContentPartPr/>
                <p14:nvPr/>
              </p14:nvContentPartPr>
              <p14:xfrm>
                <a:off x="11459987" y="585600"/>
                <a:ext cx="98280" cy="21168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BA53E2B7-B9EB-4905-9E94-4F6A7F133DC2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11455667" y="581280"/>
                  <a:ext cx="106920" cy="22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8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4C99BEA2-0D2B-46C9-85AA-12D9095BC65D}"/>
                    </a:ext>
                  </a:extLst>
                </p14:cNvPr>
                <p14:cNvContentPartPr/>
                <p14:nvPr/>
              </p14:nvContentPartPr>
              <p14:xfrm>
                <a:off x="10794707" y="818160"/>
                <a:ext cx="152640" cy="15876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4C99BEA2-0D2B-46C9-85AA-12D9095BC65D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10790387" y="813840"/>
                  <a:ext cx="16128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0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592A1B13-B27E-4810-942C-0D6542193AB3}"/>
                    </a:ext>
                  </a:extLst>
                </p14:cNvPr>
                <p14:cNvContentPartPr/>
                <p14:nvPr/>
              </p14:nvContentPartPr>
              <p14:xfrm>
                <a:off x="10990187" y="879360"/>
                <a:ext cx="50040" cy="6948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592A1B13-B27E-4810-942C-0D6542193AB3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10985867" y="875040"/>
                  <a:ext cx="5868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2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9522BBD3-5C4C-46DE-98D7-9EC18BFAC113}"/>
                    </a:ext>
                  </a:extLst>
                </p14:cNvPr>
                <p14:cNvContentPartPr/>
                <p14:nvPr/>
              </p14:nvContentPartPr>
              <p14:xfrm>
                <a:off x="11081267" y="885840"/>
                <a:ext cx="61920" cy="4932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9522BBD3-5C4C-46DE-98D7-9EC18BFAC113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11076947" y="881520"/>
                  <a:ext cx="70560" cy="5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4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37883DB1-C1C8-4B7E-A22C-D5B34C43BAC3}"/>
                    </a:ext>
                  </a:extLst>
                </p14:cNvPr>
                <p14:cNvContentPartPr/>
                <p14:nvPr/>
              </p14:nvContentPartPr>
              <p14:xfrm>
                <a:off x="11176667" y="805560"/>
                <a:ext cx="102240" cy="12564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37883DB1-C1C8-4B7E-A22C-D5B34C43BAC3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11172347" y="801240"/>
                  <a:ext cx="11088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6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78E3C127-C647-49DB-BFA4-FDC43137C17D}"/>
                    </a:ext>
                  </a:extLst>
                </p14:cNvPr>
                <p14:cNvContentPartPr/>
                <p14:nvPr/>
              </p14:nvContentPartPr>
              <p14:xfrm>
                <a:off x="11290427" y="847680"/>
                <a:ext cx="108360" cy="7092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78E3C127-C647-49DB-BFA4-FDC43137C17D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11286107" y="843360"/>
                  <a:ext cx="11700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8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32E690EE-5179-4D28-A5CD-2808B03F586D}"/>
                    </a:ext>
                  </a:extLst>
                </p14:cNvPr>
                <p14:cNvContentPartPr/>
                <p14:nvPr/>
              </p14:nvContentPartPr>
              <p14:xfrm>
                <a:off x="10883627" y="1060080"/>
                <a:ext cx="178200" cy="18324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32E690EE-5179-4D28-A5CD-2808B03F586D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10879307" y="1055760"/>
                  <a:ext cx="186840" cy="19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0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78933502-8C2D-441A-8824-3E02FC832DFD}"/>
                    </a:ext>
                  </a:extLst>
                </p14:cNvPr>
                <p14:cNvContentPartPr/>
                <p14:nvPr/>
              </p14:nvContentPartPr>
              <p14:xfrm>
                <a:off x="11091347" y="1113720"/>
                <a:ext cx="228960" cy="4320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78933502-8C2D-441A-8824-3E02FC832DFD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11087027" y="1109400"/>
                  <a:ext cx="23760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2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18002FCE-B23B-4D11-A2DD-D8716D38518F}"/>
                    </a:ext>
                  </a:extLst>
                </p14:cNvPr>
                <p14:cNvContentPartPr/>
                <p14:nvPr/>
              </p14:nvContentPartPr>
              <p14:xfrm>
                <a:off x="11450987" y="988440"/>
                <a:ext cx="200520" cy="12132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18002FCE-B23B-4D11-A2DD-D8716D38518F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11446667" y="984120"/>
                  <a:ext cx="20916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4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951648F6-E2CF-4D76-84C2-C9689AEC7273}"/>
                    </a:ext>
                  </a:extLst>
                </p14:cNvPr>
                <p14:cNvContentPartPr/>
                <p14:nvPr/>
              </p14:nvContentPartPr>
              <p14:xfrm>
                <a:off x="11536307" y="1183560"/>
                <a:ext cx="29520" cy="9288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951648F6-E2CF-4D76-84C2-C9689AEC7273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11531987" y="1179240"/>
                  <a:ext cx="38160" cy="10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6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0686593C-A74B-48E8-BCCF-A29CAE417F6C}"/>
                    </a:ext>
                  </a:extLst>
                </p14:cNvPr>
                <p14:cNvContentPartPr/>
                <p14:nvPr/>
              </p14:nvContentPartPr>
              <p14:xfrm>
                <a:off x="11522627" y="1138920"/>
                <a:ext cx="148680" cy="4752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0686593C-A74B-48E8-BCCF-A29CAE417F6C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11518307" y="1134600"/>
                  <a:ext cx="15732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8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F87EB0F9-C351-401D-A7E3-68488C3E326C}"/>
                    </a:ext>
                  </a:extLst>
                </p14:cNvPr>
                <p14:cNvContentPartPr/>
                <p14:nvPr/>
              </p14:nvContentPartPr>
              <p14:xfrm>
                <a:off x="11531987" y="1187520"/>
                <a:ext cx="175680" cy="9468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F87EB0F9-C351-401D-A7E3-68488C3E326C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11527667" y="1183200"/>
                  <a:ext cx="18432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0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13056D2D-7B59-4AAA-B1C8-C39C4920F4BD}"/>
                    </a:ext>
                  </a:extLst>
                </p14:cNvPr>
                <p14:cNvContentPartPr/>
                <p14:nvPr/>
              </p14:nvContentPartPr>
              <p14:xfrm>
                <a:off x="11736827" y="1120200"/>
                <a:ext cx="118440" cy="11808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13056D2D-7B59-4AAA-B1C8-C39C4920F4BD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11732507" y="1115880"/>
                  <a:ext cx="12708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2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E0AA0AF3-9F22-4709-AC51-0FF445C1A4D1}"/>
                    </a:ext>
                  </a:extLst>
                </p14:cNvPr>
                <p14:cNvContentPartPr/>
                <p14:nvPr/>
              </p14:nvContentPartPr>
              <p14:xfrm>
                <a:off x="10756187" y="2409000"/>
                <a:ext cx="18000" cy="12708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E0AA0AF3-9F22-4709-AC51-0FF445C1A4D1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10751867" y="2404680"/>
                  <a:ext cx="266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4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ECBDEF4C-71F5-4AC4-BEB2-81F3AD7E2F25}"/>
                    </a:ext>
                  </a:extLst>
                </p14:cNvPr>
                <p14:cNvContentPartPr/>
                <p14:nvPr/>
              </p14:nvContentPartPr>
              <p14:xfrm>
                <a:off x="10732787" y="2428080"/>
                <a:ext cx="118440" cy="7920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ECBDEF4C-71F5-4AC4-BEB2-81F3AD7E2F25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10728467" y="2423760"/>
                  <a:ext cx="127080" cy="8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6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ED1BB3CC-147F-41B6-8342-10F45297509B}"/>
                    </a:ext>
                  </a:extLst>
                </p14:cNvPr>
                <p14:cNvContentPartPr/>
                <p14:nvPr/>
              </p14:nvContentPartPr>
              <p14:xfrm>
                <a:off x="10764107" y="2526000"/>
                <a:ext cx="106920" cy="2772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ED1BB3CC-147F-41B6-8342-10F45297509B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10759787" y="2521680"/>
                  <a:ext cx="1155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8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1001C410-494A-44AE-B005-7D58A93DC229}"/>
                    </a:ext>
                  </a:extLst>
                </p14:cNvPr>
                <p14:cNvContentPartPr/>
                <p14:nvPr/>
              </p14:nvContentPartPr>
              <p14:xfrm>
                <a:off x="10912067" y="2411880"/>
                <a:ext cx="126720" cy="10548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1001C410-494A-44AE-B005-7D58A93DC229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10907747" y="2407560"/>
                  <a:ext cx="135360" cy="1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0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413879AB-0026-4E1D-8F3A-1CA50C58F811}"/>
                    </a:ext>
                  </a:extLst>
                </p14:cNvPr>
                <p14:cNvContentPartPr/>
                <p14:nvPr/>
              </p14:nvContentPartPr>
              <p14:xfrm>
                <a:off x="11200787" y="2434920"/>
                <a:ext cx="16200" cy="8964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413879AB-0026-4E1D-8F3A-1CA50C58F811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11196467" y="2430600"/>
                  <a:ext cx="2484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2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FB410C81-4BC3-4C37-89A0-DF192E67FEEE}"/>
                    </a:ext>
                  </a:extLst>
                </p14:cNvPr>
                <p14:cNvContentPartPr/>
                <p14:nvPr/>
              </p14:nvContentPartPr>
              <p14:xfrm>
                <a:off x="11165507" y="2383080"/>
                <a:ext cx="54000" cy="1008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FB410C81-4BC3-4C37-89A0-DF192E67FEEE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11161187" y="2378760"/>
                  <a:ext cx="626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4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FA44DA89-2028-4CFB-A0FD-053AC10E3FCB}"/>
                    </a:ext>
                  </a:extLst>
                </p14:cNvPr>
                <p14:cNvContentPartPr/>
                <p14:nvPr/>
              </p14:nvContentPartPr>
              <p14:xfrm>
                <a:off x="11260907" y="2414040"/>
                <a:ext cx="61920" cy="10620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FA44DA89-2028-4CFB-A0FD-053AC10E3FCB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11256587" y="2409720"/>
                  <a:ext cx="7056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6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13568AE9-3452-40E4-AC4A-E1A76CEFF7AC}"/>
                    </a:ext>
                  </a:extLst>
                </p14:cNvPr>
                <p14:cNvContentPartPr/>
                <p14:nvPr/>
              </p14:nvContentPartPr>
              <p14:xfrm>
                <a:off x="11222027" y="2362560"/>
                <a:ext cx="218880" cy="15120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13568AE9-3452-40E4-AC4A-E1A76CEFF7AC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11217707" y="2358240"/>
                  <a:ext cx="22752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8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83B0ABD2-33BF-41FA-ADA8-64FC82F62C0A}"/>
                    </a:ext>
                  </a:extLst>
                </p14:cNvPr>
                <p14:cNvContentPartPr/>
                <p14:nvPr/>
              </p14:nvContentPartPr>
              <p14:xfrm>
                <a:off x="10355147" y="603960"/>
                <a:ext cx="282960" cy="17172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83B0ABD2-33BF-41FA-ADA8-64FC82F62C0A}"/>
                    </a:ext>
                  </a:extLst>
                </p:cNvPr>
                <p:cNvPicPr/>
                <p:nvPr/>
              </p:nvPicPr>
              <p:blipFill>
                <a:blip r:embed="rId349"/>
                <a:stretch>
                  <a:fillRect/>
                </a:stretch>
              </p:blipFill>
              <p:spPr>
                <a:xfrm>
                  <a:off x="10350827" y="599640"/>
                  <a:ext cx="291600" cy="18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0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6ECB2F87-DCA2-4486-941B-4B44A06526AF}"/>
                    </a:ext>
                  </a:extLst>
                </p14:cNvPr>
                <p14:cNvContentPartPr/>
                <p14:nvPr/>
              </p14:nvContentPartPr>
              <p14:xfrm>
                <a:off x="11496707" y="2353920"/>
                <a:ext cx="164160" cy="7380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6ECB2F87-DCA2-4486-941B-4B44A06526AF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11492387" y="2349600"/>
                  <a:ext cx="172800" cy="8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2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9BE18D6D-1679-4F22-A8E8-57FEE9089DD9}"/>
                    </a:ext>
                  </a:extLst>
                </p14:cNvPr>
                <p14:cNvContentPartPr/>
                <p14:nvPr/>
              </p14:nvContentPartPr>
              <p14:xfrm>
                <a:off x="11616227" y="2268240"/>
                <a:ext cx="12240" cy="2304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9BE18D6D-1679-4F22-A8E8-57FEE9089DD9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11611907" y="2263920"/>
                  <a:ext cx="2088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4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5666F614-E981-4C97-837E-E2968EF8E21F}"/>
                    </a:ext>
                  </a:extLst>
                </p14:cNvPr>
                <p14:cNvContentPartPr/>
                <p14:nvPr/>
              </p14:nvContentPartPr>
              <p14:xfrm>
                <a:off x="11671667" y="2318280"/>
                <a:ext cx="59400" cy="11880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5666F614-E981-4C97-837E-E2968EF8E21F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11667347" y="2313960"/>
                  <a:ext cx="68040" cy="12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6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F2D222FA-449F-42BB-9BC8-9383A5FEE262}"/>
                    </a:ext>
                  </a:extLst>
                </p14:cNvPr>
                <p14:cNvContentPartPr/>
                <p14:nvPr/>
              </p14:nvContentPartPr>
              <p14:xfrm>
                <a:off x="11749067" y="2191920"/>
                <a:ext cx="271800" cy="17352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F2D222FA-449F-42BB-9BC8-9383A5FEE262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11744747" y="2187600"/>
                  <a:ext cx="28044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8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35ABA29B-472E-4108-B066-8E6845BD3575}"/>
                    </a:ext>
                  </a:extLst>
                </p14:cNvPr>
                <p14:cNvContentPartPr/>
                <p14:nvPr/>
              </p14:nvContentPartPr>
              <p14:xfrm>
                <a:off x="11954987" y="2144040"/>
                <a:ext cx="360" cy="360"/>
              </p14:xfrm>
            </p:contentPart>
          </mc:Choice>
          <mc:Fallback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35ABA29B-472E-4108-B066-8E6845BD3575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1950667" y="213972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3B910D1C-A0EB-4730-9112-CEE572D31CBC}"/>
                    </a:ext>
                  </a:extLst>
                </p14:cNvPr>
                <p14:cNvContentPartPr/>
                <p14:nvPr/>
              </p14:nvContentPartPr>
              <p14:xfrm>
                <a:off x="10880747" y="2651280"/>
                <a:ext cx="82080" cy="147960"/>
              </p14:xfrm>
            </p:contentPart>
          </mc:Choice>
          <mc:Fallback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3B910D1C-A0EB-4730-9112-CEE572D31CBC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10876427" y="2646960"/>
                  <a:ext cx="90720" cy="15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BAF87C10-7DD5-4459-9056-62B9F51E7D03}"/>
                    </a:ext>
                  </a:extLst>
                </p14:cNvPr>
                <p14:cNvContentPartPr/>
                <p14:nvPr/>
              </p14:nvContentPartPr>
              <p14:xfrm>
                <a:off x="10985147" y="2611320"/>
                <a:ext cx="291600" cy="14472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BAF87C10-7DD5-4459-9056-62B9F51E7D03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10980827" y="2607000"/>
                  <a:ext cx="30024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65058F00-6344-459B-B279-8BCBC749751A}"/>
                    </a:ext>
                  </a:extLst>
                </p14:cNvPr>
                <p14:cNvContentPartPr/>
                <p14:nvPr/>
              </p14:nvContentPartPr>
              <p14:xfrm>
                <a:off x="11237867" y="2564520"/>
                <a:ext cx="33840" cy="3636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65058F00-6344-459B-B279-8BCBC749751A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11233547" y="2560200"/>
                  <a:ext cx="42480" cy="4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174AC442-E0BF-493E-A21F-2821488C6131}"/>
                    </a:ext>
                  </a:extLst>
                </p14:cNvPr>
                <p14:cNvContentPartPr/>
                <p14:nvPr/>
              </p14:nvContentPartPr>
              <p14:xfrm>
                <a:off x="11313107" y="2555520"/>
                <a:ext cx="149760" cy="12168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174AC442-E0BF-493E-A21F-2821488C6131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11308787" y="2551200"/>
                  <a:ext cx="15840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513776CC-ACF5-4AB5-9F7C-F3CD42557157}"/>
                    </a:ext>
                  </a:extLst>
                </p14:cNvPr>
                <p14:cNvContentPartPr/>
                <p14:nvPr/>
              </p14:nvContentPartPr>
              <p14:xfrm>
                <a:off x="11535227" y="2539680"/>
                <a:ext cx="100080" cy="10368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513776CC-ACF5-4AB5-9F7C-F3CD42557157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11530907" y="2535360"/>
                  <a:ext cx="108720" cy="11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1377DBA3-5325-42DE-A440-D3BA219074F0}"/>
                    </a:ext>
                  </a:extLst>
                </p14:cNvPr>
                <p14:cNvContentPartPr/>
                <p14:nvPr/>
              </p14:nvContentPartPr>
              <p14:xfrm>
                <a:off x="11418947" y="2719320"/>
                <a:ext cx="115920" cy="14400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1377DBA3-5325-42DE-A440-D3BA219074F0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11414627" y="2715000"/>
                  <a:ext cx="124560" cy="15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30858284-96CE-4997-92A4-A3275F12EA99}"/>
                    </a:ext>
                  </a:extLst>
                </p14:cNvPr>
                <p14:cNvContentPartPr/>
                <p14:nvPr/>
              </p14:nvContentPartPr>
              <p14:xfrm>
                <a:off x="11524427" y="2728680"/>
                <a:ext cx="360" cy="36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30858284-96CE-4997-92A4-A3275F12EA99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1520107" y="27243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2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6B084A5C-644C-47AF-A5EF-5752C1728BAE}"/>
                    </a:ext>
                  </a:extLst>
                </p14:cNvPr>
                <p14:cNvContentPartPr/>
                <p14:nvPr/>
              </p14:nvContentPartPr>
              <p14:xfrm>
                <a:off x="11520107" y="2716440"/>
                <a:ext cx="4680" cy="1260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6B084A5C-644C-47AF-A5EF-5752C1728BAE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11515787" y="2712120"/>
                  <a:ext cx="133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4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90151904-1467-413F-B713-CB44203AE398}"/>
                    </a:ext>
                  </a:extLst>
                </p14:cNvPr>
                <p14:cNvContentPartPr/>
                <p14:nvPr/>
              </p14:nvContentPartPr>
              <p14:xfrm>
                <a:off x="11514707" y="2699160"/>
                <a:ext cx="84600" cy="8892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90151904-1467-413F-B713-CB44203AE398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11510387" y="2694840"/>
                  <a:ext cx="9324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6">
              <p14:nvContentPartPr>
                <p14:cNvPr id="258" name="Freihand 257">
                  <a:extLst>
                    <a:ext uri="{FF2B5EF4-FFF2-40B4-BE49-F238E27FC236}">
                      <a16:creationId xmlns:a16="http://schemas.microsoft.com/office/drawing/2014/main" id="{177021E3-9F15-4F49-B86D-99F663233EDC}"/>
                    </a:ext>
                  </a:extLst>
                </p14:cNvPr>
                <p14:cNvContentPartPr/>
                <p14:nvPr/>
              </p14:nvContentPartPr>
              <p14:xfrm>
                <a:off x="11630987" y="2635080"/>
                <a:ext cx="201960" cy="78480"/>
              </p14:xfrm>
            </p:contentPart>
          </mc:Choice>
          <mc:Fallback>
            <p:pic>
              <p:nvPicPr>
                <p:cNvPr id="258" name="Freihand 257">
                  <a:extLst>
                    <a:ext uri="{FF2B5EF4-FFF2-40B4-BE49-F238E27FC236}">
                      <a16:creationId xmlns:a16="http://schemas.microsoft.com/office/drawing/2014/main" id="{177021E3-9F15-4F49-B86D-99F663233EDC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11626667" y="2630760"/>
                  <a:ext cx="21060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8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607E0AE7-3932-4D36-B22D-D9BC653645C5}"/>
                    </a:ext>
                  </a:extLst>
                </p14:cNvPr>
                <p14:cNvContentPartPr/>
                <p14:nvPr/>
              </p14:nvContentPartPr>
              <p14:xfrm>
                <a:off x="11683907" y="2789160"/>
                <a:ext cx="89280" cy="9936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607E0AE7-3932-4D36-B22D-D9BC653645C5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11679587" y="2784840"/>
                  <a:ext cx="97920" cy="10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0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40B08654-775D-41A7-867C-90598CC438DB}"/>
                    </a:ext>
                  </a:extLst>
                </p14:cNvPr>
                <p14:cNvContentPartPr/>
                <p14:nvPr/>
              </p14:nvContentPartPr>
              <p14:xfrm>
                <a:off x="11767067" y="2736240"/>
                <a:ext cx="83880" cy="13896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40B08654-775D-41A7-867C-90598CC438DB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11762747" y="2731920"/>
                  <a:ext cx="9252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2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CA7ECB6A-4F4E-49AF-842D-1530542936CA}"/>
                    </a:ext>
                  </a:extLst>
                </p14:cNvPr>
                <p14:cNvContentPartPr/>
                <p14:nvPr/>
              </p14:nvContentPartPr>
              <p14:xfrm>
                <a:off x="11881907" y="2690880"/>
                <a:ext cx="31680" cy="13176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CA7ECB6A-4F4E-49AF-842D-1530542936CA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11877587" y="2686560"/>
                  <a:ext cx="4032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4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A61B3879-4A32-4B05-9AE2-FF62D601A55D}"/>
                    </a:ext>
                  </a:extLst>
                </p14:cNvPr>
                <p14:cNvContentPartPr/>
                <p14:nvPr/>
              </p14:nvContentPartPr>
              <p14:xfrm>
                <a:off x="11873627" y="2678280"/>
                <a:ext cx="77760" cy="14292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A61B3879-4A32-4B05-9AE2-FF62D601A55D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11869307" y="2673960"/>
                  <a:ext cx="8640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6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936614C8-F3BC-4F1C-B19F-0B6BC1BB41FE}"/>
                    </a:ext>
                  </a:extLst>
                </p14:cNvPr>
                <p14:cNvContentPartPr/>
                <p14:nvPr/>
              </p14:nvContentPartPr>
              <p14:xfrm>
                <a:off x="8268947" y="3823080"/>
                <a:ext cx="142560" cy="1224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936614C8-F3BC-4F1C-B19F-0B6BC1BB41FE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8264627" y="3818760"/>
                  <a:ext cx="15120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8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51F8D234-BCBD-4AC1-9108-0ACE75F2BB1C}"/>
                    </a:ext>
                  </a:extLst>
                </p14:cNvPr>
                <p14:cNvContentPartPr/>
                <p14:nvPr/>
              </p14:nvContentPartPr>
              <p14:xfrm>
                <a:off x="8182907" y="3851160"/>
                <a:ext cx="210960" cy="3924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51F8D234-BCBD-4AC1-9108-0ACE75F2BB1C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8178587" y="3846840"/>
                  <a:ext cx="219600" cy="4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0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D66910A4-DA00-42F9-92EC-11141EF91B08}"/>
                    </a:ext>
                  </a:extLst>
                </p14:cNvPr>
                <p14:cNvContentPartPr/>
                <p14:nvPr/>
              </p14:nvContentPartPr>
              <p14:xfrm>
                <a:off x="8382347" y="3775920"/>
                <a:ext cx="131400" cy="15156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D66910A4-DA00-42F9-92EC-11141EF91B08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8378027" y="3771600"/>
                  <a:ext cx="14004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2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14DC93BC-1157-47AF-AD99-F063CB8A3566}"/>
                    </a:ext>
                  </a:extLst>
                </p14:cNvPr>
                <p14:cNvContentPartPr/>
                <p14:nvPr/>
              </p14:nvContentPartPr>
              <p14:xfrm>
                <a:off x="8619587" y="3798600"/>
                <a:ext cx="232560" cy="7812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14DC93BC-1157-47AF-AD99-F063CB8A3566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8615267" y="3794280"/>
                  <a:ext cx="24120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4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A9354DDD-8E25-409F-8188-33CB6DC281BA}"/>
                    </a:ext>
                  </a:extLst>
                </p14:cNvPr>
                <p14:cNvContentPartPr/>
                <p14:nvPr/>
              </p14:nvContentPartPr>
              <p14:xfrm>
                <a:off x="8854307" y="3759000"/>
                <a:ext cx="14760" cy="2412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A9354DDD-8E25-409F-8188-33CB6DC281BA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8849987" y="3754680"/>
                  <a:ext cx="23400" cy="3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5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9F2B5E6F-7FB3-4667-92DA-F9E801E9D0B6}"/>
                    </a:ext>
                  </a:extLst>
                </p14:cNvPr>
                <p14:cNvContentPartPr/>
                <p14:nvPr/>
              </p14:nvContentPartPr>
              <p14:xfrm>
                <a:off x="8893187" y="3795000"/>
                <a:ext cx="86040" cy="18504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9F2B5E6F-7FB3-4667-92DA-F9E801E9D0B6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8888867" y="3790680"/>
                  <a:ext cx="9468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7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F8E8EEEC-AAF6-450D-AEFB-7EFC6F6CAE2F}"/>
                    </a:ext>
                  </a:extLst>
                </p14:cNvPr>
                <p14:cNvContentPartPr/>
                <p14:nvPr/>
              </p14:nvContentPartPr>
              <p14:xfrm>
                <a:off x="9031427" y="3768360"/>
                <a:ext cx="148680" cy="8964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F8E8EEEC-AAF6-450D-AEFB-7EFC6F6CAE2F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9027107" y="3764040"/>
                  <a:ext cx="15732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D2E99625-423D-4202-BE3F-7044EBE644AD}"/>
                    </a:ext>
                  </a:extLst>
                </p14:cNvPr>
                <p14:cNvContentPartPr/>
                <p14:nvPr/>
              </p14:nvContentPartPr>
              <p14:xfrm>
                <a:off x="9185867" y="3716520"/>
                <a:ext cx="213480" cy="12420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D2E99625-423D-4202-BE3F-7044EBE644AD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9181547" y="3712200"/>
                  <a:ext cx="22212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B006601B-5EE9-4B85-B6F6-A4342F16C583}"/>
                    </a:ext>
                  </a:extLst>
                </p14:cNvPr>
                <p14:cNvContentPartPr/>
                <p14:nvPr/>
              </p14:nvContentPartPr>
              <p14:xfrm>
                <a:off x="9377747" y="3764760"/>
                <a:ext cx="32760" cy="792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B006601B-5EE9-4B85-B6F6-A4342F16C583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9373427" y="3760440"/>
                  <a:ext cx="4140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EE286753-95B0-4414-AD26-727D12A4CF65}"/>
                    </a:ext>
                  </a:extLst>
                </p14:cNvPr>
                <p14:cNvContentPartPr/>
                <p14:nvPr/>
              </p14:nvContentPartPr>
              <p14:xfrm>
                <a:off x="9406907" y="3778080"/>
                <a:ext cx="78840" cy="17100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EE286753-95B0-4414-AD26-727D12A4CF65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9402587" y="3773760"/>
                  <a:ext cx="8748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CE0EA3B1-259A-4CE3-ABCE-1B9AC736A8C2}"/>
                    </a:ext>
                  </a:extLst>
                </p14:cNvPr>
                <p14:cNvContentPartPr/>
                <p14:nvPr/>
              </p14:nvContentPartPr>
              <p14:xfrm>
                <a:off x="9616427" y="3733440"/>
                <a:ext cx="131040" cy="11160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CE0EA3B1-259A-4CE3-ABCE-1B9AC736A8C2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9612107" y="3729120"/>
                  <a:ext cx="139680" cy="12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A03301C0-4415-433E-96E6-9B7A4DBD02C1}"/>
                    </a:ext>
                  </a:extLst>
                </p14:cNvPr>
                <p14:cNvContentPartPr/>
                <p14:nvPr/>
              </p14:nvContentPartPr>
              <p14:xfrm>
                <a:off x="9769067" y="3750360"/>
                <a:ext cx="102960" cy="8352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A03301C0-4415-433E-96E6-9B7A4DBD02C1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9764747" y="3746040"/>
                  <a:ext cx="111600" cy="9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28AF69A3-EF57-4841-B253-2AEBF940EFA9}"/>
                    </a:ext>
                  </a:extLst>
                </p14:cNvPr>
                <p14:cNvContentPartPr/>
                <p14:nvPr/>
              </p14:nvContentPartPr>
              <p14:xfrm>
                <a:off x="9878867" y="3687360"/>
                <a:ext cx="406080" cy="11952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28AF69A3-EF57-4841-B253-2AEBF940EFA9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9874547" y="3683040"/>
                  <a:ext cx="414720" cy="12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0A238CF1-0496-4224-9333-3DF417FE3E93}"/>
                    </a:ext>
                  </a:extLst>
                </p14:cNvPr>
                <p14:cNvContentPartPr/>
                <p14:nvPr/>
              </p14:nvContentPartPr>
              <p14:xfrm>
                <a:off x="10458467" y="3663240"/>
                <a:ext cx="161280" cy="28044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0A238CF1-0496-4224-9333-3DF417FE3E93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10454147" y="3658920"/>
                  <a:ext cx="169920" cy="28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E3D11375-0681-45BE-AB43-82315F055063}"/>
                    </a:ext>
                  </a:extLst>
                </p14:cNvPr>
                <p14:cNvContentPartPr/>
                <p14:nvPr/>
              </p14:nvContentPartPr>
              <p14:xfrm>
                <a:off x="10721987" y="3744600"/>
                <a:ext cx="77760" cy="8064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E3D11375-0681-45BE-AB43-82315F055063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10717667" y="3740280"/>
                  <a:ext cx="8640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2756279F-0571-4120-B3D2-9011B8F05C61}"/>
                    </a:ext>
                  </a:extLst>
                </p14:cNvPr>
                <p14:cNvContentPartPr/>
                <p14:nvPr/>
              </p14:nvContentPartPr>
              <p14:xfrm>
                <a:off x="10836107" y="3728040"/>
                <a:ext cx="56520" cy="8568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2756279F-0571-4120-B3D2-9011B8F05C61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10831787" y="3723720"/>
                  <a:ext cx="6516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9A89179A-710F-4F64-84A7-D40BF4513004}"/>
                    </a:ext>
                  </a:extLst>
                </p14:cNvPr>
                <p14:cNvContentPartPr/>
                <p14:nvPr/>
              </p14:nvContentPartPr>
              <p14:xfrm>
                <a:off x="10913867" y="3749640"/>
                <a:ext cx="155520" cy="8712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9A89179A-710F-4F64-84A7-D40BF4513004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10909547" y="3745320"/>
                  <a:ext cx="164160" cy="95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EA09544D-E0A0-48AA-BAC2-DE1463C36A38}"/>
                    </a:ext>
                  </a:extLst>
                </p14:cNvPr>
                <p14:cNvContentPartPr/>
                <p14:nvPr/>
              </p14:nvContentPartPr>
              <p14:xfrm>
                <a:off x="11068667" y="3703560"/>
                <a:ext cx="4680" cy="216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EA09544D-E0A0-48AA-BAC2-DE1463C36A38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11064347" y="3699240"/>
                  <a:ext cx="1332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0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DB8DE9AB-855D-4BE7-988C-4D28DF31E927}"/>
                    </a:ext>
                  </a:extLst>
                </p14:cNvPr>
                <p14:cNvContentPartPr/>
                <p14:nvPr/>
              </p14:nvContentPartPr>
              <p14:xfrm>
                <a:off x="10901627" y="3741360"/>
                <a:ext cx="263520" cy="11052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DB8DE9AB-855D-4BE7-988C-4D28DF31E927}"/>
                    </a:ext>
                  </a:extLst>
                </p:cNvPr>
                <p:cNvPicPr/>
                <p:nvPr/>
              </p:nvPicPr>
              <p:blipFill>
                <a:blip r:embed="rId421"/>
                <a:stretch>
                  <a:fillRect/>
                </a:stretch>
              </p:blipFill>
              <p:spPr>
                <a:xfrm>
                  <a:off x="10897307" y="3737040"/>
                  <a:ext cx="27216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2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85059AAA-3123-4440-999A-D7CFDA9F8AA0}"/>
                    </a:ext>
                  </a:extLst>
                </p14:cNvPr>
                <p14:cNvContentPartPr/>
                <p14:nvPr/>
              </p14:nvContentPartPr>
              <p14:xfrm>
                <a:off x="11152187" y="3709680"/>
                <a:ext cx="23760" cy="360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85059AAA-3123-4440-999A-D7CFDA9F8AA0}"/>
                    </a:ext>
                  </a:extLst>
                </p:cNvPr>
                <p:cNvPicPr/>
                <p:nvPr/>
              </p:nvPicPr>
              <p:blipFill>
                <a:blip r:embed="rId423"/>
                <a:stretch>
                  <a:fillRect/>
                </a:stretch>
              </p:blipFill>
              <p:spPr>
                <a:xfrm>
                  <a:off x="11147867" y="3705360"/>
                  <a:ext cx="3240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4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A388FE29-B116-49ED-8C83-F1DD1643B26A}"/>
                    </a:ext>
                  </a:extLst>
                </p14:cNvPr>
                <p14:cNvContentPartPr/>
                <p14:nvPr/>
              </p14:nvContentPartPr>
              <p14:xfrm>
                <a:off x="11164787" y="3732360"/>
                <a:ext cx="82440" cy="7992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A388FE29-B116-49ED-8C83-F1DD1643B26A}"/>
                    </a:ext>
                  </a:extLst>
                </p:cNvPr>
                <p:cNvPicPr/>
                <p:nvPr/>
              </p:nvPicPr>
              <p:blipFill>
                <a:blip r:embed="rId425"/>
                <a:stretch>
                  <a:fillRect/>
                </a:stretch>
              </p:blipFill>
              <p:spPr>
                <a:xfrm>
                  <a:off x="11160467" y="3728040"/>
                  <a:ext cx="91080" cy="8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6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D6B91460-C6DF-4D2B-822F-0431A56E9AC1}"/>
                    </a:ext>
                  </a:extLst>
                </p14:cNvPr>
                <p14:cNvContentPartPr/>
                <p14:nvPr/>
              </p14:nvContentPartPr>
              <p14:xfrm>
                <a:off x="11227427" y="3712200"/>
                <a:ext cx="209160" cy="9648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D6B91460-C6DF-4D2B-822F-0431A56E9AC1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11223107" y="3707880"/>
                  <a:ext cx="2178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8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6ACA1383-4E8C-47D6-8510-78ECB1730A77}"/>
                    </a:ext>
                  </a:extLst>
                </p14:cNvPr>
                <p14:cNvContentPartPr/>
                <p14:nvPr/>
              </p14:nvContentPartPr>
              <p14:xfrm>
                <a:off x="11509667" y="3733440"/>
                <a:ext cx="201240" cy="20376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6ACA1383-4E8C-47D6-8510-78ECB1730A77}"/>
                    </a:ext>
                  </a:extLst>
                </p:cNvPr>
                <p:cNvPicPr/>
                <p:nvPr/>
              </p:nvPicPr>
              <p:blipFill>
                <a:blip r:embed="rId429"/>
                <a:stretch>
                  <a:fillRect/>
                </a:stretch>
              </p:blipFill>
              <p:spPr>
                <a:xfrm>
                  <a:off x="11505347" y="3729120"/>
                  <a:ext cx="209880" cy="21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0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361663E4-A14D-4122-B39F-D01437B940C4}"/>
                    </a:ext>
                  </a:extLst>
                </p14:cNvPr>
                <p14:cNvContentPartPr/>
                <p14:nvPr/>
              </p14:nvContentPartPr>
              <p14:xfrm>
                <a:off x="11605787" y="3628320"/>
                <a:ext cx="116640" cy="35820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361663E4-A14D-4122-B39F-D01437B940C4}"/>
                    </a:ext>
                  </a:extLst>
                </p:cNvPr>
                <p:cNvPicPr/>
                <p:nvPr/>
              </p:nvPicPr>
              <p:blipFill>
                <a:blip r:embed="rId431"/>
                <a:stretch>
                  <a:fillRect/>
                </a:stretch>
              </p:blipFill>
              <p:spPr>
                <a:xfrm>
                  <a:off x="11601467" y="3624000"/>
                  <a:ext cx="125280" cy="36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2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FD52E3E3-881F-40FD-9F7D-B405BF6C85DA}"/>
                    </a:ext>
                  </a:extLst>
                </p14:cNvPr>
                <p14:cNvContentPartPr/>
                <p14:nvPr/>
              </p14:nvContentPartPr>
              <p14:xfrm>
                <a:off x="11805947" y="3648120"/>
                <a:ext cx="44640" cy="16452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FD52E3E3-881F-40FD-9F7D-B405BF6C85DA}"/>
                    </a:ext>
                  </a:extLst>
                </p:cNvPr>
                <p:cNvPicPr/>
                <p:nvPr/>
              </p:nvPicPr>
              <p:blipFill>
                <a:blip r:embed="rId433"/>
                <a:stretch>
                  <a:fillRect/>
                </a:stretch>
              </p:blipFill>
              <p:spPr>
                <a:xfrm>
                  <a:off x="11801627" y="3643800"/>
                  <a:ext cx="5328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4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9C72FBDE-C562-4DE8-81B9-8A6D61D50C14}"/>
                    </a:ext>
                  </a:extLst>
                </p14:cNvPr>
                <p14:cNvContentPartPr/>
                <p14:nvPr/>
              </p14:nvContentPartPr>
              <p14:xfrm>
                <a:off x="11813147" y="3656400"/>
                <a:ext cx="106560" cy="7092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9C72FBDE-C562-4DE8-81B9-8A6D61D50C14}"/>
                    </a:ext>
                  </a:extLst>
                </p:cNvPr>
                <p:cNvPicPr/>
                <p:nvPr/>
              </p:nvPicPr>
              <p:blipFill>
                <a:blip r:embed="rId435"/>
                <a:stretch>
                  <a:fillRect/>
                </a:stretch>
              </p:blipFill>
              <p:spPr>
                <a:xfrm>
                  <a:off x="11808827" y="3652080"/>
                  <a:ext cx="11520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6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6AB3771B-6472-4096-8A5E-8DB8DF185AF9}"/>
                    </a:ext>
                  </a:extLst>
                </p14:cNvPr>
                <p14:cNvContentPartPr/>
                <p14:nvPr/>
              </p14:nvContentPartPr>
              <p14:xfrm>
                <a:off x="11774987" y="3758280"/>
                <a:ext cx="143640" cy="61920"/>
              </p14:xfrm>
            </p:contentPart>
          </mc:Choice>
          <mc:Fallback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6AB3771B-6472-4096-8A5E-8DB8DF185AF9}"/>
                    </a:ext>
                  </a:extLst>
                </p:cNvPr>
                <p:cNvPicPr/>
                <p:nvPr/>
              </p:nvPicPr>
              <p:blipFill>
                <a:blip r:embed="rId437"/>
                <a:stretch>
                  <a:fillRect/>
                </a:stretch>
              </p:blipFill>
              <p:spPr>
                <a:xfrm>
                  <a:off x="11770667" y="3753960"/>
                  <a:ext cx="152280" cy="7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8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26C8F8E3-BBAB-442D-9021-6EC25EDF44BA}"/>
                    </a:ext>
                  </a:extLst>
                </p14:cNvPr>
                <p14:cNvContentPartPr/>
                <p14:nvPr/>
              </p14:nvContentPartPr>
              <p14:xfrm>
                <a:off x="11938787" y="3667200"/>
                <a:ext cx="110880" cy="12600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26C8F8E3-BBAB-442D-9021-6EC25EDF44BA}"/>
                    </a:ext>
                  </a:extLst>
                </p:cNvPr>
                <p:cNvPicPr/>
                <p:nvPr/>
              </p:nvPicPr>
              <p:blipFill>
                <a:blip r:embed="rId439"/>
                <a:stretch>
                  <a:fillRect/>
                </a:stretch>
              </p:blipFill>
              <p:spPr>
                <a:xfrm>
                  <a:off x="11934467" y="3662880"/>
                  <a:ext cx="11952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0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E90161DB-B556-4A0F-AB5F-31F04AB58105}"/>
                    </a:ext>
                  </a:extLst>
                </p14:cNvPr>
                <p14:cNvContentPartPr/>
                <p14:nvPr/>
              </p14:nvContentPartPr>
              <p14:xfrm>
                <a:off x="8732987" y="4025760"/>
                <a:ext cx="35640" cy="13356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E90161DB-B556-4A0F-AB5F-31F04AB58105}"/>
                    </a:ext>
                  </a:extLst>
                </p:cNvPr>
                <p:cNvPicPr/>
                <p:nvPr/>
              </p:nvPicPr>
              <p:blipFill>
                <a:blip r:embed="rId441"/>
                <a:stretch>
                  <a:fillRect/>
                </a:stretch>
              </p:blipFill>
              <p:spPr>
                <a:xfrm>
                  <a:off x="8728667" y="4021440"/>
                  <a:ext cx="4428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2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B7A70B47-BE7A-468B-BC25-8C0C2B7149F3}"/>
                    </a:ext>
                  </a:extLst>
                </p14:cNvPr>
                <p14:cNvContentPartPr/>
                <p14:nvPr/>
              </p14:nvContentPartPr>
              <p14:xfrm>
                <a:off x="8800307" y="4058880"/>
                <a:ext cx="63360" cy="10188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B7A70B47-BE7A-468B-BC25-8C0C2B7149F3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8795987" y="4054560"/>
                  <a:ext cx="72000" cy="11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4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F90A97ED-B357-470D-B0C7-AB0B9700DD7E}"/>
                    </a:ext>
                  </a:extLst>
                </p14:cNvPr>
                <p14:cNvContentPartPr/>
                <p14:nvPr/>
              </p14:nvContentPartPr>
              <p14:xfrm>
                <a:off x="9036467" y="4089480"/>
                <a:ext cx="140760" cy="9828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F90A97ED-B357-470D-B0C7-AB0B9700DD7E}"/>
                    </a:ext>
                  </a:extLst>
                </p:cNvPr>
                <p:cNvPicPr/>
                <p:nvPr/>
              </p:nvPicPr>
              <p:blipFill>
                <a:blip r:embed="rId445"/>
                <a:stretch>
                  <a:fillRect/>
                </a:stretch>
              </p:blipFill>
              <p:spPr>
                <a:xfrm>
                  <a:off x="9032147" y="4085160"/>
                  <a:ext cx="14940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6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F0246DA9-2EA8-4C09-A143-9D24D2EE81EE}"/>
                    </a:ext>
                  </a:extLst>
                </p14:cNvPr>
                <p14:cNvContentPartPr/>
                <p14:nvPr/>
              </p14:nvContentPartPr>
              <p14:xfrm>
                <a:off x="9191627" y="4009560"/>
                <a:ext cx="13320" cy="156240"/>
              </p14:xfrm>
            </p:contentPart>
          </mc:Choice>
          <mc:Fallback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F0246DA9-2EA8-4C09-A143-9D24D2EE81EE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9187307" y="4005240"/>
                  <a:ext cx="219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8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8756D9D5-E4E1-4975-8EF5-8BBD18CD5BDD}"/>
                    </a:ext>
                  </a:extLst>
                </p14:cNvPr>
                <p14:cNvContentPartPr/>
                <p14:nvPr/>
              </p14:nvContentPartPr>
              <p14:xfrm>
                <a:off x="9283427" y="4092360"/>
                <a:ext cx="221400" cy="7848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8756D9D5-E4E1-4975-8EF5-8BBD18CD5BDD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9279107" y="4088040"/>
                  <a:ext cx="23004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0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2AAFBCA7-8FB2-498D-82A9-E1E404F72414}"/>
                    </a:ext>
                  </a:extLst>
                </p14:cNvPr>
                <p14:cNvContentPartPr/>
                <p14:nvPr/>
              </p14:nvContentPartPr>
              <p14:xfrm>
                <a:off x="9496187" y="4107480"/>
                <a:ext cx="69480" cy="6552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2AAFBCA7-8FB2-498D-82A9-E1E404F72414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9491867" y="4103160"/>
                  <a:ext cx="7812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2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354A5FEB-675A-47DF-997A-3BA647AFC1E6}"/>
                    </a:ext>
                  </a:extLst>
                </p14:cNvPr>
                <p14:cNvContentPartPr/>
                <p14:nvPr/>
              </p14:nvContentPartPr>
              <p14:xfrm>
                <a:off x="9585107" y="4107480"/>
                <a:ext cx="100080" cy="9432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354A5FEB-675A-47DF-997A-3BA647AFC1E6}"/>
                    </a:ext>
                  </a:extLst>
                </p:cNvPr>
                <p:cNvPicPr/>
                <p:nvPr/>
              </p:nvPicPr>
              <p:blipFill>
                <a:blip r:embed="rId453"/>
                <a:stretch>
                  <a:fillRect/>
                </a:stretch>
              </p:blipFill>
              <p:spPr>
                <a:xfrm>
                  <a:off x="9580787" y="4103160"/>
                  <a:ext cx="10872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4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C4676947-3209-4424-99F1-706A502D11E7}"/>
                    </a:ext>
                  </a:extLst>
                </p14:cNvPr>
                <p14:cNvContentPartPr/>
                <p14:nvPr/>
              </p14:nvContentPartPr>
              <p14:xfrm>
                <a:off x="9648827" y="4016040"/>
                <a:ext cx="140400" cy="153000"/>
              </p14:xfrm>
            </p:contentPart>
          </mc:Choice>
          <mc:Fallback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C4676947-3209-4424-99F1-706A502D11E7}"/>
                    </a:ext>
                  </a:extLst>
                </p:cNvPr>
                <p:cNvPicPr/>
                <p:nvPr/>
              </p:nvPicPr>
              <p:blipFill>
                <a:blip r:embed="rId455"/>
                <a:stretch>
                  <a:fillRect/>
                </a:stretch>
              </p:blipFill>
              <p:spPr>
                <a:xfrm>
                  <a:off x="9644507" y="4011720"/>
                  <a:ext cx="14904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6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A305895E-B9FD-4442-9F3A-229C9982B3CE}"/>
                    </a:ext>
                  </a:extLst>
                </p14:cNvPr>
                <p14:cNvContentPartPr/>
                <p14:nvPr/>
              </p14:nvContentPartPr>
              <p14:xfrm>
                <a:off x="9982547" y="4026480"/>
                <a:ext cx="209160" cy="157320"/>
              </p14:xfrm>
            </p:contentPart>
          </mc:Choice>
          <mc:Fallback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A305895E-B9FD-4442-9F3A-229C9982B3CE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9978227" y="4022160"/>
                  <a:ext cx="21780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8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64C405C5-9DD7-4CEC-8457-D6928C3F28BA}"/>
                    </a:ext>
                  </a:extLst>
                </p14:cNvPr>
                <p14:cNvContentPartPr/>
                <p14:nvPr/>
              </p14:nvContentPartPr>
              <p14:xfrm>
                <a:off x="10232747" y="3982560"/>
                <a:ext cx="221760" cy="18864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64C405C5-9DD7-4CEC-8457-D6928C3F28BA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10228427" y="3978240"/>
                  <a:ext cx="230400" cy="19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0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2F047AC7-CBDC-4150-8FD7-E7E2C1260B72}"/>
                    </a:ext>
                  </a:extLst>
                </p14:cNvPr>
                <p14:cNvContentPartPr/>
                <p14:nvPr/>
              </p14:nvContentPartPr>
              <p14:xfrm>
                <a:off x="10711907" y="3985800"/>
                <a:ext cx="79560" cy="171000"/>
              </p14:xfrm>
            </p:contentPart>
          </mc:Choice>
          <mc:Fallback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2F047AC7-CBDC-4150-8FD7-E7E2C1260B72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10707587" y="3981480"/>
                  <a:ext cx="8820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2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60211C14-4DD3-4890-AA08-22CE68886BC0}"/>
                    </a:ext>
                  </a:extLst>
                </p14:cNvPr>
                <p14:cNvContentPartPr/>
                <p14:nvPr/>
              </p14:nvContentPartPr>
              <p14:xfrm>
                <a:off x="10769147" y="4064640"/>
                <a:ext cx="219960" cy="10008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60211C14-4DD3-4890-AA08-22CE68886BC0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10764827" y="4060320"/>
                  <a:ext cx="22860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4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F8AF4232-53FB-4B17-B59F-4B71A9651A97}"/>
                    </a:ext>
                  </a:extLst>
                </p14:cNvPr>
                <p14:cNvContentPartPr/>
                <p14:nvPr/>
              </p14:nvContentPartPr>
              <p14:xfrm>
                <a:off x="11008187" y="4058520"/>
                <a:ext cx="124200" cy="26064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F8AF4232-53FB-4B17-B59F-4B71A9651A97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11003867" y="4054200"/>
                  <a:ext cx="132840" cy="26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6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C034C550-D423-4DBF-A5E1-8011FEDAC17D}"/>
                    </a:ext>
                  </a:extLst>
                </p14:cNvPr>
                <p14:cNvContentPartPr/>
                <p14:nvPr/>
              </p14:nvContentPartPr>
              <p14:xfrm>
                <a:off x="11345507" y="4120080"/>
                <a:ext cx="360" cy="36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C034C550-D423-4DBF-A5E1-8011FEDAC17D}"/>
                    </a:ext>
                  </a:extLst>
                </p:cNvPr>
                <p:cNvPicPr/>
                <p:nvPr/>
              </p:nvPicPr>
              <p:blipFill>
                <a:blip r:embed="rId53"/>
                <a:stretch>
                  <a:fillRect/>
                </a:stretch>
              </p:blipFill>
              <p:spPr>
                <a:xfrm>
                  <a:off x="11341187" y="411576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7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B52991DA-27E0-4336-BBE6-EEB0ACC94822}"/>
                    </a:ext>
                  </a:extLst>
                </p14:cNvPr>
                <p14:cNvContentPartPr/>
                <p14:nvPr/>
              </p14:nvContentPartPr>
              <p14:xfrm>
                <a:off x="11324267" y="4066440"/>
                <a:ext cx="152280" cy="8676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B52991DA-27E0-4336-BBE6-EEB0ACC94822}"/>
                    </a:ext>
                  </a:extLst>
                </p:cNvPr>
                <p:cNvPicPr/>
                <p:nvPr/>
              </p:nvPicPr>
              <p:blipFill>
                <a:blip r:embed="rId468"/>
                <a:stretch>
                  <a:fillRect/>
                </a:stretch>
              </p:blipFill>
              <p:spPr>
                <a:xfrm>
                  <a:off x="11319947" y="4062120"/>
                  <a:ext cx="160920" cy="9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9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2E66CF3A-DAB1-4C29-A42F-9C39B35C77A4}"/>
                    </a:ext>
                  </a:extLst>
                </p14:cNvPr>
                <p14:cNvContentPartPr/>
                <p14:nvPr/>
              </p14:nvContentPartPr>
              <p14:xfrm>
                <a:off x="11490227" y="4062480"/>
                <a:ext cx="99000" cy="9468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2E66CF3A-DAB1-4C29-A42F-9C39B35C77A4}"/>
                    </a:ext>
                  </a:extLst>
                </p:cNvPr>
                <p:cNvPicPr/>
                <p:nvPr/>
              </p:nvPicPr>
              <p:blipFill>
                <a:blip r:embed="rId470"/>
                <a:stretch>
                  <a:fillRect/>
                </a:stretch>
              </p:blipFill>
              <p:spPr>
                <a:xfrm>
                  <a:off x="11485907" y="4058160"/>
                  <a:ext cx="10764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1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A765F18A-DC16-4FF4-BEC6-BD9F08D40674}"/>
                    </a:ext>
                  </a:extLst>
                </p14:cNvPr>
                <p14:cNvContentPartPr/>
                <p14:nvPr/>
              </p14:nvContentPartPr>
              <p14:xfrm>
                <a:off x="8837387" y="4306560"/>
                <a:ext cx="219240" cy="16488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A765F18A-DC16-4FF4-BEC6-BD9F08D40674}"/>
                    </a:ext>
                  </a:extLst>
                </p:cNvPr>
                <p:cNvPicPr/>
                <p:nvPr/>
              </p:nvPicPr>
              <p:blipFill>
                <a:blip r:embed="rId472"/>
                <a:stretch>
                  <a:fillRect/>
                </a:stretch>
              </p:blipFill>
              <p:spPr>
                <a:xfrm>
                  <a:off x="8833067" y="4302240"/>
                  <a:ext cx="22788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3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964DD197-F81D-47E6-829E-7C98D0468F79}"/>
                    </a:ext>
                  </a:extLst>
                </p14:cNvPr>
                <p14:cNvContentPartPr/>
                <p14:nvPr/>
              </p14:nvContentPartPr>
              <p14:xfrm>
                <a:off x="9201347" y="4360200"/>
                <a:ext cx="169560" cy="134280"/>
              </p14:xfrm>
            </p:contentPart>
          </mc:Choice>
          <mc:Fallback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964DD197-F81D-47E6-829E-7C98D0468F79}"/>
                    </a:ext>
                  </a:extLst>
                </p:cNvPr>
                <p:cNvPicPr/>
                <p:nvPr/>
              </p:nvPicPr>
              <p:blipFill>
                <a:blip r:embed="rId474"/>
                <a:stretch>
                  <a:fillRect/>
                </a:stretch>
              </p:blipFill>
              <p:spPr>
                <a:xfrm>
                  <a:off x="9197027" y="4355880"/>
                  <a:ext cx="1782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5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7BA0F2F4-F2D1-4333-BEB4-C304585C4C17}"/>
                    </a:ext>
                  </a:extLst>
                </p14:cNvPr>
                <p14:cNvContentPartPr/>
                <p14:nvPr/>
              </p14:nvContentPartPr>
              <p14:xfrm>
                <a:off x="9344987" y="4354080"/>
                <a:ext cx="99000" cy="127080"/>
              </p14:xfrm>
            </p:contentPart>
          </mc:Choice>
          <mc:Fallback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7BA0F2F4-F2D1-4333-BEB4-C304585C4C17}"/>
                    </a:ext>
                  </a:extLst>
                </p:cNvPr>
                <p:cNvPicPr/>
                <p:nvPr/>
              </p:nvPicPr>
              <p:blipFill>
                <a:blip r:embed="rId476"/>
                <a:stretch>
                  <a:fillRect/>
                </a:stretch>
              </p:blipFill>
              <p:spPr>
                <a:xfrm>
                  <a:off x="9340667" y="4349760"/>
                  <a:ext cx="107640" cy="13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7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1EF90A5E-A7DA-4E9E-8741-71BF44AC1E79}"/>
                    </a:ext>
                  </a:extLst>
                </p14:cNvPr>
                <p14:cNvContentPartPr/>
                <p14:nvPr/>
              </p14:nvContentPartPr>
              <p14:xfrm>
                <a:off x="9355427" y="4378920"/>
                <a:ext cx="125640" cy="69120"/>
              </p14:xfrm>
            </p:contentPart>
          </mc:Choice>
          <mc:Fallback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1EF90A5E-A7DA-4E9E-8741-71BF44AC1E79}"/>
                    </a:ext>
                  </a:extLst>
                </p:cNvPr>
                <p:cNvPicPr/>
                <p:nvPr/>
              </p:nvPicPr>
              <p:blipFill>
                <a:blip r:embed="rId478"/>
                <a:stretch>
                  <a:fillRect/>
                </a:stretch>
              </p:blipFill>
              <p:spPr>
                <a:xfrm>
                  <a:off x="9351107" y="4374600"/>
                  <a:ext cx="134280" cy="7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9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83DB56FA-60C2-4523-9D1F-7C68252FFFDF}"/>
                    </a:ext>
                  </a:extLst>
                </p14:cNvPr>
                <p14:cNvContentPartPr/>
                <p14:nvPr/>
              </p14:nvContentPartPr>
              <p14:xfrm>
                <a:off x="9504107" y="4355160"/>
                <a:ext cx="77760" cy="209160"/>
              </p14:xfrm>
            </p:contentPart>
          </mc:Choice>
          <mc:Fallback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83DB56FA-60C2-4523-9D1F-7C68252FFFDF}"/>
                    </a:ext>
                  </a:extLst>
                </p:cNvPr>
                <p:cNvPicPr/>
                <p:nvPr/>
              </p:nvPicPr>
              <p:blipFill>
                <a:blip r:embed="rId480"/>
                <a:stretch>
                  <a:fillRect/>
                </a:stretch>
              </p:blipFill>
              <p:spPr>
                <a:xfrm>
                  <a:off x="9499787" y="4350840"/>
                  <a:ext cx="8640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1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CDC6F44B-135D-4298-BE78-C37F3673ECE9}"/>
                    </a:ext>
                  </a:extLst>
                </p14:cNvPr>
                <p14:cNvContentPartPr/>
                <p14:nvPr/>
              </p14:nvContentPartPr>
              <p14:xfrm>
                <a:off x="9649187" y="4283520"/>
                <a:ext cx="421560" cy="176040"/>
              </p14:xfrm>
            </p:contentPart>
          </mc:Choice>
          <mc:Fallback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CDC6F44B-135D-4298-BE78-C37F3673ECE9}"/>
                    </a:ext>
                  </a:extLst>
                </p:cNvPr>
                <p:cNvPicPr/>
                <p:nvPr/>
              </p:nvPicPr>
              <p:blipFill>
                <a:blip r:embed="rId482"/>
                <a:stretch>
                  <a:fillRect/>
                </a:stretch>
              </p:blipFill>
              <p:spPr>
                <a:xfrm>
                  <a:off x="9644867" y="4279200"/>
                  <a:ext cx="43020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3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B13F20C5-652E-4065-A2B2-B9AC316FFFB8}"/>
                    </a:ext>
                  </a:extLst>
                </p14:cNvPr>
                <p14:cNvContentPartPr/>
                <p14:nvPr/>
              </p14:nvContentPartPr>
              <p14:xfrm>
                <a:off x="10043027" y="4319160"/>
                <a:ext cx="23040" cy="6840"/>
              </p14:xfrm>
            </p:contentPart>
          </mc:Choice>
          <mc:Fallback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B13F20C5-652E-4065-A2B2-B9AC316FFFB8}"/>
                    </a:ext>
                  </a:extLst>
                </p:cNvPr>
                <p:cNvPicPr/>
                <p:nvPr/>
              </p:nvPicPr>
              <p:blipFill>
                <a:blip r:embed="rId484"/>
                <a:stretch>
                  <a:fillRect/>
                </a:stretch>
              </p:blipFill>
              <p:spPr>
                <a:xfrm>
                  <a:off x="10038707" y="4314840"/>
                  <a:ext cx="3168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5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ABC23BD7-661B-41E7-830F-102684EDA8AE}"/>
                    </a:ext>
                  </a:extLst>
                </p14:cNvPr>
                <p14:cNvContentPartPr/>
                <p14:nvPr/>
              </p14:nvContentPartPr>
              <p14:xfrm>
                <a:off x="10100987" y="4360560"/>
                <a:ext cx="54360" cy="222480"/>
              </p14:xfrm>
            </p:contentPart>
          </mc:Choice>
          <mc:Fallback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ABC23BD7-661B-41E7-830F-102684EDA8AE}"/>
                    </a:ext>
                  </a:extLst>
                </p:cNvPr>
                <p:cNvPicPr/>
                <p:nvPr/>
              </p:nvPicPr>
              <p:blipFill>
                <a:blip r:embed="rId486"/>
                <a:stretch>
                  <a:fillRect/>
                </a:stretch>
              </p:blipFill>
              <p:spPr>
                <a:xfrm>
                  <a:off x="10096667" y="4356240"/>
                  <a:ext cx="63000" cy="23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7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026B0673-0250-425F-B097-18DCD67921EC}"/>
                    </a:ext>
                  </a:extLst>
                </p14:cNvPr>
                <p14:cNvContentPartPr/>
                <p14:nvPr/>
              </p14:nvContentPartPr>
              <p14:xfrm>
                <a:off x="10359827" y="4279560"/>
                <a:ext cx="141840" cy="132840"/>
              </p14:xfrm>
            </p:contentPart>
          </mc:Choice>
          <mc:Fallback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026B0673-0250-425F-B097-18DCD67921EC}"/>
                    </a:ext>
                  </a:extLst>
                </p:cNvPr>
                <p:cNvPicPr/>
                <p:nvPr/>
              </p:nvPicPr>
              <p:blipFill>
                <a:blip r:embed="rId488"/>
                <a:stretch>
                  <a:fillRect/>
                </a:stretch>
              </p:blipFill>
              <p:spPr>
                <a:xfrm>
                  <a:off x="10355507" y="4275240"/>
                  <a:ext cx="150480" cy="14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9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5A82302B-6C1C-40AA-9129-3FDCA07E6AE8}"/>
                    </a:ext>
                  </a:extLst>
                </p14:cNvPr>
                <p14:cNvContentPartPr/>
                <p14:nvPr/>
              </p14:nvContentPartPr>
              <p14:xfrm>
                <a:off x="10481867" y="4250760"/>
                <a:ext cx="531720" cy="151560"/>
              </p14:xfrm>
            </p:contentPart>
          </mc:Choice>
          <mc:Fallback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5A82302B-6C1C-40AA-9129-3FDCA07E6AE8}"/>
                    </a:ext>
                  </a:extLst>
                </p:cNvPr>
                <p:cNvPicPr/>
                <p:nvPr/>
              </p:nvPicPr>
              <p:blipFill>
                <a:blip r:embed="rId490"/>
                <a:stretch>
                  <a:fillRect/>
                </a:stretch>
              </p:blipFill>
              <p:spPr>
                <a:xfrm>
                  <a:off x="10477547" y="4246440"/>
                  <a:ext cx="54036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1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9D5438B0-EF66-4A6E-B21F-D258EA80CCA9}"/>
                    </a:ext>
                  </a:extLst>
                </p14:cNvPr>
                <p14:cNvContentPartPr/>
                <p14:nvPr/>
              </p14:nvContentPartPr>
              <p14:xfrm>
                <a:off x="11186747" y="4305840"/>
                <a:ext cx="206280" cy="212400"/>
              </p14:xfrm>
            </p:contentPart>
          </mc:Choice>
          <mc:Fallback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9D5438B0-EF66-4A6E-B21F-D258EA80CCA9}"/>
                    </a:ext>
                  </a:extLst>
                </p:cNvPr>
                <p:cNvPicPr/>
                <p:nvPr/>
              </p:nvPicPr>
              <p:blipFill>
                <a:blip r:embed="rId492"/>
                <a:stretch>
                  <a:fillRect/>
                </a:stretch>
              </p:blipFill>
              <p:spPr>
                <a:xfrm>
                  <a:off x="11182427" y="4301520"/>
                  <a:ext cx="21492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3">
              <p14:nvContentPartPr>
                <p14:cNvPr id="325" name="Freihand 324">
                  <a:extLst>
                    <a:ext uri="{FF2B5EF4-FFF2-40B4-BE49-F238E27FC236}">
                      <a16:creationId xmlns:a16="http://schemas.microsoft.com/office/drawing/2014/main" id="{CB22C546-AC88-4764-BE20-786666907641}"/>
                    </a:ext>
                  </a:extLst>
                </p14:cNvPr>
                <p14:cNvContentPartPr/>
                <p14:nvPr/>
              </p14:nvContentPartPr>
              <p14:xfrm>
                <a:off x="9107747" y="4588440"/>
                <a:ext cx="179640" cy="184320"/>
              </p14:xfrm>
            </p:contentPart>
          </mc:Choice>
          <mc:Fallback>
            <p:pic>
              <p:nvPicPr>
                <p:cNvPr id="325" name="Freihand 324">
                  <a:extLst>
                    <a:ext uri="{FF2B5EF4-FFF2-40B4-BE49-F238E27FC236}">
                      <a16:creationId xmlns:a16="http://schemas.microsoft.com/office/drawing/2014/main" id="{CB22C546-AC88-4764-BE20-786666907641}"/>
                    </a:ext>
                  </a:extLst>
                </p:cNvPr>
                <p:cNvPicPr/>
                <p:nvPr/>
              </p:nvPicPr>
              <p:blipFill>
                <a:blip r:embed="rId494"/>
                <a:stretch>
                  <a:fillRect/>
                </a:stretch>
              </p:blipFill>
              <p:spPr>
                <a:xfrm>
                  <a:off x="9103427" y="4584120"/>
                  <a:ext cx="188280" cy="19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5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D499A1A1-EE62-4D49-9628-2A443F7F527A}"/>
                    </a:ext>
                  </a:extLst>
                </p14:cNvPr>
                <p14:cNvContentPartPr/>
                <p14:nvPr/>
              </p14:nvContentPartPr>
              <p14:xfrm>
                <a:off x="9300707" y="4653600"/>
                <a:ext cx="89640" cy="124920"/>
              </p14:xfrm>
            </p:contentPart>
          </mc:Choice>
          <mc:Fallback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D499A1A1-EE62-4D49-9628-2A443F7F527A}"/>
                    </a:ext>
                  </a:extLst>
                </p:cNvPr>
                <p:cNvPicPr/>
                <p:nvPr/>
              </p:nvPicPr>
              <p:blipFill>
                <a:blip r:embed="rId496"/>
                <a:stretch>
                  <a:fillRect/>
                </a:stretch>
              </p:blipFill>
              <p:spPr>
                <a:xfrm>
                  <a:off x="9296387" y="4649280"/>
                  <a:ext cx="9828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7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0E1C6EDF-E615-4158-A710-20D80460AB7A}"/>
                    </a:ext>
                  </a:extLst>
                </p14:cNvPr>
                <p14:cNvContentPartPr/>
                <p14:nvPr/>
              </p14:nvContentPartPr>
              <p14:xfrm>
                <a:off x="9407987" y="4677000"/>
                <a:ext cx="70560" cy="78840"/>
              </p14:xfrm>
            </p:contentPart>
          </mc:Choice>
          <mc:Fallback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0E1C6EDF-E615-4158-A710-20D80460AB7A}"/>
                    </a:ext>
                  </a:extLst>
                </p:cNvPr>
                <p:cNvPicPr/>
                <p:nvPr/>
              </p:nvPicPr>
              <p:blipFill>
                <a:blip r:embed="rId498"/>
                <a:stretch>
                  <a:fillRect/>
                </a:stretch>
              </p:blipFill>
              <p:spPr>
                <a:xfrm>
                  <a:off x="9403667" y="4672680"/>
                  <a:ext cx="79200" cy="8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9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44CCFD67-6DA1-4460-92A4-8719FC9EEA43}"/>
                    </a:ext>
                  </a:extLst>
                </p14:cNvPr>
                <p14:cNvContentPartPr/>
                <p14:nvPr/>
              </p14:nvContentPartPr>
              <p14:xfrm>
                <a:off x="9517787" y="4586640"/>
                <a:ext cx="141480" cy="149760"/>
              </p14:xfrm>
            </p:contentPart>
          </mc:Choice>
          <mc:Fallback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44CCFD67-6DA1-4460-92A4-8719FC9EEA43}"/>
                    </a:ext>
                  </a:extLst>
                </p:cNvPr>
                <p:cNvPicPr/>
                <p:nvPr/>
              </p:nvPicPr>
              <p:blipFill>
                <a:blip r:embed="rId500"/>
                <a:stretch>
                  <a:fillRect/>
                </a:stretch>
              </p:blipFill>
              <p:spPr>
                <a:xfrm>
                  <a:off x="9513467" y="4582320"/>
                  <a:ext cx="15012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329" name="Freihand 328">
                  <a:extLst>
                    <a:ext uri="{FF2B5EF4-FFF2-40B4-BE49-F238E27FC236}">
                      <a16:creationId xmlns:a16="http://schemas.microsoft.com/office/drawing/2014/main" id="{5207E45E-A275-458E-9EAF-C8F6CF8BD2AC}"/>
                    </a:ext>
                  </a:extLst>
                </p14:cNvPr>
                <p14:cNvContentPartPr/>
                <p14:nvPr/>
              </p14:nvContentPartPr>
              <p14:xfrm>
                <a:off x="9694547" y="4639560"/>
                <a:ext cx="95760" cy="134280"/>
              </p14:xfrm>
            </p:contentPart>
          </mc:Choice>
          <mc:Fallback>
            <p:pic>
              <p:nvPicPr>
                <p:cNvPr id="329" name="Freihand 328">
                  <a:extLst>
                    <a:ext uri="{FF2B5EF4-FFF2-40B4-BE49-F238E27FC236}">
                      <a16:creationId xmlns:a16="http://schemas.microsoft.com/office/drawing/2014/main" id="{5207E45E-A275-458E-9EAF-C8F6CF8BD2AC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9690227" y="4635240"/>
                  <a:ext cx="10440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24F57A62-4EB6-4239-8AE4-0ACEF129B971}"/>
                    </a:ext>
                  </a:extLst>
                </p14:cNvPr>
                <p14:cNvContentPartPr/>
                <p14:nvPr/>
              </p14:nvContentPartPr>
              <p14:xfrm>
                <a:off x="9881027" y="4642800"/>
                <a:ext cx="232200" cy="74160"/>
              </p14:xfrm>
            </p:contentPart>
          </mc:Choice>
          <mc:Fallback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24F57A62-4EB6-4239-8AE4-0ACEF129B971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9876707" y="4638480"/>
                  <a:ext cx="240840" cy="8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904E693C-E9C2-480E-8CFC-302A859E5BA3}"/>
                    </a:ext>
                  </a:extLst>
                </p14:cNvPr>
                <p14:cNvContentPartPr/>
                <p14:nvPr/>
              </p14:nvContentPartPr>
              <p14:xfrm>
                <a:off x="10067507" y="4592400"/>
                <a:ext cx="25200" cy="13680"/>
              </p14:xfrm>
            </p:contentPart>
          </mc:Choice>
          <mc:Fallback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904E693C-E9C2-480E-8CFC-302A859E5BA3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10063187" y="4588080"/>
                  <a:ext cx="338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7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58BABCC3-8F48-479E-8509-1A388B66E548}"/>
                    </a:ext>
                  </a:extLst>
                </p14:cNvPr>
                <p14:cNvContentPartPr/>
                <p14:nvPr/>
              </p14:nvContentPartPr>
              <p14:xfrm>
                <a:off x="10367387" y="4554600"/>
                <a:ext cx="255960" cy="159120"/>
              </p14:xfrm>
            </p:contentPart>
          </mc:Choice>
          <mc:Fallback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58BABCC3-8F48-479E-8509-1A388B66E548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10363067" y="4550280"/>
                  <a:ext cx="26460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9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BBCCA9BB-EA7E-46E6-A91D-1BB89BF682D8}"/>
                    </a:ext>
                  </a:extLst>
                </p14:cNvPr>
                <p14:cNvContentPartPr/>
                <p14:nvPr/>
              </p14:nvContentPartPr>
              <p14:xfrm>
                <a:off x="10778147" y="4532280"/>
                <a:ext cx="188640" cy="133920"/>
              </p14:xfrm>
            </p:contentPart>
          </mc:Choice>
          <mc:Fallback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BBCCA9BB-EA7E-46E6-A91D-1BB89BF682D8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10773827" y="4527960"/>
                  <a:ext cx="197280" cy="14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1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0B36C546-AB74-4A84-BB57-CAFD3D840C7C}"/>
                    </a:ext>
                  </a:extLst>
                </p14:cNvPr>
                <p14:cNvContentPartPr/>
                <p14:nvPr/>
              </p14:nvContentPartPr>
              <p14:xfrm>
                <a:off x="10946267" y="4519320"/>
                <a:ext cx="118800" cy="141480"/>
              </p14:xfrm>
            </p:contentPart>
          </mc:Choice>
          <mc:Fallback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0B36C546-AB74-4A84-BB57-CAFD3D840C7C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10941947" y="4515000"/>
                  <a:ext cx="12744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3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33EBD3ED-93EC-4CF2-9075-A63757A7A6E1}"/>
                    </a:ext>
                  </a:extLst>
                </p14:cNvPr>
                <p14:cNvContentPartPr/>
                <p14:nvPr/>
              </p14:nvContentPartPr>
              <p14:xfrm>
                <a:off x="11088107" y="4484400"/>
                <a:ext cx="138600" cy="180000"/>
              </p14:xfrm>
            </p:contentPart>
          </mc:Choice>
          <mc:Fallback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33EBD3ED-93EC-4CF2-9075-A63757A7A6E1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11083787" y="4480080"/>
                  <a:ext cx="14724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5">
              <p14:nvContentPartPr>
                <p14:cNvPr id="336" name="Freihand 335">
                  <a:extLst>
                    <a:ext uri="{FF2B5EF4-FFF2-40B4-BE49-F238E27FC236}">
                      <a16:creationId xmlns:a16="http://schemas.microsoft.com/office/drawing/2014/main" id="{1E907BB9-899D-48F0-8B82-BCEA0B701D3D}"/>
                    </a:ext>
                  </a:extLst>
                </p14:cNvPr>
                <p14:cNvContentPartPr/>
                <p14:nvPr/>
              </p14:nvContentPartPr>
              <p14:xfrm>
                <a:off x="11147147" y="4562520"/>
                <a:ext cx="137160" cy="23040"/>
              </p14:xfrm>
            </p:contentPart>
          </mc:Choice>
          <mc:Fallback>
            <p:pic>
              <p:nvPicPr>
                <p:cNvPr id="336" name="Freihand 335">
                  <a:extLst>
                    <a:ext uri="{FF2B5EF4-FFF2-40B4-BE49-F238E27FC236}">
                      <a16:creationId xmlns:a16="http://schemas.microsoft.com/office/drawing/2014/main" id="{1E907BB9-899D-48F0-8B82-BCEA0B701D3D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11142827" y="4558200"/>
                  <a:ext cx="145800" cy="31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9" name="Gruppieren 338">
            <a:extLst>
              <a:ext uri="{FF2B5EF4-FFF2-40B4-BE49-F238E27FC236}">
                <a16:creationId xmlns:a16="http://schemas.microsoft.com/office/drawing/2014/main" id="{BE132D13-F43B-49CF-8863-B9019D36DF79}"/>
              </a:ext>
            </a:extLst>
          </p:cNvPr>
          <p:cNvGrpSpPr/>
          <p:nvPr/>
        </p:nvGrpSpPr>
        <p:grpSpPr>
          <a:xfrm>
            <a:off x="986507" y="1570027"/>
            <a:ext cx="1912680" cy="762293"/>
            <a:chOff x="986507" y="1570027"/>
            <a:chExt cx="1912680" cy="762293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7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E02775A3-0E4D-41DC-86B5-E698FE7107CB}"/>
                    </a:ext>
                  </a:extLst>
                </p14:cNvPr>
                <p14:cNvContentPartPr/>
                <p14:nvPr/>
              </p14:nvContentPartPr>
              <p14:xfrm>
                <a:off x="1877867" y="1768747"/>
                <a:ext cx="399240" cy="3132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E02775A3-0E4D-41DC-86B5-E698FE7107CB}"/>
                    </a:ext>
                  </a:extLst>
                </p:cNvPr>
                <p:cNvPicPr/>
                <p:nvPr/>
              </p:nvPicPr>
              <p:blipFill>
                <a:blip r:embed="rId518"/>
                <a:stretch>
                  <a:fillRect/>
                </a:stretch>
              </p:blipFill>
              <p:spPr>
                <a:xfrm>
                  <a:off x="1873547" y="1764427"/>
                  <a:ext cx="40788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9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C892CE42-65E1-444D-BA57-D95695AF2885}"/>
                    </a:ext>
                  </a:extLst>
                </p14:cNvPr>
                <p14:cNvContentPartPr/>
                <p14:nvPr/>
              </p14:nvContentPartPr>
              <p14:xfrm>
                <a:off x="2513987" y="1746787"/>
                <a:ext cx="349200" cy="1836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C892CE42-65E1-444D-BA57-D95695AF2885}"/>
                    </a:ext>
                  </a:extLst>
                </p:cNvPr>
                <p:cNvPicPr/>
                <p:nvPr/>
              </p:nvPicPr>
              <p:blipFill>
                <a:blip r:embed="rId520"/>
                <a:stretch>
                  <a:fillRect/>
                </a:stretch>
              </p:blipFill>
              <p:spPr>
                <a:xfrm>
                  <a:off x="2509667" y="1742467"/>
                  <a:ext cx="3578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1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CFF799F2-6E5C-43F5-99F6-B0F61281C358}"/>
                    </a:ext>
                  </a:extLst>
                </p14:cNvPr>
                <p14:cNvContentPartPr/>
                <p14:nvPr/>
              </p14:nvContentPartPr>
              <p14:xfrm>
                <a:off x="1320587" y="1828867"/>
                <a:ext cx="87840" cy="468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CFF799F2-6E5C-43F5-99F6-B0F61281C358}"/>
                    </a:ext>
                  </a:extLst>
                </p:cNvPr>
                <p:cNvPicPr/>
                <p:nvPr/>
              </p:nvPicPr>
              <p:blipFill>
                <a:blip r:embed="rId522"/>
                <a:stretch>
                  <a:fillRect/>
                </a:stretch>
              </p:blipFill>
              <p:spPr>
                <a:xfrm>
                  <a:off x="1316267" y="1824547"/>
                  <a:ext cx="9648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3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1CC0CB4C-EA4E-4FFD-9DC7-C5FA1CD07F14}"/>
                    </a:ext>
                  </a:extLst>
                </p14:cNvPr>
                <p14:cNvContentPartPr/>
                <p14:nvPr/>
              </p14:nvContentPartPr>
              <p14:xfrm>
                <a:off x="1446947" y="1825267"/>
                <a:ext cx="150120" cy="612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1CC0CB4C-EA4E-4FFD-9DC7-C5FA1CD07F14}"/>
                    </a:ext>
                  </a:extLst>
                </p:cNvPr>
                <p:cNvPicPr/>
                <p:nvPr/>
              </p:nvPicPr>
              <p:blipFill>
                <a:blip r:embed="rId524"/>
                <a:stretch>
                  <a:fillRect/>
                </a:stretch>
              </p:blipFill>
              <p:spPr>
                <a:xfrm>
                  <a:off x="1442627" y="1820947"/>
                  <a:ext cx="158760" cy="1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5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CD0312FA-E439-4FA2-8AA4-B485C0F74EB4}"/>
                    </a:ext>
                  </a:extLst>
                </p14:cNvPr>
                <p14:cNvContentPartPr/>
                <p14:nvPr/>
              </p14:nvContentPartPr>
              <p14:xfrm>
                <a:off x="1327067" y="1815547"/>
                <a:ext cx="43200" cy="13176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CD0312FA-E439-4FA2-8AA4-B485C0F74EB4}"/>
                    </a:ext>
                  </a:extLst>
                </p:cNvPr>
                <p:cNvPicPr/>
                <p:nvPr/>
              </p:nvPicPr>
              <p:blipFill>
                <a:blip r:embed="rId526"/>
                <a:stretch>
                  <a:fillRect/>
                </a:stretch>
              </p:blipFill>
              <p:spPr>
                <a:xfrm>
                  <a:off x="1322747" y="1811227"/>
                  <a:ext cx="518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7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37496DE1-6B3A-46F3-BF31-5B6B5DACEB7A}"/>
                    </a:ext>
                  </a:extLst>
                </p14:cNvPr>
                <p14:cNvContentPartPr/>
                <p14:nvPr/>
              </p14:nvContentPartPr>
              <p14:xfrm>
                <a:off x="1421387" y="1828507"/>
                <a:ext cx="33120" cy="14760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37496DE1-6B3A-46F3-BF31-5B6B5DACEB7A}"/>
                    </a:ext>
                  </a:extLst>
                </p:cNvPr>
                <p:cNvPicPr/>
                <p:nvPr/>
              </p:nvPicPr>
              <p:blipFill>
                <a:blip r:embed="rId528"/>
                <a:stretch>
                  <a:fillRect/>
                </a:stretch>
              </p:blipFill>
              <p:spPr>
                <a:xfrm>
                  <a:off x="1417067" y="1824187"/>
                  <a:ext cx="41760" cy="156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9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7BAD90A5-F3D7-4D61-AAFE-83D6EAEF2140}"/>
                    </a:ext>
                  </a:extLst>
                </p14:cNvPr>
                <p14:cNvContentPartPr/>
                <p14:nvPr/>
              </p14:nvContentPartPr>
              <p14:xfrm>
                <a:off x="1288907" y="1901227"/>
                <a:ext cx="3600" cy="4824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7BAD90A5-F3D7-4D61-AAFE-83D6EAEF2140}"/>
                    </a:ext>
                  </a:extLst>
                </p:cNvPr>
                <p:cNvPicPr/>
                <p:nvPr/>
              </p:nvPicPr>
              <p:blipFill>
                <a:blip r:embed="rId530"/>
                <a:stretch>
                  <a:fillRect/>
                </a:stretch>
              </p:blipFill>
              <p:spPr>
                <a:xfrm>
                  <a:off x="1284587" y="1896907"/>
                  <a:ext cx="12240" cy="5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1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A7366191-765C-4096-A0DE-16D68764946C}"/>
                    </a:ext>
                  </a:extLst>
                </p14:cNvPr>
                <p14:cNvContentPartPr/>
                <p14:nvPr/>
              </p14:nvContentPartPr>
              <p14:xfrm>
                <a:off x="1265147" y="1890067"/>
                <a:ext cx="52920" cy="7848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A7366191-765C-4096-A0DE-16D68764946C}"/>
                    </a:ext>
                  </a:extLst>
                </p:cNvPr>
                <p:cNvPicPr/>
                <p:nvPr/>
              </p:nvPicPr>
              <p:blipFill>
                <a:blip r:embed="rId532"/>
                <a:stretch>
                  <a:fillRect/>
                </a:stretch>
              </p:blipFill>
              <p:spPr>
                <a:xfrm>
                  <a:off x="1260827" y="1885747"/>
                  <a:ext cx="61560" cy="8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3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206D132B-86B7-4B46-B15D-C497CA5E9715}"/>
                    </a:ext>
                  </a:extLst>
                </p14:cNvPr>
                <p14:cNvContentPartPr/>
                <p14:nvPr/>
              </p14:nvContentPartPr>
              <p14:xfrm>
                <a:off x="1465667" y="1896907"/>
                <a:ext cx="10080" cy="3888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206D132B-86B7-4B46-B15D-C497CA5E9715}"/>
                    </a:ext>
                  </a:extLst>
                </p:cNvPr>
                <p:cNvPicPr/>
                <p:nvPr/>
              </p:nvPicPr>
              <p:blipFill>
                <a:blip r:embed="rId534"/>
                <a:stretch>
                  <a:fillRect/>
                </a:stretch>
              </p:blipFill>
              <p:spPr>
                <a:xfrm>
                  <a:off x="1461347" y="1892587"/>
                  <a:ext cx="18720" cy="4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5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9FBBB4C3-4B9A-4C2F-81A2-1C855D0421AC}"/>
                    </a:ext>
                  </a:extLst>
                </p14:cNvPr>
                <p14:cNvContentPartPr/>
                <p14:nvPr/>
              </p14:nvContentPartPr>
              <p14:xfrm>
                <a:off x="1442987" y="1894387"/>
                <a:ext cx="59760" cy="7056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9FBBB4C3-4B9A-4C2F-81A2-1C855D0421AC}"/>
                    </a:ext>
                  </a:extLst>
                </p:cNvPr>
                <p:cNvPicPr/>
                <p:nvPr/>
              </p:nvPicPr>
              <p:blipFill>
                <a:blip r:embed="rId536"/>
                <a:stretch>
                  <a:fillRect/>
                </a:stretch>
              </p:blipFill>
              <p:spPr>
                <a:xfrm>
                  <a:off x="1438667" y="1890067"/>
                  <a:ext cx="68400" cy="7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7">
              <p14:nvContentPartPr>
                <p14:cNvPr id="18" name="Freihand 17">
                  <a:extLst>
                    <a:ext uri="{FF2B5EF4-FFF2-40B4-BE49-F238E27FC236}">
                      <a16:creationId xmlns:a16="http://schemas.microsoft.com/office/drawing/2014/main" id="{F7C8E710-E260-49EC-A49F-2FF630E77076}"/>
                    </a:ext>
                  </a:extLst>
                </p14:cNvPr>
                <p14:cNvContentPartPr/>
                <p14:nvPr/>
              </p14:nvContentPartPr>
              <p14:xfrm>
                <a:off x="1336427" y="1982587"/>
                <a:ext cx="12960" cy="162720"/>
              </p14:xfrm>
            </p:contentPart>
          </mc:Choice>
          <mc:Fallback>
            <p:pic>
              <p:nvPicPr>
                <p:cNvPr id="18" name="Freihand 17">
                  <a:extLst>
                    <a:ext uri="{FF2B5EF4-FFF2-40B4-BE49-F238E27FC236}">
                      <a16:creationId xmlns:a16="http://schemas.microsoft.com/office/drawing/2014/main" id="{F7C8E710-E260-49EC-A49F-2FF630E77076}"/>
                    </a:ext>
                  </a:extLst>
                </p:cNvPr>
                <p:cNvPicPr/>
                <p:nvPr/>
              </p:nvPicPr>
              <p:blipFill>
                <a:blip r:embed="rId538"/>
                <a:stretch>
                  <a:fillRect/>
                </a:stretch>
              </p:blipFill>
              <p:spPr>
                <a:xfrm>
                  <a:off x="1332107" y="1978267"/>
                  <a:ext cx="2160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9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3E3631B9-D0C2-471E-AD14-71BCE091BD65}"/>
                    </a:ext>
                  </a:extLst>
                </p14:cNvPr>
                <p14:cNvContentPartPr/>
                <p14:nvPr/>
              </p14:nvContentPartPr>
              <p14:xfrm>
                <a:off x="2831507" y="2142787"/>
                <a:ext cx="67680" cy="1260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3E3631B9-D0C2-471E-AD14-71BCE091BD65}"/>
                    </a:ext>
                  </a:extLst>
                </p:cNvPr>
                <p:cNvPicPr/>
                <p:nvPr/>
              </p:nvPicPr>
              <p:blipFill>
                <a:blip r:embed="rId540"/>
                <a:stretch>
                  <a:fillRect/>
                </a:stretch>
              </p:blipFill>
              <p:spPr>
                <a:xfrm>
                  <a:off x="2827187" y="2138467"/>
                  <a:ext cx="763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1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08FFF119-668E-42C4-A41A-4F46D91FE2A1}"/>
                    </a:ext>
                  </a:extLst>
                </p14:cNvPr>
                <p14:cNvContentPartPr/>
                <p14:nvPr/>
              </p14:nvContentPartPr>
              <p14:xfrm>
                <a:off x="2252627" y="2151427"/>
                <a:ext cx="258480" cy="1836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08FFF119-668E-42C4-A41A-4F46D91FE2A1}"/>
                    </a:ext>
                  </a:extLst>
                </p:cNvPr>
                <p:cNvPicPr/>
                <p:nvPr/>
              </p:nvPicPr>
              <p:blipFill>
                <a:blip r:embed="rId542"/>
                <a:stretch>
                  <a:fillRect/>
                </a:stretch>
              </p:blipFill>
              <p:spPr>
                <a:xfrm>
                  <a:off x="2248307" y="2147107"/>
                  <a:ext cx="26712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FDDE9FC1-E593-4456-803A-49FEDA3822F0}"/>
                    </a:ext>
                  </a:extLst>
                </p14:cNvPr>
                <p14:cNvContentPartPr/>
                <p14:nvPr/>
              </p14:nvContentPartPr>
              <p14:xfrm>
                <a:off x="1335347" y="2136667"/>
                <a:ext cx="803520" cy="3096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FDDE9FC1-E593-4456-803A-49FEDA3822F0}"/>
                    </a:ext>
                  </a:extLst>
                </p:cNvPr>
                <p:cNvPicPr/>
                <p:nvPr/>
              </p:nvPicPr>
              <p:blipFill>
                <a:blip r:embed="rId544"/>
                <a:stretch>
                  <a:fillRect/>
                </a:stretch>
              </p:blipFill>
              <p:spPr>
                <a:xfrm>
                  <a:off x="1331027" y="2132347"/>
                  <a:ext cx="81216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98D82FBF-93D4-4476-ADE4-1C31379BA7A7}"/>
                    </a:ext>
                  </a:extLst>
                </p14:cNvPr>
                <p14:cNvContentPartPr/>
                <p14:nvPr/>
              </p14:nvContentPartPr>
              <p14:xfrm>
                <a:off x="1354427" y="2042707"/>
                <a:ext cx="6840" cy="7632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98D82FBF-93D4-4476-ADE4-1C31379BA7A7}"/>
                    </a:ext>
                  </a:extLst>
                </p:cNvPr>
                <p:cNvPicPr/>
                <p:nvPr/>
              </p:nvPicPr>
              <p:blipFill>
                <a:blip r:embed="rId546"/>
                <a:stretch>
                  <a:fillRect/>
                </a:stretch>
              </p:blipFill>
              <p:spPr>
                <a:xfrm>
                  <a:off x="1350107" y="2038387"/>
                  <a:ext cx="15480" cy="8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D7970FA9-E8E1-4C71-A1EF-0D20CB682A55}"/>
                    </a:ext>
                  </a:extLst>
                </p14:cNvPr>
                <p14:cNvContentPartPr/>
                <p14:nvPr/>
              </p14:nvContentPartPr>
              <p14:xfrm>
                <a:off x="1351547" y="2032627"/>
                <a:ext cx="47520" cy="57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D7970FA9-E8E1-4C71-A1EF-0D20CB682A55}"/>
                    </a:ext>
                  </a:extLst>
                </p:cNvPr>
                <p:cNvPicPr/>
                <p:nvPr/>
              </p:nvPicPr>
              <p:blipFill>
                <a:blip r:embed="rId548"/>
                <a:stretch>
                  <a:fillRect/>
                </a:stretch>
              </p:blipFill>
              <p:spPr>
                <a:xfrm>
                  <a:off x="1347227" y="2028307"/>
                  <a:ext cx="56160" cy="1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9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B1CD32BE-D951-498E-89C7-A55C13CDD344}"/>
                    </a:ext>
                  </a:extLst>
                </p14:cNvPr>
                <p14:cNvContentPartPr/>
                <p14:nvPr/>
              </p14:nvContentPartPr>
              <p14:xfrm>
                <a:off x="1329587" y="2054227"/>
                <a:ext cx="63360" cy="6084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B1CD32BE-D951-498E-89C7-A55C13CDD344}"/>
                    </a:ext>
                  </a:extLst>
                </p:cNvPr>
                <p:cNvPicPr/>
                <p:nvPr/>
              </p:nvPicPr>
              <p:blipFill>
                <a:blip r:embed="rId550"/>
                <a:stretch>
                  <a:fillRect/>
                </a:stretch>
              </p:blipFill>
              <p:spPr>
                <a:xfrm>
                  <a:off x="1325267" y="2049907"/>
                  <a:ext cx="72000" cy="6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1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9F01162B-47A1-4C85-BD23-1EC9FC742673}"/>
                    </a:ext>
                  </a:extLst>
                </p14:cNvPr>
                <p14:cNvContentPartPr/>
                <p14:nvPr/>
              </p14:nvContentPartPr>
              <p14:xfrm>
                <a:off x="1399787" y="1989067"/>
                <a:ext cx="18000" cy="18072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9F01162B-47A1-4C85-BD23-1EC9FC742673}"/>
                    </a:ext>
                  </a:extLst>
                </p:cNvPr>
                <p:cNvPicPr/>
                <p:nvPr/>
              </p:nvPicPr>
              <p:blipFill>
                <a:blip r:embed="rId552"/>
                <a:stretch>
                  <a:fillRect/>
                </a:stretch>
              </p:blipFill>
              <p:spPr>
                <a:xfrm>
                  <a:off x="1395467" y="1984747"/>
                  <a:ext cx="2664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3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E4CA7DEF-0868-443B-AD6C-0AAAB18A1322}"/>
                    </a:ext>
                  </a:extLst>
                </p14:cNvPr>
                <p14:cNvContentPartPr/>
                <p14:nvPr/>
              </p14:nvContentPartPr>
              <p14:xfrm>
                <a:off x="1334267" y="1965667"/>
                <a:ext cx="84960" cy="2088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E4CA7DEF-0868-443B-AD6C-0AAAB18A1322}"/>
                    </a:ext>
                  </a:extLst>
                </p:cNvPr>
                <p:cNvPicPr/>
                <p:nvPr/>
              </p:nvPicPr>
              <p:blipFill>
                <a:blip r:embed="rId554"/>
                <a:stretch>
                  <a:fillRect/>
                </a:stretch>
              </p:blipFill>
              <p:spPr>
                <a:xfrm>
                  <a:off x="1329947" y="1961347"/>
                  <a:ext cx="9360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5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3B0E7AD2-B6CA-4B19-AB81-A57B26C11A01}"/>
                    </a:ext>
                  </a:extLst>
                </p14:cNvPr>
                <p14:cNvContentPartPr/>
                <p14:nvPr/>
              </p14:nvContentPartPr>
              <p14:xfrm>
                <a:off x="1164707" y="1662907"/>
                <a:ext cx="443160" cy="59112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3B0E7AD2-B6CA-4B19-AB81-A57B26C11A01}"/>
                    </a:ext>
                  </a:extLst>
                </p:cNvPr>
                <p:cNvPicPr/>
                <p:nvPr/>
              </p:nvPicPr>
              <p:blipFill>
                <a:blip r:embed="rId556"/>
                <a:stretch>
                  <a:fillRect/>
                </a:stretch>
              </p:blipFill>
              <p:spPr>
                <a:xfrm>
                  <a:off x="1160387" y="1658587"/>
                  <a:ext cx="451800" cy="59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7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C3301918-89C8-4056-8730-4688C93C08B8}"/>
                    </a:ext>
                  </a:extLst>
                </p14:cNvPr>
                <p14:cNvContentPartPr/>
                <p14:nvPr/>
              </p14:nvContentPartPr>
              <p14:xfrm>
                <a:off x="986507" y="1570027"/>
                <a:ext cx="108000" cy="12996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C3301918-89C8-4056-8730-4688C93C08B8}"/>
                    </a:ext>
                  </a:extLst>
                </p:cNvPr>
                <p:cNvPicPr/>
                <p:nvPr/>
              </p:nvPicPr>
              <p:blipFill>
                <a:blip r:embed="rId558"/>
                <a:stretch>
                  <a:fillRect/>
                </a:stretch>
              </p:blipFill>
              <p:spPr>
                <a:xfrm>
                  <a:off x="982187" y="1565707"/>
                  <a:ext cx="11664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9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F024F5F3-C5FE-4909-A2EB-31067D8265D4}"/>
                    </a:ext>
                  </a:extLst>
                </p14:cNvPr>
                <p14:cNvContentPartPr/>
                <p14:nvPr/>
              </p14:nvContentPartPr>
              <p14:xfrm>
                <a:off x="991187" y="1595227"/>
                <a:ext cx="142560" cy="18072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F024F5F3-C5FE-4909-A2EB-31067D8265D4}"/>
                    </a:ext>
                  </a:extLst>
                </p:cNvPr>
                <p:cNvPicPr/>
                <p:nvPr/>
              </p:nvPicPr>
              <p:blipFill>
                <a:blip r:embed="rId560"/>
                <a:stretch>
                  <a:fillRect/>
                </a:stretch>
              </p:blipFill>
              <p:spPr>
                <a:xfrm>
                  <a:off x="986867" y="1590907"/>
                  <a:ext cx="15120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1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F2D43E92-2B2A-4FA8-A3AB-220C955C4654}"/>
                    </a:ext>
                  </a:extLst>
                </p14:cNvPr>
                <p14:cNvContentPartPr/>
                <p14:nvPr/>
              </p14:nvContentPartPr>
              <p14:xfrm>
                <a:off x="1061027" y="1627800"/>
                <a:ext cx="624960" cy="704520"/>
              </p14:xfrm>
            </p:contentPart>
          </mc:Choice>
          <mc:Fallback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F2D43E92-2B2A-4FA8-A3AB-220C955C4654}"/>
                    </a:ext>
                  </a:extLst>
                </p:cNvPr>
                <p:cNvPicPr/>
                <p:nvPr/>
              </p:nvPicPr>
              <p:blipFill>
                <a:blip r:embed="rId562"/>
                <a:stretch>
                  <a:fillRect/>
                </a:stretch>
              </p:blipFill>
              <p:spPr>
                <a:xfrm>
                  <a:off x="1056707" y="1623480"/>
                  <a:ext cx="633600" cy="7131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94499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36F94-BC04-CB44-3AB7-FB61A00D5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54929ACC-7231-8049-9A25-C4EF4E58CA64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CA2FE-531B-A5AC-23F3-9052622B660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(erratic) US-Trade Policy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7CB52CC-6110-DC61-2258-7133D5389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80" y="683094"/>
            <a:ext cx="5336986" cy="590673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B2DABC1-17B4-FA41-1F80-656DE16A8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673" y="2181467"/>
            <a:ext cx="1219687" cy="59875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15BFD2F-ED40-922B-C9DF-F0D6B76D4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6795" y="700491"/>
            <a:ext cx="3867349" cy="415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599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ED69-FCF5-BF7D-588B-C52FE1C07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F21E996A-80D7-E714-3904-85E9995421BA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EDF0B6-EEB0-556F-2C28-B4BEAEF5AEE1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US-Trade Policy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EF67891-DF8A-7C7E-7A3C-8F1EF3F92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3" y="949897"/>
            <a:ext cx="7072002" cy="534083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7B8B6DB-5DF6-47D4-9F80-941CBC3B11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603" y="896116"/>
            <a:ext cx="3295464" cy="190626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B0F006C7-1216-4EB4-B820-9518FF1D6228}"/>
                  </a:ext>
                </a:extLst>
              </p14:cNvPr>
              <p14:cNvContentPartPr/>
              <p14:nvPr/>
            </p14:nvContentPartPr>
            <p14:xfrm>
              <a:off x="2941307" y="3852413"/>
              <a:ext cx="978120" cy="20340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B0F006C7-1216-4EB4-B820-9518FF1D622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36987" y="3848093"/>
                <a:ext cx="986760" cy="21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118E5223-4AAC-4535-A08E-24577FB039F7}"/>
                  </a:ext>
                </a:extLst>
              </p14:cNvPr>
              <p14:cNvContentPartPr/>
              <p14:nvPr/>
            </p14:nvContentPartPr>
            <p14:xfrm>
              <a:off x="2922587" y="4523093"/>
              <a:ext cx="976680" cy="23544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118E5223-4AAC-4535-A08E-24577FB039F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918267" y="4518773"/>
                <a:ext cx="985320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DC4AA2D3-8AF0-4DB7-BF26-7571437341BF}"/>
                  </a:ext>
                </a:extLst>
              </p14:cNvPr>
              <p14:cNvContentPartPr/>
              <p14:nvPr/>
            </p14:nvContentPartPr>
            <p14:xfrm>
              <a:off x="2860667" y="3879413"/>
              <a:ext cx="996120" cy="18072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DC4AA2D3-8AF0-4DB7-BF26-7571437341B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856347" y="3875093"/>
                <a:ext cx="1004760" cy="18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2" name="Freihand 11">
                <a:extLst>
                  <a:ext uri="{FF2B5EF4-FFF2-40B4-BE49-F238E27FC236}">
                    <a16:creationId xmlns:a16="http://schemas.microsoft.com/office/drawing/2014/main" id="{BB0C1C11-1F69-44C2-AE60-3E1A0C904219}"/>
                  </a:ext>
                </a:extLst>
              </p14:cNvPr>
              <p14:cNvContentPartPr/>
              <p14:nvPr/>
            </p14:nvContentPartPr>
            <p14:xfrm>
              <a:off x="2921147" y="4536413"/>
              <a:ext cx="971640" cy="210600"/>
            </p14:xfrm>
          </p:contentPart>
        </mc:Choice>
        <mc:Fallback>
          <p:pic>
            <p:nvPicPr>
              <p:cNvPr id="12" name="Freihand 11">
                <a:extLst>
                  <a:ext uri="{FF2B5EF4-FFF2-40B4-BE49-F238E27FC236}">
                    <a16:creationId xmlns:a16="http://schemas.microsoft.com/office/drawing/2014/main" id="{BB0C1C11-1F69-44C2-AE60-3E1A0C90421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916827" y="4532093"/>
                <a:ext cx="980280" cy="219240"/>
              </a:xfrm>
              <a:prstGeom prst="rect">
                <a:avLst/>
              </a:prstGeom>
            </p:spPr>
          </p:pic>
        </mc:Fallback>
      </mc:AlternateContent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F8D5A14-BFB3-4026-B76F-D9E0DF7ABFC3}"/>
              </a:ext>
            </a:extLst>
          </p:cNvPr>
          <p:cNvGrpSpPr/>
          <p:nvPr/>
        </p:nvGrpSpPr>
        <p:grpSpPr>
          <a:xfrm>
            <a:off x="2860307" y="5014493"/>
            <a:ext cx="1012320" cy="412560"/>
            <a:chOff x="2860307" y="5014493"/>
            <a:chExt cx="1012320" cy="412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CE3E7A62-B342-45B1-B224-01F80A802C07}"/>
                    </a:ext>
                  </a:extLst>
                </p14:cNvPr>
                <p14:cNvContentPartPr/>
                <p14:nvPr/>
              </p14:nvContentPartPr>
              <p14:xfrm>
                <a:off x="2912147" y="5192693"/>
                <a:ext cx="881280" cy="23436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CE3E7A62-B342-45B1-B224-01F80A802C07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2907827" y="5188373"/>
                  <a:ext cx="889920" cy="24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201AD22B-DF67-4401-B43B-4781393F7C55}"/>
                    </a:ext>
                  </a:extLst>
                </p14:cNvPr>
                <p14:cNvContentPartPr/>
                <p14:nvPr/>
              </p14:nvContentPartPr>
              <p14:xfrm>
                <a:off x="2930867" y="5014493"/>
                <a:ext cx="941760" cy="20592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201AD22B-DF67-4401-B43B-4781393F7C5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926547" y="5010173"/>
                  <a:ext cx="95040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5F90ED30-D355-4166-BE95-CDD5BD5CE1D5}"/>
                    </a:ext>
                  </a:extLst>
                </p14:cNvPr>
                <p14:cNvContentPartPr/>
                <p14:nvPr/>
              </p14:nvContentPartPr>
              <p14:xfrm>
                <a:off x="2860307" y="5234453"/>
                <a:ext cx="966960" cy="1882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5F90ED30-D355-4166-BE95-CDD5BD5CE1D5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2855987" y="5230133"/>
                  <a:ext cx="975600" cy="19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E622FB9C-4677-47C6-9218-C1DC30C6A79F}"/>
                  </a:ext>
                </a:extLst>
              </p14:cNvPr>
              <p14:cNvContentPartPr/>
              <p14:nvPr/>
            </p14:nvContentPartPr>
            <p14:xfrm>
              <a:off x="2814587" y="3800213"/>
              <a:ext cx="1160640" cy="35388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E622FB9C-4677-47C6-9218-C1DC30C6A79F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810267" y="3795893"/>
                <a:ext cx="1169280" cy="36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51415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1039E-AD12-A88D-EE08-76209D2FC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EA315007-CFB9-785A-F6CD-F36040041C53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EBCF8F2-BB0E-2076-7762-755D3A8E2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05" y="1102561"/>
            <a:ext cx="2095500" cy="10287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E7F476D-C9E0-41EF-ACEB-B117E6569D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805" y="983510"/>
            <a:ext cx="6887536" cy="150516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83B82DA-D6A2-DF8F-1388-220063D377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771" y="2571418"/>
            <a:ext cx="5296577" cy="196626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B0C2A04-3B40-F9A0-E049-0D431E27FF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65" y="4734729"/>
            <a:ext cx="6992326" cy="120984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7FA011E-116F-2390-9F64-D5C65C2CF0B2}"/>
              </a:ext>
            </a:extLst>
          </p:cNvPr>
          <p:cNvSpPr txBox="1"/>
          <p:nvPr/>
        </p:nvSpPr>
        <p:spPr>
          <a:xfrm>
            <a:off x="9952" y="-9903"/>
            <a:ext cx="9248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hlinkClick r:id="rId7"/>
              </a:rPr>
              <a:t>US-Zölle - Wirkungsanalyse mit einfachem Handelsmodell, Das Wirtschaftsstudium </a:t>
            </a:r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</a:t>
            </a:r>
            <a:r>
              <a:rPr lang="de-DE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(2025 Köster, Bernhard und Mühe, Felix)</a:t>
            </a:r>
            <a:r>
              <a:rPr lang="de-DE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WISU 6/25, 599 -- 606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2770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19B26-53E0-6F57-A186-549ED394F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5FDB93E-2367-7442-A61F-0846B7790593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Trade USA – China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AAEF6A-D344-E2BD-0E28-1D022075797C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7F61C2F-BFB1-EAEC-CA34-C8A63D7B1956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ACD163D-B48D-E0C7-55BD-54DE20A71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32" y="890246"/>
            <a:ext cx="11438936" cy="203641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C729C5-C3F7-2A64-E7F6-D600E7924B9A}"/>
              </a:ext>
            </a:extLst>
          </p:cNvPr>
          <p:cNvSpPr txBox="1"/>
          <p:nvPr/>
        </p:nvSpPr>
        <p:spPr>
          <a:xfrm>
            <a:off x="451083" y="4482789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Shares in world production and world trade in goods, measured in exports and imports. (Source: IMF </a:t>
            </a:r>
            <a:r>
              <a:rPr lang="en-US" dirty="0" err="1"/>
              <a:t>Datamapper</a:t>
            </a:r>
            <a:r>
              <a:rPr lang="en-US" dirty="0"/>
              <a:t>, IMF Dataset, ITC, UN Comtrade)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1959089-AFCF-762B-48D7-C97823412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83" y="3013680"/>
            <a:ext cx="8658388" cy="1228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3517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8030F-4766-D19F-4EA3-9912E13F3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C6BC41A-286F-37AB-4441-9AE1CC85E646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China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49DA69C-3C2B-43C7-A9D2-6E9E4AE9FBF7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F8B907F-B380-9B66-6E03-16BBCA86EB0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A6FE82E-BE6E-24DB-E384-4F1986D34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67" y="834317"/>
            <a:ext cx="7938023" cy="189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057F936-9EF1-C720-9CCA-40900232F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267" y="3043248"/>
            <a:ext cx="7963662" cy="164802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8E3955C-A153-97CD-3DC3-C6F9222A66A3}"/>
              </a:ext>
            </a:extLst>
          </p:cNvPr>
          <p:cNvSpPr txBox="1"/>
          <p:nvPr/>
        </p:nvSpPr>
        <p:spPr>
          <a:xfrm>
            <a:off x="558591" y="4695828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China broken down by goods and services (Source: Library of Congress of USA, US Census Bureau).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3104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47438-B9A7-C0D1-E3D0-4085C0BEE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7BF1631-CB7A-F70C-20BD-539C2D8246A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B4F093-A806-CC33-7EAE-B7A837437A98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F41DECA-3D34-B4E6-149F-67F34D60117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A385B8B-D4A4-8CA7-6446-314CD43D6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83" y="899431"/>
            <a:ext cx="7947355" cy="1923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852E653-09B7-F68E-4D18-A2B00DF0D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83" y="3078133"/>
            <a:ext cx="7932874" cy="166283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8DBC326-673B-E195-4C7E-942FE7D77987}"/>
              </a:ext>
            </a:extLst>
          </p:cNvPr>
          <p:cNvSpPr txBox="1"/>
          <p:nvPr/>
        </p:nvSpPr>
        <p:spPr>
          <a:xfrm>
            <a:off x="284783" y="4925160"/>
            <a:ext cx="61026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the EU broken down by goods and services (source: Eurostat, EU Commission).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2422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D8844-9DFC-A00A-778D-CE9A5875D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3F4BE57-421E-E960-BFDA-2F6430C4D05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907173-9C15-8117-A73E-0CA495F6B832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E34C97C-CA75-5B4F-B43C-70EAC149666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DE6B29E-5306-14C9-8345-63793DB5F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21" y="572249"/>
            <a:ext cx="7815135" cy="439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2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1963E-D551-1024-91BB-6DBDBA299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168D0C-DA1E-3231-7628-4F6E96DC578A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Traiffs</a:t>
            </a:r>
            <a:r>
              <a:rPr lang="en-US" sz="3991" dirty="0">
                <a:solidFill>
                  <a:sysClr val="windowText" lastClr="000000"/>
                </a:solidFill>
              </a:rPr>
              <a:t> and quotas in a small country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EAEA95A-AD7D-9EA2-8826-5E7402285D3A}"/>
              </a:ext>
            </a:extLst>
          </p:cNvPr>
          <p:cNvSpPr txBox="1"/>
          <p:nvPr/>
        </p:nvSpPr>
        <p:spPr>
          <a:xfrm>
            <a:off x="211904" y="1227246"/>
            <a:ext cx="8108895" cy="4112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3" u="sng" dirty="0"/>
              <a:t>Assumptions:</a:t>
            </a:r>
          </a:p>
          <a:p>
            <a:endParaRPr lang="en-US" sz="2903" u="sng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903" dirty="0"/>
              <a:t>Small country relative to the global market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903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903" dirty="0"/>
              <a:t>Normal demand and supply structure on the domestic market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903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903" dirty="0"/>
              <a:t>Completely price-elastic supply on the global market</a:t>
            </a:r>
            <a:endParaRPr lang="de-DE" sz="2903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4D344F90-9399-D263-D08C-60182B245EE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5FD7930F-F5BD-4787-810E-D59A42FBC631}"/>
              </a:ext>
            </a:extLst>
          </p:cNvPr>
          <p:cNvGrpSpPr/>
          <p:nvPr/>
        </p:nvGrpSpPr>
        <p:grpSpPr>
          <a:xfrm>
            <a:off x="260027" y="2558227"/>
            <a:ext cx="2445480" cy="2631240"/>
            <a:chOff x="260027" y="2558227"/>
            <a:chExt cx="2445480" cy="2631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C7F8A111-5C47-40E5-9D37-217C091F721E}"/>
                    </a:ext>
                  </a:extLst>
                </p14:cNvPr>
                <p14:cNvContentPartPr/>
                <p14:nvPr/>
              </p14:nvContentPartPr>
              <p14:xfrm>
                <a:off x="904427" y="2569387"/>
                <a:ext cx="1801080" cy="17604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C7F8A111-5C47-40E5-9D37-217C091F721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00107" y="2565067"/>
                  <a:ext cx="180972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C0605B97-ED30-43CA-AF8C-349C8B749562}"/>
                    </a:ext>
                  </a:extLst>
                </p14:cNvPr>
                <p14:cNvContentPartPr/>
                <p14:nvPr/>
              </p14:nvContentPartPr>
              <p14:xfrm>
                <a:off x="260027" y="2558227"/>
                <a:ext cx="991800" cy="226332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C0605B97-ED30-43CA-AF8C-349C8B74956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55707" y="2553907"/>
                  <a:ext cx="1000440" cy="227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9C1CB4D0-4AC9-4885-B732-4F1E0EC82A4D}"/>
                    </a:ext>
                  </a:extLst>
                </p14:cNvPr>
                <p14:cNvContentPartPr/>
                <p14:nvPr/>
              </p14:nvContentPartPr>
              <p14:xfrm>
                <a:off x="347147" y="4697347"/>
                <a:ext cx="515520" cy="49212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9C1CB4D0-4AC9-4885-B732-4F1E0EC82A4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2827" y="4693027"/>
                  <a:ext cx="524160" cy="500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6D94FD9B-FC45-4FBA-9F21-22D51513BEC3}"/>
                  </a:ext>
                </a:extLst>
              </p14:cNvPr>
              <p14:cNvContentPartPr/>
              <p14:nvPr/>
            </p14:nvContentPartPr>
            <p14:xfrm>
              <a:off x="7636067" y="1540147"/>
              <a:ext cx="3422520" cy="2776680"/>
            </p14:xfrm>
          </p:contentPart>
        </mc:Choice>
        <mc:Fallback xmlns=""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6D94FD9B-FC45-4FBA-9F21-22D51513BEC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631747" y="1535827"/>
                <a:ext cx="3431160" cy="27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85E1E88A-1426-498A-9BF7-38DA7A3673C0}"/>
                  </a:ext>
                </a:extLst>
              </p14:cNvPr>
              <p14:cNvContentPartPr/>
              <p14:nvPr/>
            </p14:nvContentPartPr>
            <p14:xfrm>
              <a:off x="7494587" y="1022827"/>
              <a:ext cx="3746160" cy="3315960"/>
            </p14:xfrm>
          </p:contentPart>
        </mc:Choice>
        <mc:Fallback xmlns=""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85E1E88A-1426-498A-9BF7-38DA7A3673C0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490267" y="1018507"/>
                <a:ext cx="3754800" cy="332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E1D4FF72-770D-4A2B-A025-41D9A6D0A1E4}"/>
                  </a:ext>
                </a:extLst>
              </p14:cNvPr>
              <p14:cNvContentPartPr/>
              <p14:nvPr/>
            </p14:nvContentPartPr>
            <p14:xfrm>
              <a:off x="2346587" y="4728307"/>
              <a:ext cx="2731680" cy="107280"/>
            </p14:xfrm>
          </p:contentPart>
        </mc:Choice>
        <mc:Fallback xmlns=""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E1D4FF72-770D-4A2B-A025-41D9A6D0A1E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342267" y="4723987"/>
                <a:ext cx="2740320" cy="115920"/>
              </a:xfrm>
              <a:prstGeom prst="rect">
                <a:avLst/>
              </a:prstGeom>
            </p:spPr>
          </p:pic>
        </mc:Fallback>
      </mc:AlternateContent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7EB2A2A7-3221-46CE-9AF1-D507AC56520D}"/>
              </a:ext>
            </a:extLst>
          </p:cNvPr>
          <p:cNvGrpSpPr/>
          <p:nvPr/>
        </p:nvGrpSpPr>
        <p:grpSpPr>
          <a:xfrm>
            <a:off x="2373947" y="4774387"/>
            <a:ext cx="5991480" cy="1132200"/>
            <a:chOff x="2373947" y="4774387"/>
            <a:chExt cx="5991480" cy="11322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4647A95-4572-42E4-9197-F95C84126B6E}"/>
                    </a:ext>
                  </a:extLst>
                </p14:cNvPr>
                <p14:cNvContentPartPr/>
                <p14:nvPr/>
              </p14:nvContentPartPr>
              <p14:xfrm>
                <a:off x="3888467" y="4940707"/>
                <a:ext cx="249120" cy="25092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4647A95-4572-42E4-9197-F95C84126B6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884147" y="4936387"/>
                  <a:ext cx="25776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DA2D7D14-0ED8-4046-844A-D031561A903A}"/>
                    </a:ext>
                  </a:extLst>
                </p14:cNvPr>
                <p14:cNvContentPartPr/>
                <p14:nvPr/>
              </p14:nvContentPartPr>
              <p14:xfrm>
                <a:off x="4135427" y="4999747"/>
                <a:ext cx="48600" cy="32652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DA2D7D14-0ED8-4046-844A-D031561A903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131107" y="4995427"/>
                  <a:ext cx="57240" cy="33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15B10A8C-DA26-4073-BF21-ECE7C1260F4F}"/>
                    </a:ext>
                  </a:extLst>
                </p14:cNvPr>
                <p14:cNvContentPartPr/>
                <p14:nvPr/>
              </p14:nvContentPartPr>
              <p14:xfrm>
                <a:off x="4477787" y="5003707"/>
                <a:ext cx="40680" cy="31896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15B10A8C-DA26-4073-BF21-ECE7C1260F4F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473467" y="4999387"/>
                  <a:ext cx="49320" cy="32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C7B4A4AA-4D7B-4162-9261-04BA5E393A72}"/>
                    </a:ext>
                  </a:extLst>
                </p14:cNvPr>
                <p14:cNvContentPartPr/>
                <p14:nvPr/>
              </p14:nvContentPartPr>
              <p14:xfrm>
                <a:off x="4524587" y="4962307"/>
                <a:ext cx="360720" cy="3474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C7B4A4AA-4D7B-4162-9261-04BA5E393A7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520267" y="4957987"/>
                  <a:ext cx="369360" cy="35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008B8D1C-C114-4E3F-9F11-8F3ECE0319E5}"/>
                    </a:ext>
                  </a:extLst>
                </p14:cNvPr>
                <p14:cNvContentPartPr/>
                <p14:nvPr/>
              </p14:nvContentPartPr>
              <p14:xfrm>
                <a:off x="4840667" y="4943227"/>
                <a:ext cx="333000" cy="297720"/>
              </p14:xfrm>
            </p:contentPart>
          </mc:Choice>
          <mc:Fallback xmlns=""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008B8D1C-C114-4E3F-9F11-8F3ECE0319E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836347" y="4938907"/>
                  <a:ext cx="34164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E22CA079-AD0A-4517-A02D-2FAFB3DD4EFA}"/>
                    </a:ext>
                  </a:extLst>
                </p14:cNvPr>
                <p14:cNvContentPartPr/>
                <p14:nvPr/>
              </p14:nvContentPartPr>
              <p14:xfrm>
                <a:off x="5189147" y="4965907"/>
                <a:ext cx="196200" cy="21456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E22CA079-AD0A-4517-A02D-2FAFB3DD4EFA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184827" y="4961587"/>
                  <a:ext cx="20484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577158DB-336E-4619-BC72-6C816AC1E2F9}"/>
                    </a:ext>
                  </a:extLst>
                </p14:cNvPr>
                <p14:cNvContentPartPr/>
                <p14:nvPr/>
              </p14:nvContentPartPr>
              <p14:xfrm>
                <a:off x="5483627" y="5091907"/>
                <a:ext cx="19080" cy="3672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577158DB-336E-4619-BC72-6C816AC1E2F9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5479307" y="5087587"/>
                  <a:ext cx="2772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8F96C69B-0EF6-4163-A9A9-FD02244820E4}"/>
                    </a:ext>
                  </a:extLst>
                </p14:cNvPr>
                <p14:cNvContentPartPr/>
                <p14:nvPr/>
              </p14:nvContentPartPr>
              <p14:xfrm>
                <a:off x="5514227" y="5064547"/>
                <a:ext cx="190080" cy="13824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8F96C69B-0EF6-4163-A9A9-FD02244820E4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509907" y="5060227"/>
                  <a:ext cx="1987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15ABD89F-AD3D-4FBD-A200-DF8BD64875ED}"/>
                    </a:ext>
                  </a:extLst>
                </p14:cNvPr>
                <p14:cNvContentPartPr/>
                <p14:nvPr/>
              </p14:nvContentPartPr>
              <p14:xfrm>
                <a:off x="5690627" y="5019547"/>
                <a:ext cx="210600" cy="18000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15ABD89F-AD3D-4FBD-A200-DF8BD64875ED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686307" y="5015227"/>
                  <a:ext cx="21924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D903F0F9-9E4F-44EE-8757-4286FBB9DD6D}"/>
                    </a:ext>
                  </a:extLst>
                </p14:cNvPr>
                <p14:cNvContentPartPr/>
                <p14:nvPr/>
              </p14:nvContentPartPr>
              <p14:xfrm>
                <a:off x="5871347" y="4943227"/>
                <a:ext cx="161280" cy="24804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D903F0F9-9E4F-44EE-8757-4286FBB9DD6D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867027" y="4938907"/>
                  <a:ext cx="16992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86F43BE5-FCDF-47D6-B2F4-F91291B890B5}"/>
                    </a:ext>
                  </a:extLst>
                </p14:cNvPr>
                <p14:cNvContentPartPr/>
                <p14:nvPr/>
              </p14:nvContentPartPr>
              <p14:xfrm>
                <a:off x="6007427" y="4934947"/>
                <a:ext cx="358920" cy="29340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86F43BE5-FCDF-47D6-B2F4-F91291B890B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003107" y="4930627"/>
                  <a:ext cx="367560" cy="30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4C481F46-EB75-4194-9074-F1A63A1095EC}"/>
                    </a:ext>
                  </a:extLst>
                </p14:cNvPr>
                <p14:cNvContentPartPr/>
                <p14:nvPr/>
              </p14:nvContentPartPr>
              <p14:xfrm>
                <a:off x="6531587" y="5076427"/>
                <a:ext cx="155160" cy="28512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4C481F46-EB75-4194-9074-F1A63A1095E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527267" y="5072107"/>
                  <a:ext cx="163800" cy="29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9E3B0D1-C4A9-4E84-8192-BCC1AF8C3E80}"/>
                    </a:ext>
                  </a:extLst>
                </p14:cNvPr>
                <p14:cNvContentPartPr/>
                <p14:nvPr/>
              </p14:nvContentPartPr>
              <p14:xfrm>
                <a:off x="6740747" y="5064547"/>
                <a:ext cx="208800" cy="16272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9E3B0D1-C4A9-4E84-8192-BCC1AF8C3E8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736427" y="5060227"/>
                  <a:ext cx="21744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AAF30D5-71F8-4485-9D59-252EBBB5BD2C}"/>
                    </a:ext>
                  </a:extLst>
                </p14:cNvPr>
                <p14:cNvContentPartPr/>
                <p14:nvPr/>
              </p14:nvContentPartPr>
              <p14:xfrm>
                <a:off x="6920027" y="5002987"/>
                <a:ext cx="240480" cy="171000"/>
              </p14:xfrm>
            </p:contentPart>
          </mc:Choice>
          <mc:Fallback xmlns=""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AAF30D5-71F8-4485-9D59-252EBBB5BD2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915707" y="4998667"/>
                  <a:ext cx="2491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DCD52609-9438-4367-959F-D90C234F6F6C}"/>
                    </a:ext>
                  </a:extLst>
                </p14:cNvPr>
                <p14:cNvContentPartPr/>
                <p14:nvPr/>
              </p14:nvContentPartPr>
              <p14:xfrm>
                <a:off x="7173467" y="5029267"/>
                <a:ext cx="247680" cy="156600"/>
              </p14:xfrm>
            </p:contentPart>
          </mc:Choice>
          <mc:Fallback xmlns=""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DCD52609-9438-4367-959F-D90C234F6F6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169147" y="5024947"/>
                  <a:ext cx="25632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51385D2E-1AF9-4E17-93B6-BE3FD99F2EDF}"/>
                    </a:ext>
                  </a:extLst>
                </p14:cNvPr>
                <p14:cNvContentPartPr/>
                <p14:nvPr/>
              </p14:nvContentPartPr>
              <p14:xfrm>
                <a:off x="5295347" y="5503027"/>
                <a:ext cx="45720" cy="21600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51385D2E-1AF9-4E17-93B6-BE3FD99F2EDF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291027" y="5498707"/>
                  <a:ext cx="5436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9F90E9C0-9B83-4B00-BB98-56F3D1428421}"/>
                    </a:ext>
                  </a:extLst>
                </p14:cNvPr>
                <p14:cNvContentPartPr/>
                <p14:nvPr/>
              </p14:nvContentPartPr>
              <p14:xfrm>
                <a:off x="5408747" y="5493307"/>
                <a:ext cx="222120" cy="23220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9F90E9C0-9B83-4B00-BB98-56F3D142842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404427" y="5488987"/>
                  <a:ext cx="23076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6CA8E190-AC82-4A35-9CEA-F649C809726D}"/>
                    </a:ext>
                  </a:extLst>
                </p14:cNvPr>
                <p14:cNvContentPartPr/>
                <p14:nvPr/>
              </p14:nvContentPartPr>
              <p14:xfrm>
                <a:off x="5390747" y="5319787"/>
                <a:ext cx="9000" cy="2736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6CA8E190-AC82-4A35-9CEA-F649C809726D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386427" y="5315467"/>
                  <a:ext cx="176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DE1DB04C-4497-44AE-87F6-2AB406E0FF00}"/>
                    </a:ext>
                  </a:extLst>
                </p14:cNvPr>
                <p14:cNvContentPartPr/>
                <p14:nvPr/>
              </p14:nvContentPartPr>
              <p14:xfrm>
                <a:off x="5817347" y="5352907"/>
                <a:ext cx="45360" cy="30096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DE1DB04C-4497-44AE-87F6-2AB406E0FF00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813027" y="5348587"/>
                  <a:ext cx="54000" cy="30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24038EEF-E320-491E-8C51-5725BC0853B6}"/>
                    </a:ext>
                  </a:extLst>
                </p14:cNvPr>
                <p14:cNvContentPartPr/>
                <p14:nvPr/>
              </p14:nvContentPartPr>
              <p14:xfrm>
                <a:off x="5784587" y="5510947"/>
                <a:ext cx="158400" cy="1476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24038EEF-E320-491E-8C51-5725BC0853B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780267" y="5506627"/>
                  <a:ext cx="16704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19EB11D-AFAE-4275-9F9C-5770A4BE0153}"/>
                    </a:ext>
                  </a:extLst>
                </p14:cNvPr>
                <p14:cNvContentPartPr/>
                <p14:nvPr/>
              </p14:nvContentPartPr>
              <p14:xfrm>
                <a:off x="5927147" y="5482507"/>
                <a:ext cx="154800" cy="1263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19EB11D-AFAE-4275-9F9C-5770A4BE0153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922827" y="5478187"/>
                  <a:ext cx="16344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EA9CCE80-D0AC-4199-A0D5-4FFD7AB39BE4}"/>
                    </a:ext>
                  </a:extLst>
                </p14:cNvPr>
                <p14:cNvContentPartPr/>
                <p14:nvPr/>
              </p14:nvContentPartPr>
              <p14:xfrm>
                <a:off x="6114707" y="5390347"/>
                <a:ext cx="160200" cy="21564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EA9CCE80-D0AC-4199-A0D5-4FFD7AB39BE4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110387" y="5386027"/>
                  <a:ext cx="168840" cy="22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478A6AE1-4E23-4EC9-8872-A17E6EF013A6}"/>
                    </a:ext>
                  </a:extLst>
                </p14:cNvPr>
                <p14:cNvContentPartPr/>
                <p14:nvPr/>
              </p14:nvContentPartPr>
              <p14:xfrm>
                <a:off x="6292907" y="5486827"/>
                <a:ext cx="311040" cy="14436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478A6AE1-4E23-4EC9-8872-A17E6EF013A6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288587" y="5482507"/>
                  <a:ext cx="31968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C8E6A4D7-E448-40B2-B25D-7BAB7C68C062}"/>
                    </a:ext>
                  </a:extLst>
                </p14:cNvPr>
                <p14:cNvContentPartPr/>
                <p14:nvPr/>
              </p14:nvContentPartPr>
              <p14:xfrm>
                <a:off x="6785747" y="5535427"/>
                <a:ext cx="167400" cy="15300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C8E6A4D7-E448-40B2-B25D-7BAB7C68C062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6781427" y="5531107"/>
                  <a:ext cx="17604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59604FE-7C31-4573-98D3-FDB5EAD145D2}"/>
                    </a:ext>
                  </a:extLst>
                </p14:cNvPr>
                <p14:cNvContentPartPr/>
                <p14:nvPr/>
              </p14:nvContentPartPr>
              <p14:xfrm>
                <a:off x="7012907" y="5539747"/>
                <a:ext cx="100440" cy="11340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59604FE-7C31-4573-98D3-FDB5EAD145D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7008587" y="5535427"/>
                  <a:ext cx="1090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EA855E7B-ED24-4CB2-B0C7-50B5D7E41E0A}"/>
                    </a:ext>
                  </a:extLst>
                </p14:cNvPr>
                <p14:cNvContentPartPr/>
                <p14:nvPr/>
              </p14:nvContentPartPr>
              <p14:xfrm>
                <a:off x="7284347" y="5549827"/>
                <a:ext cx="137880" cy="3567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EA855E7B-ED24-4CB2-B0C7-50B5D7E41E0A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7280027" y="5545507"/>
                  <a:ext cx="146520" cy="36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CAAF8ABF-8A5C-406A-9EB9-A00E7F9DF384}"/>
                    </a:ext>
                  </a:extLst>
                </p14:cNvPr>
                <p14:cNvContentPartPr/>
                <p14:nvPr/>
              </p14:nvContentPartPr>
              <p14:xfrm>
                <a:off x="7501427" y="5513467"/>
                <a:ext cx="33840" cy="12204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CAAF8ABF-8A5C-406A-9EB9-A00E7F9DF384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7497107" y="5509147"/>
                  <a:ext cx="4248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9CBA5430-4B51-4B2A-B890-DF98DED9D67A}"/>
                    </a:ext>
                  </a:extLst>
                </p14:cNvPr>
                <p14:cNvContentPartPr/>
                <p14:nvPr/>
              </p14:nvContentPartPr>
              <p14:xfrm>
                <a:off x="7532747" y="5399347"/>
                <a:ext cx="12960" cy="2376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9CBA5430-4B51-4B2A-B890-DF98DED9D67A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7528427" y="5395027"/>
                  <a:ext cx="2160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2B9AAF32-10A0-46BB-A05C-9ACE0C948D58}"/>
                    </a:ext>
                  </a:extLst>
                </p14:cNvPr>
                <p14:cNvContentPartPr/>
                <p14:nvPr/>
              </p14:nvContentPartPr>
              <p14:xfrm>
                <a:off x="7629227" y="5506267"/>
                <a:ext cx="114840" cy="16704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2B9AAF32-10A0-46BB-A05C-9ACE0C948D58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624907" y="5501947"/>
                  <a:ext cx="12348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E7D5A3D0-5812-4C8D-AF86-2FF0477DE5C1}"/>
                    </a:ext>
                  </a:extLst>
                </p14:cNvPr>
                <p14:cNvContentPartPr/>
                <p14:nvPr/>
              </p14:nvContentPartPr>
              <p14:xfrm>
                <a:off x="7772867" y="5508427"/>
                <a:ext cx="339480" cy="13500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E7D5A3D0-5812-4C8D-AF86-2FF0477DE5C1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7768547" y="5504107"/>
                  <a:ext cx="34812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B6ECCEBF-33DB-4A3A-86AC-7DD8876E5F67}"/>
                    </a:ext>
                  </a:extLst>
                </p14:cNvPr>
                <p14:cNvContentPartPr/>
                <p14:nvPr/>
              </p14:nvContentPartPr>
              <p14:xfrm>
                <a:off x="8127827" y="5191267"/>
                <a:ext cx="237600" cy="30276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B6ECCEBF-33DB-4A3A-86AC-7DD8876E5F67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123507" y="5186947"/>
                  <a:ext cx="24624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7B573FDD-563E-4523-B298-7BCAD2BB1030}"/>
                    </a:ext>
                  </a:extLst>
                </p14:cNvPr>
                <p14:cNvContentPartPr/>
                <p14:nvPr/>
              </p14:nvContentPartPr>
              <p14:xfrm>
                <a:off x="8274347" y="5622547"/>
                <a:ext cx="32040" cy="5256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7B573FDD-563E-4523-B298-7BCAD2BB1030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270027" y="5618227"/>
                  <a:ext cx="4068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CA9E31E5-B3A5-493D-B9A7-6F11E0037DE2}"/>
                    </a:ext>
                  </a:extLst>
                </p14:cNvPr>
                <p14:cNvContentPartPr/>
                <p14:nvPr/>
              </p14:nvContentPartPr>
              <p14:xfrm>
                <a:off x="2373947" y="4774387"/>
                <a:ext cx="2579040" cy="15588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CA9E31E5-B3A5-493D-B9A7-6F11E0037DE2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2369627" y="4770067"/>
                  <a:ext cx="2587680" cy="164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43610E7D-5D10-4E81-9110-B96414F695BD}"/>
                  </a:ext>
                </a:extLst>
              </p14:cNvPr>
              <p14:cNvContentPartPr/>
              <p14:nvPr/>
            </p14:nvContentPartPr>
            <p14:xfrm>
              <a:off x="9190547" y="3177787"/>
              <a:ext cx="30600" cy="62280"/>
            </p14:xfrm>
          </p:contentPart>
        </mc:Choice>
        <mc:Fallback xmlns=""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43610E7D-5D10-4E81-9110-B96414F695BD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9186227" y="3173467"/>
                <a:ext cx="39240" cy="7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9C9CF661-9894-4427-9069-47FC0C0FDA98}"/>
                  </a:ext>
                </a:extLst>
              </p14:cNvPr>
              <p14:cNvContentPartPr/>
              <p14:nvPr/>
            </p14:nvContentPartPr>
            <p14:xfrm>
              <a:off x="8829467" y="3346627"/>
              <a:ext cx="1537200" cy="137160"/>
            </p14:xfrm>
          </p:contentPart>
        </mc:Choice>
        <mc:Fallback xmlns=""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9C9CF661-9894-4427-9069-47FC0C0FDA98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8825147" y="3342307"/>
                <a:ext cx="1545840" cy="145800"/>
              </a:xfrm>
              <a:prstGeom prst="rect">
                <a:avLst/>
              </a:prstGeom>
            </p:spPr>
          </p:pic>
        </mc:Fallback>
      </mc:AlternateContent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A2590A67-F461-4055-95F2-469A713124D3}"/>
              </a:ext>
            </a:extLst>
          </p:cNvPr>
          <p:cNvGrpSpPr/>
          <p:nvPr/>
        </p:nvGrpSpPr>
        <p:grpSpPr>
          <a:xfrm>
            <a:off x="7893467" y="2221627"/>
            <a:ext cx="3035160" cy="2022120"/>
            <a:chOff x="7893467" y="2221627"/>
            <a:chExt cx="3035160" cy="2022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3BF87617-8211-444A-8AF2-F41AC8802E93}"/>
                    </a:ext>
                  </a:extLst>
                </p14:cNvPr>
                <p14:cNvContentPartPr/>
                <p14:nvPr/>
              </p14:nvContentPartPr>
              <p14:xfrm>
                <a:off x="8596187" y="2797987"/>
                <a:ext cx="55080" cy="97092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3BF87617-8211-444A-8AF2-F41AC8802E93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8591867" y="2793667"/>
                  <a:ext cx="63720" cy="9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7E3B1854-7E4F-44F9-9DA1-29C6C28DFA67}"/>
                    </a:ext>
                  </a:extLst>
                </p14:cNvPr>
                <p14:cNvContentPartPr/>
                <p14:nvPr/>
              </p14:nvContentPartPr>
              <p14:xfrm>
                <a:off x="8307107" y="3624547"/>
                <a:ext cx="1969200" cy="12888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7E3B1854-7E4F-44F9-9DA1-29C6C28DFA67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8302787" y="3620227"/>
                  <a:ext cx="197784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EFC9F4BC-9A16-4907-9005-661FDB573FD8}"/>
                    </a:ext>
                  </a:extLst>
                </p14:cNvPr>
                <p14:cNvContentPartPr/>
                <p14:nvPr/>
              </p14:nvContentPartPr>
              <p14:xfrm>
                <a:off x="10214387" y="3487747"/>
                <a:ext cx="353160" cy="26748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EFC9F4BC-9A16-4907-9005-661FDB573FD8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210067" y="3483427"/>
                  <a:ext cx="361800" cy="27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52BC4CF1-9B86-4611-ADA4-4A5C0ADB1506}"/>
                    </a:ext>
                  </a:extLst>
                </p14:cNvPr>
                <p14:cNvContentPartPr/>
                <p14:nvPr/>
              </p14:nvContentPartPr>
              <p14:xfrm>
                <a:off x="8504387" y="2488027"/>
                <a:ext cx="298080" cy="288000"/>
              </p14:xfrm>
            </p:contentPart>
          </mc:Choice>
          <mc:Fallback xmlns=""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52BC4CF1-9B86-4611-ADA4-4A5C0ADB1506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8500067" y="2483707"/>
                  <a:ext cx="306720" cy="29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DCEB49FA-23AE-4540-8D1E-F07A77B05583}"/>
                    </a:ext>
                  </a:extLst>
                </p14:cNvPr>
                <p14:cNvContentPartPr/>
                <p14:nvPr/>
              </p14:nvContentPartPr>
              <p14:xfrm>
                <a:off x="8204507" y="2422147"/>
                <a:ext cx="141120" cy="35820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DCEB49FA-23AE-4540-8D1E-F07A77B05583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8200187" y="2417827"/>
                  <a:ext cx="149760" cy="36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9743F0EE-2283-4DB9-A69C-85D70C60193F}"/>
                    </a:ext>
                  </a:extLst>
                </p14:cNvPr>
                <p14:cNvContentPartPr/>
                <p14:nvPr/>
              </p14:nvContentPartPr>
              <p14:xfrm>
                <a:off x="10424627" y="3822547"/>
                <a:ext cx="133920" cy="20772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9743F0EE-2283-4DB9-A69C-85D70C60193F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420307" y="3818227"/>
                  <a:ext cx="14256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D8699F4F-F987-42DB-9DA4-523B39FDCC58}"/>
                    </a:ext>
                  </a:extLst>
                </p14:cNvPr>
                <p14:cNvContentPartPr/>
                <p14:nvPr/>
              </p14:nvContentPartPr>
              <p14:xfrm>
                <a:off x="10387547" y="3788347"/>
                <a:ext cx="248040" cy="16452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D8699F4F-F987-42DB-9DA4-523B39FDCC58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0383227" y="3784027"/>
                  <a:ext cx="25668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D25782D1-63D1-4A48-9B77-C438942AEB5F}"/>
                    </a:ext>
                  </a:extLst>
                </p14:cNvPr>
                <p14:cNvContentPartPr/>
                <p14:nvPr/>
              </p14:nvContentPartPr>
              <p14:xfrm>
                <a:off x="8634347" y="2863867"/>
                <a:ext cx="1099440" cy="68616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D25782D1-63D1-4A48-9B77-C438942AEB5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8630027" y="2859547"/>
                  <a:ext cx="1108080" cy="69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864D831A-D5FF-432F-890D-06A8FF27DD52}"/>
                    </a:ext>
                  </a:extLst>
                </p14:cNvPr>
                <p14:cNvContentPartPr/>
                <p14:nvPr/>
              </p14:nvContentPartPr>
              <p14:xfrm>
                <a:off x="8675027" y="2813467"/>
                <a:ext cx="1049040" cy="79020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864D831A-D5FF-432F-890D-06A8FF27DD52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8670707" y="2809147"/>
                  <a:ext cx="1057680" cy="79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E7C3F746-C853-4076-8547-214E2F626087}"/>
                    </a:ext>
                  </a:extLst>
                </p14:cNvPr>
                <p14:cNvContentPartPr/>
                <p14:nvPr/>
              </p14:nvContentPartPr>
              <p14:xfrm>
                <a:off x="10004867" y="2495587"/>
                <a:ext cx="360" cy="36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E7C3F746-C853-4076-8547-214E2F626087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0000547" y="24912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F8364F62-47AB-479B-8815-EC0AAA35D5E8}"/>
                    </a:ext>
                  </a:extLst>
                </p14:cNvPr>
                <p14:cNvContentPartPr/>
                <p14:nvPr/>
              </p14:nvContentPartPr>
              <p14:xfrm>
                <a:off x="9948347" y="2476867"/>
                <a:ext cx="137160" cy="26172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F8364F62-47AB-479B-8815-EC0AAA35D5E8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9944027" y="2472547"/>
                  <a:ext cx="145800" cy="27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70D71837-84B7-4D4F-8DDE-121F89B2F5B5}"/>
                    </a:ext>
                  </a:extLst>
                </p14:cNvPr>
                <p14:cNvContentPartPr/>
                <p14:nvPr/>
              </p14:nvContentPartPr>
              <p14:xfrm>
                <a:off x="9941147" y="3379747"/>
                <a:ext cx="36000" cy="21060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70D71837-84B7-4D4F-8DDE-121F89B2F5B5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9936827" y="3375427"/>
                  <a:ext cx="4464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4E97F2E-5EDC-4250-8562-95986674D5CA}"/>
                    </a:ext>
                  </a:extLst>
                </p14:cNvPr>
                <p14:cNvContentPartPr/>
                <p14:nvPr/>
              </p14:nvContentPartPr>
              <p14:xfrm>
                <a:off x="9796787" y="3335107"/>
                <a:ext cx="289800" cy="29988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4E97F2E-5EDC-4250-8562-95986674D5CA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9792467" y="3330787"/>
                  <a:ext cx="298440" cy="30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B8FF0260-521C-4384-8B56-6BC1DA3DD0E4}"/>
                    </a:ext>
                  </a:extLst>
                </p14:cNvPr>
                <p14:cNvContentPartPr/>
                <p14:nvPr/>
              </p14:nvContentPartPr>
              <p14:xfrm>
                <a:off x="8646227" y="3225307"/>
                <a:ext cx="255960" cy="540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B8FF0260-521C-4384-8B56-6BC1DA3DD0E4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641907" y="3220987"/>
                  <a:ext cx="26460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AFF2CDC8-3007-4CC1-87DC-6034440C1028}"/>
                    </a:ext>
                  </a:extLst>
                </p14:cNvPr>
                <p14:cNvContentPartPr/>
                <p14:nvPr/>
              </p14:nvContentPartPr>
              <p14:xfrm>
                <a:off x="9033947" y="3220627"/>
                <a:ext cx="156240" cy="2736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AFF2CDC8-3007-4CC1-87DC-6034440C1028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9029627" y="3216307"/>
                  <a:ext cx="1648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01B0B1C5-1E89-4D34-BC90-8EEC834B65E4}"/>
                    </a:ext>
                  </a:extLst>
                </p14:cNvPr>
                <p14:cNvContentPartPr/>
                <p14:nvPr/>
              </p14:nvContentPartPr>
              <p14:xfrm>
                <a:off x="9210347" y="3249427"/>
                <a:ext cx="30960" cy="41076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01B0B1C5-1E89-4D34-BC90-8EEC834B65E4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9206027" y="3245107"/>
                  <a:ext cx="39600" cy="41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66EAF017-DEC8-4E77-BF7A-3774CCF3BD0F}"/>
                    </a:ext>
                  </a:extLst>
                </p14:cNvPr>
                <p14:cNvContentPartPr/>
                <p14:nvPr/>
              </p14:nvContentPartPr>
              <p14:xfrm>
                <a:off x="7893467" y="2221627"/>
                <a:ext cx="692640" cy="88560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66EAF017-DEC8-4E77-BF7A-3774CCF3BD0F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7889147" y="2217307"/>
                  <a:ext cx="701280" cy="89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769B32BB-A50C-451D-94E3-5B52622C639A}"/>
                    </a:ext>
                  </a:extLst>
                </p14:cNvPr>
                <p14:cNvContentPartPr/>
                <p14:nvPr/>
              </p14:nvContentPartPr>
              <p14:xfrm>
                <a:off x="10018907" y="3433387"/>
                <a:ext cx="909720" cy="81036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769B32BB-A50C-451D-94E3-5B52622C639A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0014587" y="3429067"/>
                  <a:ext cx="918360" cy="81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90C9E9AC-BA1F-494F-A337-46934B66A962}"/>
                    </a:ext>
                  </a:extLst>
                </p14:cNvPr>
                <p14:cNvContentPartPr/>
                <p14:nvPr/>
              </p14:nvContentPartPr>
              <p14:xfrm>
                <a:off x="9134747" y="3186427"/>
                <a:ext cx="80640" cy="6480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90C9E9AC-BA1F-494F-A337-46934B66A962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9130427" y="3182107"/>
                  <a:ext cx="8928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87641C40-786D-4F1D-B817-D1083FA16F71}"/>
                    </a:ext>
                  </a:extLst>
                </p14:cNvPr>
                <p14:cNvContentPartPr/>
                <p14:nvPr/>
              </p14:nvContentPartPr>
              <p14:xfrm>
                <a:off x="8291267" y="3173107"/>
                <a:ext cx="72000" cy="17856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87641C40-786D-4F1D-B817-D1083FA16F71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8286947" y="3168787"/>
                  <a:ext cx="8064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C69544F1-3C1D-4C01-B359-4AB924346D12}"/>
                    </a:ext>
                  </a:extLst>
                </p14:cNvPr>
                <p14:cNvContentPartPr/>
                <p14:nvPr/>
              </p14:nvContentPartPr>
              <p14:xfrm>
                <a:off x="8399267" y="3098587"/>
                <a:ext cx="104400" cy="9792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C69544F1-3C1D-4C01-B359-4AB924346D12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8394947" y="3094267"/>
                  <a:ext cx="1130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775309BB-BE3E-4693-A1D4-5A91689B9989}"/>
                    </a:ext>
                  </a:extLst>
                </p14:cNvPr>
                <p14:cNvContentPartPr/>
                <p14:nvPr/>
              </p14:nvContentPartPr>
              <p14:xfrm>
                <a:off x="8590787" y="3544627"/>
                <a:ext cx="146520" cy="12240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775309BB-BE3E-4693-A1D4-5A91689B9989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8586467" y="3540307"/>
                  <a:ext cx="15516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1DD798A5-EC7D-47AB-ABEF-35840FD48C7B}"/>
                    </a:ext>
                  </a:extLst>
                </p14:cNvPr>
                <p14:cNvContentPartPr/>
                <p14:nvPr/>
              </p14:nvContentPartPr>
              <p14:xfrm>
                <a:off x="8575307" y="3491707"/>
                <a:ext cx="249480" cy="202680"/>
              </p14:xfrm>
            </p:contentPart>
          </mc:Choice>
          <mc:Fallback xmlns=""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1DD798A5-EC7D-47AB-ABEF-35840FD48C7B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8570987" y="3487387"/>
                  <a:ext cx="258120" cy="211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31">
            <p14:nvContentPartPr>
              <p14:cNvPr id="90" name="Freihand 89">
                <a:extLst>
                  <a:ext uri="{FF2B5EF4-FFF2-40B4-BE49-F238E27FC236}">
                    <a16:creationId xmlns:a16="http://schemas.microsoft.com/office/drawing/2014/main" id="{7B97837A-6856-4556-8731-29F7A1684554}"/>
                  </a:ext>
                </a:extLst>
              </p14:cNvPr>
              <p14:cNvContentPartPr/>
              <p14:nvPr/>
            </p14:nvContentPartPr>
            <p14:xfrm>
              <a:off x="8864027" y="3491347"/>
              <a:ext cx="60840" cy="3600"/>
            </p14:xfrm>
          </p:contentPart>
        </mc:Choice>
        <mc:Fallback xmlns="">
          <p:pic>
            <p:nvPicPr>
              <p:cNvPr id="90" name="Freihand 89">
                <a:extLst>
                  <a:ext uri="{FF2B5EF4-FFF2-40B4-BE49-F238E27FC236}">
                    <a16:creationId xmlns:a16="http://schemas.microsoft.com/office/drawing/2014/main" id="{7B97837A-6856-4556-8731-29F7A1684554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8859707" y="3487027"/>
                <a:ext cx="69480" cy="1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3">
            <p14:nvContentPartPr>
              <p14:cNvPr id="91" name="Freihand 90">
                <a:extLst>
                  <a:ext uri="{FF2B5EF4-FFF2-40B4-BE49-F238E27FC236}">
                    <a16:creationId xmlns:a16="http://schemas.microsoft.com/office/drawing/2014/main" id="{91186FFB-C017-41F5-B43E-C9AAD2174ED1}"/>
                  </a:ext>
                </a:extLst>
              </p14:cNvPr>
              <p14:cNvContentPartPr/>
              <p14:nvPr/>
            </p14:nvContentPartPr>
            <p14:xfrm>
              <a:off x="8820827" y="3349867"/>
              <a:ext cx="1496880" cy="163440"/>
            </p14:xfrm>
          </p:contentPart>
        </mc:Choice>
        <mc:Fallback xmlns="">
          <p:pic>
            <p:nvPicPr>
              <p:cNvPr id="91" name="Freihand 90">
                <a:extLst>
                  <a:ext uri="{FF2B5EF4-FFF2-40B4-BE49-F238E27FC236}">
                    <a16:creationId xmlns:a16="http://schemas.microsoft.com/office/drawing/2014/main" id="{91186FFB-C017-41F5-B43E-C9AAD2174ED1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8816507" y="3345547"/>
                <a:ext cx="1505520" cy="172080"/>
              </a:xfrm>
              <a:prstGeom prst="rect">
                <a:avLst/>
              </a:prstGeom>
            </p:spPr>
          </p:pic>
        </mc:Fallback>
      </mc:AlternateContent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EC3C69ED-D43D-4FDA-9D48-93FD1194EC26}"/>
              </a:ext>
            </a:extLst>
          </p:cNvPr>
          <p:cNvGrpSpPr/>
          <p:nvPr/>
        </p:nvGrpSpPr>
        <p:grpSpPr>
          <a:xfrm>
            <a:off x="8271107" y="3427987"/>
            <a:ext cx="554040" cy="200160"/>
            <a:chOff x="8271107" y="3427987"/>
            <a:chExt cx="554040" cy="200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B695B6AC-7564-4AAC-A066-B3AD420DDC77}"/>
                    </a:ext>
                  </a:extLst>
                </p14:cNvPr>
                <p14:cNvContentPartPr/>
                <p14:nvPr/>
              </p14:nvContentPartPr>
              <p14:xfrm>
                <a:off x="8696987" y="3566947"/>
                <a:ext cx="360" cy="360"/>
              </p14:xfrm>
            </p:contentPart>
          </mc:Choice>
          <mc:Fallback xmlns=""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B695B6AC-7564-4AAC-A066-B3AD420DDC77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692667" y="3562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C0999FE0-37B2-4584-A730-71048B1A1987}"/>
                    </a:ext>
                  </a:extLst>
                </p14:cNvPr>
                <p14:cNvContentPartPr/>
                <p14:nvPr/>
              </p14:nvContentPartPr>
              <p14:xfrm>
                <a:off x="8636507" y="3496027"/>
                <a:ext cx="165240" cy="132120"/>
              </p14:xfrm>
            </p:contentPart>
          </mc:Choice>
          <mc:Fallback xmlns=""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C0999FE0-37B2-4584-A730-71048B1A1987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8632187" y="3491707"/>
                  <a:ext cx="1738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4C8C93C8-3628-4A99-B423-C94181D9AF55}"/>
                    </a:ext>
                  </a:extLst>
                </p14:cNvPr>
                <p14:cNvContentPartPr/>
                <p14:nvPr/>
              </p14:nvContentPartPr>
              <p14:xfrm>
                <a:off x="8562347" y="3508627"/>
                <a:ext cx="116640" cy="1368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4C8C93C8-3628-4A99-B423-C94181D9AF55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8558027" y="3504307"/>
                  <a:ext cx="1252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36535BF0-4516-47D9-AA4B-DAC315E1DD77}"/>
                    </a:ext>
                  </a:extLst>
                </p14:cNvPr>
                <p14:cNvContentPartPr/>
                <p14:nvPr/>
              </p14:nvContentPartPr>
              <p14:xfrm>
                <a:off x="8741627" y="3477307"/>
                <a:ext cx="83520" cy="22320"/>
              </p14:xfrm>
            </p:contentPart>
          </mc:Choice>
          <mc:Fallback xmlns=""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36535BF0-4516-47D9-AA4B-DAC315E1DD77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737307" y="3472987"/>
                  <a:ext cx="921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792E7503-E729-471B-8B1B-8D00F0E7C370}"/>
                    </a:ext>
                  </a:extLst>
                </p14:cNvPr>
                <p14:cNvContentPartPr/>
                <p14:nvPr/>
              </p14:nvContentPartPr>
              <p14:xfrm>
                <a:off x="8271107" y="3486667"/>
                <a:ext cx="83520" cy="135720"/>
              </p14:xfrm>
            </p:contentPart>
          </mc:Choice>
          <mc:Fallback xmlns=""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792E7503-E729-471B-8B1B-8D00F0E7C370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8266787" y="3482347"/>
                  <a:ext cx="9216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FDC1F70C-0DC0-4562-BEA1-0EDA499182FD}"/>
                    </a:ext>
                  </a:extLst>
                </p14:cNvPr>
                <p14:cNvContentPartPr/>
                <p14:nvPr/>
              </p14:nvContentPartPr>
              <p14:xfrm>
                <a:off x="8402867" y="3427987"/>
                <a:ext cx="99360" cy="5544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FDC1F70C-0DC0-4562-BEA1-0EDA499182FD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8398547" y="3423667"/>
                  <a:ext cx="108000" cy="64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47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F9DD1888-43C9-41EA-8104-67267E6183E4}"/>
                  </a:ext>
                </a:extLst>
              </p14:cNvPr>
              <p14:cNvContentPartPr/>
              <p14:nvPr/>
            </p14:nvContentPartPr>
            <p14:xfrm>
              <a:off x="1452347" y="1828147"/>
              <a:ext cx="1730520" cy="1331640"/>
            </p14:xfrm>
          </p:contentPart>
        </mc:Choice>
        <mc:Fallback xmlns=""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F9DD1888-43C9-41EA-8104-67267E6183E4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1448027" y="1823827"/>
                <a:ext cx="1739160" cy="134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7830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C2F3A-D525-1B90-4153-B12EA0025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0C847AF-7BE2-A833-CF63-337E1156E25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055E3C2-936C-1831-377B-E8349D61C145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9FD4113-319A-ECE4-FA7F-8D233A94D1A1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1B67F9D-1B03-3E69-4B3B-9AA52F5CC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22" y="856265"/>
            <a:ext cx="8086233" cy="454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57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88F71-42AC-DE0B-784A-95F3AC81E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3B9ED5-5974-6AD9-2D17-B66A8DD2A9F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AAAF9D-4A0D-7694-7EA7-A0C2DDCAD070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DB0B7E67-49E0-16A8-6812-2BF8E6B6D1CC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9999C84-1C1B-508D-34A2-922F7B920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58" y="651432"/>
            <a:ext cx="5612494" cy="315796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1C3D7DE-71BD-FA60-D7CA-C39E67E78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41" y="3651719"/>
            <a:ext cx="5339262" cy="300422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2AD00C8-8F32-4E05-8111-6FC5EF14CBAC}"/>
              </a:ext>
            </a:extLst>
          </p:cNvPr>
          <p:cNvSpPr txBox="1"/>
          <p:nvPr/>
        </p:nvSpPr>
        <p:spPr>
          <a:xfrm>
            <a:off x="2788320" y="3959763"/>
            <a:ext cx="154672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Interchange B and A </a:t>
            </a:r>
          </a:p>
        </p:txBody>
      </p:sp>
    </p:spTree>
    <p:extLst>
      <p:ext uri="{BB962C8B-B14F-4D97-AF65-F5344CB8AC3E}">
        <p14:creationId xmlns:p14="http://schemas.microsoft.com/office/powerpoint/2010/main" val="4246016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EBC08-4D28-C5BB-79C3-1505591C1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A7352121-364E-B03A-75B1-CF58E307AA37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CADE5B-5543-8D41-FB64-BD39191FF5B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 – Exercise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615BE6-3461-328C-B5D2-F2BD66132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14" y="861155"/>
            <a:ext cx="4745491" cy="59072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0B708C1-067D-6983-00D6-FFFD176D02B0}"/>
              </a:ext>
            </a:extLst>
          </p:cNvPr>
          <p:cNvSpPr txBox="1"/>
          <p:nvPr/>
        </p:nvSpPr>
        <p:spPr>
          <a:xfrm>
            <a:off x="3160643" y="1552930"/>
            <a:ext cx="4000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Calculate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optimal </a:t>
            </a:r>
            <a:r>
              <a:rPr lang="de-DE" dirty="0" err="1"/>
              <a:t>tariff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Country A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D0B4B19-618D-BEFD-1997-9C7AA680E7A7}"/>
              </a:ext>
            </a:extLst>
          </p:cNvPr>
          <p:cNvSpPr txBox="1"/>
          <p:nvPr/>
        </p:nvSpPr>
        <p:spPr>
          <a:xfrm>
            <a:off x="7478184" y="1554530"/>
            <a:ext cx="3418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4"/>
              </a:rPr>
              <a:t>https://www.wolframalpha.com/</a:t>
            </a:r>
            <a:r>
              <a:rPr lang="de-DE" dirty="0"/>
              <a:t>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0EB22B7-10F6-D474-9D1F-CF8D9C581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9868" y="880380"/>
            <a:ext cx="4591042" cy="57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32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944B6-8975-C4A4-F057-9233F1E4E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EAC15245-5F67-2583-BA53-5CF9077F582B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Tariff: Small country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A31C3286-F699-C4A2-D80B-C0E7D7B3BEF3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34EE4080-EF43-1EB8-AED6-11D0756E1179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120CC31B-EAAA-3E4C-D5EC-17F4E0353E69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5F987A51-7A6F-E7A5-6BF7-64368880EADC}"/>
              </a:ext>
            </a:extLst>
          </p:cNvPr>
          <p:cNvSpPr txBox="1"/>
          <p:nvPr/>
        </p:nvSpPr>
        <p:spPr>
          <a:xfrm>
            <a:off x="5941612" y="4618395"/>
            <a:ext cx="277640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72206C28-0E60-D6F7-8330-A330502F6CF4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060AEE21-3371-7CF4-A310-ABC2EBC77C32}"/>
              </a:ext>
            </a:extLst>
          </p:cNvPr>
          <p:cNvSpPr txBox="1"/>
          <p:nvPr/>
        </p:nvSpPr>
        <p:spPr>
          <a:xfrm>
            <a:off x="43642" y="3107447"/>
            <a:ext cx="1577673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2D445226-92BE-0F02-E378-A3243CDA14CF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DF645C64-0DCB-1A24-CFBE-2DE62C8E7F0B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9432A6C6-D140-4256-B82F-659646984AD3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0154BFC9-E43A-4822-B926-83A6F4C6EC97}"/>
                  </a:ext>
                </a:extLst>
              </p14:cNvPr>
              <p14:cNvContentPartPr/>
              <p14:nvPr/>
            </p14:nvContentPartPr>
            <p14:xfrm>
              <a:off x="6350507" y="606307"/>
              <a:ext cx="189000" cy="26352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0154BFC9-E43A-4822-B926-83A6F4C6EC9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46187" y="601987"/>
                <a:ext cx="197640" cy="272160"/>
              </a:xfrm>
              <a:prstGeom prst="rect">
                <a:avLst/>
              </a:prstGeom>
            </p:spPr>
          </p:pic>
        </mc:Fallback>
      </mc:AlternateContent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12BFADE1-5657-4F46-AEB8-2F366655A92A}"/>
              </a:ext>
            </a:extLst>
          </p:cNvPr>
          <p:cNvGrpSpPr/>
          <p:nvPr/>
        </p:nvGrpSpPr>
        <p:grpSpPr>
          <a:xfrm>
            <a:off x="7074827" y="3785107"/>
            <a:ext cx="349560" cy="286920"/>
            <a:chOff x="7074827" y="3785107"/>
            <a:chExt cx="349560" cy="286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34307AEE-4D01-414C-A300-B409BA52BE39}"/>
                    </a:ext>
                  </a:extLst>
                </p14:cNvPr>
                <p14:cNvContentPartPr/>
                <p14:nvPr/>
              </p14:nvContentPartPr>
              <p14:xfrm>
                <a:off x="7225667" y="3810667"/>
                <a:ext cx="32760" cy="19008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34307AEE-4D01-414C-A300-B409BA52BE3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221347" y="3806347"/>
                  <a:ext cx="4140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3CB439FE-2DFA-4630-89ED-00CA65B4D19D}"/>
                    </a:ext>
                  </a:extLst>
                </p14:cNvPr>
                <p14:cNvContentPartPr/>
                <p14:nvPr/>
              </p14:nvContentPartPr>
              <p14:xfrm>
                <a:off x="7074827" y="3785107"/>
                <a:ext cx="349560" cy="286920"/>
              </p14:xfrm>
            </p:contentPart>
          </mc:Choice>
          <mc:Fallback xmlns=""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3CB439FE-2DFA-4630-89ED-00CA65B4D19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070507" y="3780787"/>
                  <a:ext cx="358200" cy="295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A7E5E273-D7D4-4A05-BE88-8EB58D69F898}"/>
                  </a:ext>
                </a:extLst>
              </p14:cNvPr>
              <p14:cNvContentPartPr/>
              <p14:nvPr/>
            </p14:nvContentPartPr>
            <p14:xfrm>
              <a:off x="9998027" y="431707"/>
              <a:ext cx="948960" cy="553680"/>
            </p14:xfrm>
          </p:contentPart>
        </mc:Choice>
        <mc:Fallback xmlns=""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A7E5E273-D7D4-4A05-BE88-8EB58D69F89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993707" y="427387"/>
                <a:ext cx="957600" cy="56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19" name="Freihand 118">
                <a:extLst>
                  <a:ext uri="{FF2B5EF4-FFF2-40B4-BE49-F238E27FC236}">
                    <a16:creationId xmlns:a16="http://schemas.microsoft.com/office/drawing/2014/main" id="{6B971509-05F0-4D10-ABBB-2B4A433E5869}"/>
                  </a:ext>
                </a:extLst>
              </p14:cNvPr>
              <p14:cNvContentPartPr/>
              <p14:nvPr/>
            </p14:nvContentPartPr>
            <p14:xfrm>
              <a:off x="11454227" y="121027"/>
              <a:ext cx="605520" cy="446040"/>
            </p14:xfrm>
          </p:contentPart>
        </mc:Choice>
        <mc:Fallback xmlns="">
          <p:pic>
            <p:nvPicPr>
              <p:cNvPr id="119" name="Freihand 118">
                <a:extLst>
                  <a:ext uri="{FF2B5EF4-FFF2-40B4-BE49-F238E27FC236}">
                    <a16:creationId xmlns:a16="http://schemas.microsoft.com/office/drawing/2014/main" id="{6B971509-05F0-4D10-ABBB-2B4A433E586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449907" y="116707"/>
                <a:ext cx="614160" cy="45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DA8C13B6-FF45-4BA6-B13C-9E5EF35C64D7}"/>
                  </a:ext>
                </a:extLst>
              </p14:cNvPr>
              <p14:cNvContentPartPr/>
              <p14:nvPr/>
            </p14:nvContentPartPr>
            <p14:xfrm>
              <a:off x="10135547" y="850387"/>
              <a:ext cx="35280" cy="66960"/>
            </p14:xfrm>
          </p:contentPart>
        </mc:Choice>
        <mc:Fallback xmlns=""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DA8C13B6-FF45-4BA6-B13C-9E5EF35C64D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31227" y="846067"/>
                <a:ext cx="43920" cy="7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47" name="Freihand 146">
                <a:extLst>
                  <a:ext uri="{FF2B5EF4-FFF2-40B4-BE49-F238E27FC236}">
                    <a16:creationId xmlns:a16="http://schemas.microsoft.com/office/drawing/2014/main" id="{3A02E31F-2453-48A4-AE6A-37B2463AD6CA}"/>
                  </a:ext>
                </a:extLst>
              </p14:cNvPr>
              <p14:cNvContentPartPr/>
              <p14:nvPr/>
            </p14:nvContentPartPr>
            <p14:xfrm>
              <a:off x="9957707" y="411907"/>
              <a:ext cx="963000" cy="694800"/>
            </p14:xfrm>
          </p:contentPart>
        </mc:Choice>
        <mc:Fallback xmlns="">
          <p:pic>
            <p:nvPicPr>
              <p:cNvPr id="147" name="Freihand 146">
                <a:extLst>
                  <a:ext uri="{FF2B5EF4-FFF2-40B4-BE49-F238E27FC236}">
                    <a16:creationId xmlns:a16="http://schemas.microsoft.com/office/drawing/2014/main" id="{3A02E31F-2453-48A4-AE6A-37B2463AD6C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953387" y="407587"/>
                <a:ext cx="971640" cy="703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93" name="Gruppieren 192">
            <a:extLst>
              <a:ext uri="{FF2B5EF4-FFF2-40B4-BE49-F238E27FC236}">
                <a16:creationId xmlns:a16="http://schemas.microsoft.com/office/drawing/2014/main" id="{1FCE2DE6-3713-45CC-92E5-D749C8D784C7}"/>
              </a:ext>
            </a:extLst>
          </p:cNvPr>
          <p:cNvGrpSpPr/>
          <p:nvPr/>
        </p:nvGrpSpPr>
        <p:grpSpPr>
          <a:xfrm>
            <a:off x="1691027" y="536467"/>
            <a:ext cx="2787120" cy="1564560"/>
            <a:chOff x="1691027" y="536467"/>
            <a:chExt cx="2787120" cy="1564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3584209D-C8FB-4E5E-A3FD-F982993EF11C}"/>
                    </a:ext>
                  </a:extLst>
                </p14:cNvPr>
                <p14:cNvContentPartPr/>
                <p14:nvPr/>
              </p14:nvContentPartPr>
              <p14:xfrm>
                <a:off x="4005107" y="1589467"/>
                <a:ext cx="9000" cy="28692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3584209D-C8FB-4E5E-A3FD-F982993EF11C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000787" y="1585147"/>
                  <a:ext cx="17640" cy="29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F3F978F6-713D-45BF-BD46-4B8E9BB63E93}"/>
                    </a:ext>
                  </a:extLst>
                </p14:cNvPr>
                <p14:cNvContentPartPr/>
                <p14:nvPr/>
              </p14:nvContentPartPr>
              <p14:xfrm>
                <a:off x="3954707" y="1762267"/>
                <a:ext cx="132840" cy="21420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F3F978F6-713D-45BF-BD46-4B8E9BB63E9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950387" y="1757947"/>
                  <a:ext cx="14148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F2608A5E-FD4C-4723-85A8-78C8E7A1FC6B}"/>
                    </a:ext>
                  </a:extLst>
                </p14:cNvPr>
                <p14:cNvContentPartPr/>
                <p14:nvPr/>
              </p14:nvContentPartPr>
              <p14:xfrm>
                <a:off x="3754547" y="1213627"/>
                <a:ext cx="199440" cy="20556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F2608A5E-FD4C-4723-85A8-78C8E7A1FC6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750227" y="1209307"/>
                  <a:ext cx="20808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B725AD59-6ABB-4CF4-88F9-945EE3CAA3FB}"/>
                    </a:ext>
                  </a:extLst>
                </p14:cNvPr>
                <p14:cNvContentPartPr/>
                <p14:nvPr/>
              </p14:nvContentPartPr>
              <p14:xfrm>
                <a:off x="3926987" y="1109947"/>
                <a:ext cx="73080" cy="175320"/>
              </p14:xfrm>
            </p:contentPart>
          </mc:Choice>
          <mc:Fallback xmlns=""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B725AD59-6ABB-4CF4-88F9-945EE3CAA3FB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922667" y="1105627"/>
                  <a:ext cx="8172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16FFAAAE-6B2C-48A7-9C71-E070C0840E19}"/>
                    </a:ext>
                  </a:extLst>
                </p14:cNvPr>
                <p14:cNvContentPartPr/>
                <p14:nvPr/>
              </p14:nvContentPartPr>
              <p14:xfrm>
                <a:off x="4015187" y="1123267"/>
                <a:ext cx="158760" cy="160920"/>
              </p14:xfrm>
            </p:contentPart>
          </mc:Choice>
          <mc:Fallback xmlns=""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16FFAAAE-6B2C-48A7-9C71-E070C0840E1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010867" y="1118947"/>
                  <a:ext cx="16740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C36A7FC4-638C-48BD-B645-60D902002DDD}"/>
                    </a:ext>
                  </a:extLst>
                </p14:cNvPr>
                <p14:cNvContentPartPr/>
                <p14:nvPr/>
              </p14:nvContentPartPr>
              <p14:xfrm>
                <a:off x="4128587" y="995107"/>
                <a:ext cx="102240" cy="166680"/>
              </p14:xfrm>
            </p:contentPart>
          </mc:Choice>
          <mc:Fallback xmlns=""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C36A7FC4-638C-48BD-B645-60D902002DD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124267" y="990787"/>
                  <a:ext cx="11088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543F797-0F47-44E6-BD2A-3E5347B23006}"/>
                    </a:ext>
                  </a:extLst>
                </p14:cNvPr>
                <p14:cNvContentPartPr/>
                <p14:nvPr/>
              </p14:nvContentPartPr>
              <p14:xfrm>
                <a:off x="4226867" y="1003747"/>
                <a:ext cx="251280" cy="240480"/>
              </p14:xfrm>
            </p:contentPart>
          </mc:Choice>
          <mc:Fallback xmlns=""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543F797-0F47-44E6-BD2A-3E5347B2300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222547" y="999427"/>
                  <a:ext cx="25992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08AB4B31-4073-4B6E-B2A1-5BFF02262D3E}"/>
                    </a:ext>
                  </a:extLst>
                </p14:cNvPr>
                <p14:cNvContentPartPr/>
                <p14:nvPr/>
              </p14:nvContentPartPr>
              <p14:xfrm>
                <a:off x="1691027" y="1115707"/>
                <a:ext cx="1478520" cy="985320"/>
              </p14:xfrm>
            </p:contentPart>
          </mc:Choice>
          <mc:Fallback xmlns=""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08AB4B31-4073-4B6E-B2A1-5BFF02262D3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686707" y="1111387"/>
                  <a:ext cx="1487160" cy="9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A1D40726-3BE9-4ED1-8CE3-E50657B85138}"/>
                    </a:ext>
                  </a:extLst>
                </p14:cNvPr>
                <p14:cNvContentPartPr/>
                <p14:nvPr/>
              </p14:nvContentPartPr>
              <p14:xfrm>
                <a:off x="2315627" y="863707"/>
                <a:ext cx="661680" cy="84528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A1D40726-3BE9-4ED1-8CE3-E50657B85138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2311307" y="859387"/>
                  <a:ext cx="670320" cy="85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E27064AD-C5AA-4849-BC69-F1ABE086A062}"/>
                    </a:ext>
                  </a:extLst>
                </p14:cNvPr>
                <p14:cNvContentPartPr/>
                <p14:nvPr/>
              </p14:nvContentPartPr>
              <p14:xfrm>
                <a:off x="3084227" y="572467"/>
                <a:ext cx="200880" cy="256320"/>
              </p14:xfrm>
            </p:contentPart>
          </mc:Choice>
          <mc:Fallback xmlns=""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E27064AD-C5AA-4849-BC69-F1ABE086A062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079907" y="568147"/>
                  <a:ext cx="20952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ADB97736-B8BC-4B17-B7F5-E8A68A5A43BC}"/>
                    </a:ext>
                  </a:extLst>
                </p14:cNvPr>
                <p14:cNvContentPartPr/>
                <p14:nvPr/>
              </p14:nvContentPartPr>
              <p14:xfrm>
                <a:off x="3267107" y="536467"/>
                <a:ext cx="230400" cy="261000"/>
              </p14:xfrm>
            </p:contentPart>
          </mc:Choice>
          <mc:Fallback xmlns=""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ADB97736-B8BC-4B17-B7F5-E8A68A5A43B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262787" y="532147"/>
                  <a:ext cx="23904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AF464119-36E5-4706-8481-8867AA86812B}"/>
                    </a:ext>
                  </a:extLst>
                </p14:cNvPr>
                <p14:cNvContentPartPr/>
                <p14:nvPr/>
              </p14:nvContentPartPr>
              <p14:xfrm>
                <a:off x="3503267" y="606667"/>
                <a:ext cx="133200" cy="18648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AF464119-36E5-4706-8481-8867AA86812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498947" y="602347"/>
                  <a:ext cx="14184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E9B58ACA-F101-4446-84AD-069ECC4401E8}"/>
                    </a:ext>
                  </a:extLst>
                </p14:cNvPr>
                <p14:cNvContentPartPr/>
                <p14:nvPr/>
              </p14:nvContentPartPr>
              <p14:xfrm>
                <a:off x="3549347" y="688027"/>
                <a:ext cx="86040" cy="4428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E9B58ACA-F101-4446-84AD-069ECC4401E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545027" y="683707"/>
                  <a:ext cx="94680" cy="52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194" name="Freihand 193">
                <a:extLst>
                  <a:ext uri="{FF2B5EF4-FFF2-40B4-BE49-F238E27FC236}">
                    <a16:creationId xmlns:a16="http://schemas.microsoft.com/office/drawing/2014/main" id="{78264085-B055-4751-BC9C-9E8696C64657}"/>
                  </a:ext>
                </a:extLst>
              </p14:cNvPr>
              <p14:cNvContentPartPr/>
              <p14:nvPr/>
            </p14:nvContentPartPr>
            <p14:xfrm>
              <a:off x="589427" y="2946307"/>
              <a:ext cx="478800" cy="688320"/>
            </p14:xfrm>
          </p:contentPart>
        </mc:Choice>
        <mc:Fallback xmlns="">
          <p:pic>
            <p:nvPicPr>
              <p:cNvPr id="194" name="Freihand 193">
                <a:extLst>
                  <a:ext uri="{FF2B5EF4-FFF2-40B4-BE49-F238E27FC236}">
                    <a16:creationId xmlns:a16="http://schemas.microsoft.com/office/drawing/2014/main" id="{78264085-B055-4751-BC9C-9E8696C64657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85107" y="2941987"/>
                <a:ext cx="487440" cy="69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220" name="Freihand 219">
                <a:extLst>
                  <a:ext uri="{FF2B5EF4-FFF2-40B4-BE49-F238E27FC236}">
                    <a16:creationId xmlns:a16="http://schemas.microsoft.com/office/drawing/2014/main" id="{09595D65-DE39-4C14-9AB0-4784EA86DD3C}"/>
                  </a:ext>
                </a:extLst>
              </p14:cNvPr>
              <p14:cNvContentPartPr/>
              <p14:nvPr/>
            </p14:nvContentPartPr>
            <p14:xfrm>
              <a:off x="2481587" y="3130627"/>
              <a:ext cx="18000" cy="11520"/>
            </p14:xfrm>
          </p:contentPart>
        </mc:Choice>
        <mc:Fallback xmlns="">
          <p:pic>
            <p:nvPicPr>
              <p:cNvPr id="220" name="Freihand 219">
                <a:extLst>
                  <a:ext uri="{FF2B5EF4-FFF2-40B4-BE49-F238E27FC236}">
                    <a16:creationId xmlns:a16="http://schemas.microsoft.com/office/drawing/2014/main" id="{09595D65-DE39-4C14-9AB0-4784EA86DD3C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2477267" y="3126307"/>
                <a:ext cx="2664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242" name="Freihand 241">
                <a:extLst>
                  <a:ext uri="{FF2B5EF4-FFF2-40B4-BE49-F238E27FC236}">
                    <a16:creationId xmlns:a16="http://schemas.microsoft.com/office/drawing/2014/main" id="{906178C0-3505-4C9E-9AEB-202BFF8F3437}"/>
                  </a:ext>
                </a:extLst>
              </p14:cNvPr>
              <p14:cNvContentPartPr/>
              <p14:nvPr/>
            </p14:nvContentPartPr>
            <p14:xfrm>
              <a:off x="3954347" y="2223427"/>
              <a:ext cx="56880" cy="45000"/>
            </p14:xfrm>
          </p:contentPart>
        </mc:Choice>
        <mc:Fallback xmlns="">
          <p:pic>
            <p:nvPicPr>
              <p:cNvPr id="242" name="Freihand 241">
                <a:extLst>
                  <a:ext uri="{FF2B5EF4-FFF2-40B4-BE49-F238E27FC236}">
                    <a16:creationId xmlns:a16="http://schemas.microsoft.com/office/drawing/2014/main" id="{906178C0-3505-4C9E-9AEB-202BFF8F3437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3950027" y="2219107"/>
                <a:ext cx="65520" cy="5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244" name="Freihand 243">
                <a:extLst>
                  <a:ext uri="{FF2B5EF4-FFF2-40B4-BE49-F238E27FC236}">
                    <a16:creationId xmlns:a16="http://schemas.microsoft.com/office/drawing/2014/main" id="{250BD1D7-05C1-4585-9493-75C9705D2D60}"/>
                  </a:ext>
                </a:extLst>
              </p14:cNvPr>
              <p14:cNvContentPartPr/>
              <p14:nvPr/>
            </p14:nvContentPartPr>
            <p14:xfrm>
              <a:off x="2485187" y="2240707"/>
              <a:ext cx="3151800" cy="1147320"/>
            </p14:xfrm>
          </p:contentPart>
        </mc:Choice>
        <mc:Fallback xmlns="">
          <p:pic>
            <p:nvPicPr>
              <p:cNvPr id="244" name="Freihand 243">
                <a:extLst>
                  <a:ext uri="{FF2B5EF4-FFF2-40B4-BE49-F238E27FC236}">
                    <a16:creationId xmlns:a16="http://schemas.microsoft.com/office/drawing/2014/main" id="{250BD1D7-05C1-4585-9493-75C9705D2D60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2480867" y="2236387"/>
                <a:ext cx="3160440" cy="1155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47" name="Gruppieren 246">
            <a:extLst>
              <a:ext uri="{FF2B5EF4-FFF2-40B4-BE49-F238E27FC236}">
                <a16:creationId xmlns:a16="http://schemas.microsoft.com/office/drawing/2014/main" id="{9E0A6843-0015-4D71-B10A-308CAF0F6223}"/>
              </a:ext>
            </a:extLst>
          </p:cNvPr>
          <p:cNvGrpSpPr/>
          <p:nvPr/>
        </p:nvGrpSpPr>
        <p:grpSpPr>
          <a:xfrm>
            <a:off x="1512467" y="7267"/>
            <a:ext cx="10458000" cy="4237920"/>
            <a:chOff x="1512467" y="7267"/>
            <a:chExt cx="10458000" cy="423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2F657202-539E-433D-B019-2BA1F13A89E8}"/>
                    </a:ext>
                  </a:extLst>
                </p14:cNvPr>
                <p14:cNvContentPartPr/>
                <p14:nvPr/>
              </p14:nvContentPartPr>
              <p14:xfrm>
                <a:off x="9900467" y="275107"/>
                <a:ext cx="124560" cy="87336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2F657202-539E-433D-B019-2BA1F13A89E8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896147" y="270787"/>
                  <a:ext cx="133200" cy="88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0BB5ABAA-C742-46E1-B3F5-703EF002C67C}"/>
                    </a:ext>
                  </a:extLst>
                </p14:cNvPr>
                <p14:cNvContentPartPr/>
                <p14:nvPr/>
              </p14:nvContentPartPr>
              <p14:xfrm>
                <a:off x="9688067" y="1021027"/>
                <a:ext cx="1315800" cy="8172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0BB5ABAA-C742-46E1-B3F5-703EF002C67C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683747" y="1016707"/>
                  <a:ext cx="132444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3588D31-62BD-4C6C-A4C4-C08520E4AA8B}"/>
                    </a:ext>
                  </a:extLst>
                </p14:cNvPr>
                <p14:cNvContentPartPr/>
                <p14:nvPr/>
              </p14:nvContentPartPr>
              <p14:xfrm>
                <a:off x="11175587" y="950827"/>
                <a:ext cx="276840" cy="221400"/>
              </p14:xfrm>
            </p:contentPart>
          </mc:Choice>
          <mc:Fallback xmlns=""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3588D31-62BD-4C6C-A4C4-C08520E4AA8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1171267" y="946507"/>
                  <a:ext cx="28548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492D5AA7-AC1B-4A5F-B3CC-73886935C2D0}"/>
                    </a:ext>
                  </a:extLst>
                </p14:cNvPr>
                <p14:cNvContentPartPr/>
                <p14:nvPr/>
              </p14:nvContentPartPr>
              <p14:xfrm>
                <a:off x="9815867" y="99067"/>
                <a:ext cx="368280" cy="28476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492D5AA7-AC1B-4A5F-B3CC-73886935C2D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811547" y="94747"/>
                  <a:ext cx="376920" cy="29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609DBCD7-A9DE-4846-B0A7-5184C004A581}"/>
                    </a:ext>
                  </a:extLst>
                </p14:cNvPr>
                <p14:cNvContentPartPr/>
                <p14:nvPr/>
              </p14:nvContentPartPr>
              <p14:xfrm>
                <a:off x="10017467" y="410827"/>
                <a:ext cx="360" cy="36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609DBCD7-A9DE-4846-B0A7-5184C004A581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013147" y="406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CF929E1A-60FA-4A7D-8497-BE9C721704CD}"/>
                    </a:ext>
                  </a:extLst>
                </p14:cNvPr>
                <p14:cNvContentPartPr/>
                <p14:nvPr/>
              </p14:nvContentPartPr>
              <p14:xfrm>
                <a:off x="9963827" y="402187"/>
                <a:ext cx="927720" cy="62424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CF929E1A-60FA-4A7D-8497-BE9C721704CD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9959507" y="397867"/>
                  <a:ext cx="936360" cy="63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0CDCB631-AF09-4342-9D50-7E8B7480E3F4}"/>
                    </a:ext>
                  </a:extLst>
                </p14:cNvPr>
                <p14:cNvContentPartPr/>
                <p14:nvPr/>
              </p14:nvContentPartPr>
              <p14:xfrm>
                <a:off x="9941147" y="415867"/>
                <a:ext cx="1016640" cy="540720"/>
              </p14:xfrm>
            </p:contentPart>
          </mc:Choice>
          <mc:Fallback xmlns=""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0CDCB631-AF09-4342-9D50-7E8B7480E3F4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9936827" y="411547"/>
                  <a:ext cx="1025280" cy="54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48BD9DAF-FFF9-4C23-9D4A-B797ECCC86C1}"/>
                    </a:ext>
                  </a:extLst>
                </p14:cNvPr>
                <p14:cNvContentPartPr/>
                <p14:nvPr/>
              </p14:nvContentPartPr>
              <p14:xfrm>
                <a:off x="9684107" y="102307"/>
                <a:ext cx="154440" cy="28188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48BD9DAF-FFF9-4C23-9D4A-B797ECCC86C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9679787" y="97987"/>
                  <a:ext cx="163080" cy="29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38EEBF7E-B8C7-45DB-9F45-AB9491A5BBBA}"/>
                    </a:ext>
                  </a:extLst>
                </p14:cNvPr>
                <p14:cNvContentPartPr/>
                <p14:nvPr/>
              </p14:nvContentPartPr>
              <p14:xfrm>
                <a:off x="11054987" y="1223707"/>
                <a:ext cx="144360" cy="23544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38EEBF7E-B8C7-45DB-9F45-AB9491A5BBB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1050667" y="1219387"/>
                  <a:ext cx="15300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154077B1-BA11-4423-9012-234072A1D15A}"/>
                    </a:ext>
                  </a:extLst>
                </p14:cNvPr>
                <p14:cNvContentPartPr/>
                <p14:nvPr/>
              </p14:nvContentPartPr>
              <p14:xfrm>
                <a:off x="11089907" y="1277347"/>
                <a:ext cx="216000" cy="110520"/>
              </p14:xfrm>
            </p:contentPart>
          </mc:Choice>
          <mc:Fallback xmlns=""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154077B1-BA11-4423-9012-234072A1D15A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1085587" y="1273027"/>
                  <a:ext cx="2246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EC03CFBA-C564-48ED-A80B-5C2FA5845436}"/>
                    </a:ext>
                  </a:extLst>
                </p14:cNvPr>
                <p14:cNvContentPartPr/>
                <p14:nvPr/>
              </p14:nvContentPartPr>
              <p14:xfrm>
                <a:off x="11071907" y="275467"/>
                <a:ext cx="120240" cy="15516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EC03CFBA-C564-48ED-A80B-5C2FA584543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1067587" y="271147"/>
                  <a:ext cx="1288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05095856-1EEA-4F64-B57B-4FD6A6DD41EC}"/>
                    </a:ext>
                  </a:extLst>
                </p14:cNvPr>
                <p14:cNvContentPartPr/>
                <p14:nvPr/>
              </p14:nvContentPartPr>
              <p14:xfrm>
                <a:off x="11042747" y="843907"/>
                <a:ext cx="6120" cy="115200"/>
              </p14:xfrm>
            </p:contentPart>
          </mc:Choice>
          <mc:Fallback xmlns=""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05095856-1EEA-4F64-B57B-4FD6A6DD41EC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1038427" y="839587"/>
                  <a:ext cx="1476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378B3DAE-5E21-4A04-AD81-4C2BB23E4B0D}"/>
                    </a:ext>
                  </a:extLst>
                </p14:cNvPr>
                <p14:cNvContentPartPr/>
                <p14:nvPr/>
              </p14:nvContentPartPr>
              <p14:xfrm>
                <a:off x="10980827" y="827347"/>
                <a:ext cx="186840" cy="15624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378B3DAE-5E21-4A04-AD81-4C2BB23E4B0D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0976507" y="823027"/>
                  <a:ext cx="1954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18028E89-245B-4E1F-A5E6-4465F97F9545}"/>
                    </a:ext>
                  </a:extLst>
                </p14:cNvPr>
                <p14:cNvContentPartPr/>
                <p14:nvPr/>
              </p14:nvContentPartPr>
              <p14:xfrm>
                <a:off x="9944747" y="726547"/>
                <a:ext cx="177120" cy="1368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18028E89-245B-4E1F-A5E6-4465F97F9545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940427" y="722227"/>
                  <a:ext cx="1857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0BF42A31-2AD0-4169-8991-759B60431375}"/>
                    </a:ext>
                  </a:extLst>
                </p14:cNvPr>
                <p14:cNvContentPartPr/>
                <p14:nvPr/>
              </p14:nvContentPartPr>
              <p14:xfrm>
                <a:off x="10302587" y="734107"/>
                <a:ext cx="64800" cy="1116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0BF42A31-2AD0-4169-8991-759B60431375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0298267" y="729787"/>
                  <a:ext cx="734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541A0189-1CCD-47D5-8CD6-5641A3204FC4}"/>
                    </a:ext>
                  </a:extLst>
                </p14:cNvPr>
                <p14:cNvContentPartPr/>
                <p14:nvPr/>
              </p14:nvContentPartPr>
              <p14:xfrm>
                <a:off x="10344707" y="716107"/>
                <a:ext cx="55800" cy="4860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541A0189-1CCD-47D5-8CD6-5641A3204FC4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0340387" y="711787"/>
                  <a:ext cx="6444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457F56A3-C222-4BDA-BB47-A44E24C58C6C}"/>
                    </a:ext>
                  </a:extLst>
                </p14:cNvPr>
                <p14:cNvContentPartPr/>
                <p14:nvPr/>
              </p14:nvContentPartPr>
              <p14:xfrm>
                <a:off x="9665027" y="715747"/>
                <a:ext cx="37080" cy="18792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457F56A3-C222-4BDA-BB47-A44E24C58C6C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9660707" y="711427"/>
                  <a:ext cx="457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574E7E8-0ACD-4715-92D6-3C4F5E7F3EF5}"/>
                    </a:ext>
                  </a:extLst>
                </p14:cNvPr>
                <p14:cNvContentPartPr/>
                <p14:nvPr/>
              </p14:nvContentPartPr>
              <p14:xfrm>
                <a:off x="9641987" y="692347"/>
                <a:ext cx="102960" cy="9648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574E7E8-0ACD-4715-92D6-3C4F5E7F3EF5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637667" y="688027"/>
                  <a:ext cx="1116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47CB09A9-3D47-4384-9C72-0BF9E6A774C9}"/>
                    </a:ext>
                  </a:extLst>
                </p14:cNvPr>
                <p14:cNvContentPartPr/>
                <p14:nvPr/>
              </p14:nvContentPartPr>
              <p14:xfrm>
                <a:off x="9733067" y="602347"/>
                <a:ext cx="128880" cy="128880"/>
              </p14:xfrm>
            </p:contentPart>
          </mc:Choice>
          <mc:Fallback xmlns=""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47CB09A9-3D47-4384-9C72-0BF9E6A774C9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728747" y="598027"/>
                  <a:ext cx="13752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99659E4F-41A1-40E9-B0CC-AE9BB52A8BAD}"/>
                    </a:ext>
                  </a:extLst>
                </p14:cNvPr>
                <p14:cNvContentPartPr/>
                <p14:nvPr/>
              </p14:nvContentPartPr>
              <p14:xfrm>
                <a:off x="9053747" y="7267"/>
                <a:ext cx="2916720" cy="143892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99659E4F-41A1-40E9-B0CC-AE9BB52A8BAD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049427" y="2947"/>
                  <a:ext cx="2925360" cy="144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97ECB4B5-19FE-4AD3-B9C1-A807BDF7E684}"/>
                    </a:ext>
                  </a:extLst>
                </p14:cNvPr>
                <p14:cNvContentPartPr/>
                <p14:nvPr/>
              </p14:nvContentPartPr>
              <p14:xfrm>
                <a:off x="10374587" y="716107"/>
                <a:ext cx="44280" cy="44640"/>
              </p14:xfrm>
            </p:contentPart>
          </mc:Choice>
          <mc:Fallback xmlns=""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97ECB4B5-19FE-4AD3-B9C1-A807BDF7E684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370267" y="711787"/>
                  <a:ext cx="5292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E502272D-C1CF-4A09-B44F-F9540CC3F0CF}"/>
                    </a:ext>
                  </a:extLst>
                </p14:cNvPr>
                <p14:cNvContentPartPr/>
                <p14:nvPr/>
              </p14:nvContentPartPr>
              <p14:xfrm>
                <a:off x="11005307" y="173227"/>
                <a:ext cx="318960" cy="40752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E502272D-C1CF-4A09-B44F-F9540CC3F0CF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1000987" y="168907"/>
                  <a:ext cx="327600" cy="41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B0B4CA59-9886-4E10-829D-009A2B73EBE4}"/>
                    </a:ext>
                  </a:extLst>
                </p14:cNvPr>
                <p14:cNvContentPartPr/>
                <p14:nvPr/>
              </p14:nvContentPartPr>
              <p14:xfrm>
                <a:off x="11351987" y="329467"/>
                <a:ext cx="131400" cy="2772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B0B4CA59-9886-4E10-829D-009A2B73EBE4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1347667" y="325147"/>
                  <a:ext cx="14004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7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6DB8D58C-0ADC-48E9-AD57-9CB3C61E4388}"/>
                    </a:ext>
                  </a:extLst>
                </p14:cNvPr>
                <p14:cNvContentPartPr/>
                <p14:nvPr/>
              </p14:nvContentPartPr>
              <p14:xfrm>
                <a:off x="11360627" y="379867"/>
                <a:ext cx="144360" cy="16200"/>
              </p14:xfrm>
            </p:contentPart>
          </mc:Choice>
          <mc:Fallback xmlns=""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6DB8D58C-0ADC-48E9-AD57-9CB3C61E4388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1356307" y="375547"/>
                  <a:ext cx="15300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9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DB57E09F-3256-4CF7-A4C2-12F7B9D0F7D1}"/>
                    </a:ext>
                  </a:extLst>
                </p14:cNvPr>
                <p14:cNvContentPartPr/>
                <p14:nvPr/>
              </p14:nvContentPartPr>
              <p14:xfrm>
                <a:off x="11585987" y="230467"/>
                <a:ext cx="132840" cy="16668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DB57E09F-3256-4CF7-A4C2-12F7B9D0F7D1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1581667" y="226147"/>
                  <a:ext cx="14148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1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9B653BFE-2455-40DA-99F7-CD79327B19AD}"/>
                    </a:ext>
                  </a:extLst>
                </p14:cNvPr>
                <p14:cNvContentPartPr/>
                <p14:nvPr/>
              </p14:nvContentPartPr>
              <p14:xfrm>
                <a:off x="11735027" y="176827"/>
                <a:ext cx="198360" cy="19728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9B653BFE-2455-40DA-99F7-CD79327B19AD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1730707" y="172507"/>
                  <a:ext cx="20700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3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BCD22CF2-2997-4033-9B23-08BF0753472B}"/>
                    </a:ext>
                  </a:extLst>
                </p14:cNvPr>
                <p14:cNvContentPartPr/>
                <p14:nvPr/>
              </p14:nvContentPartPr>
              <p14:xfrm>
                <a:off x="10177307" y="887827"/>
                <a:ext cx="9360" cy="40320"/>
              </p14:xfrm>
            </p:contentPart>
          </mc:Choice>
          <mc:Fallback xmlns=""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BCD22CF2-2997-4033-9B23-08BF0753472B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0172987" y="883507"/>
                  <a:ext cx="1800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4253CD9C-E8E8-43E8-8526-4DC544F67FD8}"/>
                    </a:ext>
                  </a:extLst>
                </p14:cNvPr>
                <p14:cNvContentPartPr/>
                <p14:nvPr/>
              </p14:nvContentPartPr>
              <p14:xfrm>
                <a:off x="10128707" y="718267"/>
                <a:ext cx="14760" cy="44640"/>
              </p14:xfrm>
            </p:contentPart>
          </mc:Choice>
          <mc:Fallback xmlns=""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4253CD9C-E8E8-43E8-8526-4DC544F67FD8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0124387" y="713947"/>
                  <a:ext cx="2340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32E6D981-9275-4B6B-8B45-BD14EAF5177F}"/>
                    </a:ext>
                  </a:extLst>
                </p14:cNvPr>
                <p14:cNvContentPartPr/>
                <p14:nvPr/>
              </p14:nvContentPartPr>
              <p14:xfrm>
                <a:off x="10124747" y="754987"/>
                <a:ext cx="18720" cy="138240"/>
              </p14:xfrm>
            </p:contentPart>
          </mc:Choice>
          <mc:Fallback xmlns=""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32E6D981-9275-4B6B-8B45-BD14EAF5177F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120427" y="750667"/>
                  <a:ext cx="2736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01EF16AB-80C4-4F95-A243-FDAA4639E810}"/>
                    </a:ext>
                  </a:extLst>
                </p14:cNvPr>
                <p14:cNvContentPartPr/>
                <p14:nvPr/>
              </p14:nvContentPartPr>
              <p14:xfrm>
                <a:off x="10123667" y="920947"/>
                <a:ext cx="1440" cy="5400"/>
              </p14:xfrm>
            </p:contentPart>
          </mc:Choice>
          <mc:Fallback xmlns=""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01EF16AB-80C4-4F95-A243-FDAA4639E81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119347" y="916627"/>
                  <a:ext cx="100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B43DA7F5-E918-43E9-B849-86DF9895114D}"/>
                    </a:ext>
                  </a:extLst>
                </p14:cNvPr>
                <p14:cNvContentPartPr/>
                <p14:nvPr/>
              </p14:nvContentPartPr>
              <p14:xfrm>
                <a:off x="10142027" y="952987"/>
                <a:ext cx="6840" cy="9432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B43DA7F5-E918-43E9-B849-86DF9895114D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137707" y="948667"/>
                  <a:ext cx="1548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2E47A91C-3EE4-4EE2-B8C6-08E97DB1B641}"/>
                    </a:ext>
                  </a:extLst>
                </p14:cNvPr>
                <p14:cNvContentPartPr/>
                <p14:nvPr/>
              </p14:nvContentPartPr>
              <p14:xfrm>
                <a:off x="10147787" y="1107787"/>
                <a:ext cx="3600" cy="2016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2E47A91C-3EE4-4EE2-B8C6-08E97DB1B641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143467" y="1103467"/>
                  <a:ext cx="1224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EA98E7D1-1998-4774-B10C-B6F7AD815B5A}"/>
                    </a:ext>
                  </a:extLst>
                </p14:cNvPr>
                <p14:cNvContentPartPr/>
                <p14:nvPr/>
              </p14:nvContentPartPr>
              <p14:xfrm>
                <a:off x="10129067" y="1059907"/>
                <a:ext cx="13320" cy="9000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EA98E7D1-1998-4774-B10C-B6F7AD815B5A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0124747" y="1055587"/>
                  <a:ext cx="219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647FA7E7-5BD5-456F-AF6C-52BE5C668323}"/>
                    </a:ext>
                  </a:extLst>
                </p14:cNvPr>
                <p14:cNvContentPartPr/>
                <p14:nvPr/>
              </p14:nvContentPartPr>
              <p14:xfrm>
                <a:off x="10073987" y="754267"/>
                <a:ext cx="6120" cy="149040"/>
              </p14:xfrm>
            </p:contentPart>
          </mc:Choice>
          <mc:Fallback xmlns=""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647FA7E7-5BD5-456F-AF6C-52BE5C66832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10069667" y="749947"/>
                  <a:ext cx="1476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69F87F51-6F7D-4D92-97FD-4FF2FF49CA2F}"/>
                    </a:ext>
                  </a:extLst>
                </p14:cNvPr>
                <p14:cNvContentPartPr/>
                <p14:nvPr/>
              </p14:nvContentPartPr>
              <p14:xfrm>
                <a:off x="10012067" y="748147"/>
                <a:ext cx="20880" cy="203040"/>
              </p14:xfrm>
            </p:contentPart>
          </mc:Choice>
          <mc:Fallback xmlns=""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69F87F51-6F7D-4D92-97FD-4FF2FF49CA2F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0007747" y="743827"/>
                  <a:ext cx="295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9A052333-7A31-48AB-8FC5-88B79CECB0CF}"/>
                    </a:ext>
                  </a:extLst>
                </p14:cNvPr>
                <p14:cNvContentPartPr/>
                <p14:nvPr/>
              </p14:nvContentPartPr>
              <p14:xfrm>
                <a:off x="10193507" y="740587"/>
                <a:ext cx="4680" cy="131760"/>
              </p14:xfrm>
            </p:contentPart>
          </mc:Choice>
          <mc:Fallback xmlns=""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9A052333-7A31-48AB-8FC5-88B79CECB0CF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0189187" y="736267"/>
                  <a:ext cx="1332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CD95522E-A358-4AE7-9F5B-C64246AFE9BE}"/>
                    </a:ext>
                  </a:extLst>
                </p14:cNvPr>
                <p14:cNvContentPartPr/>
                <p14:nvPr/>
              </p14:nvContentPartPr>
              <p14:xfrm>
                <a:off x="10251467" y="729787"/>
                <a:ext cx="8640" cy="7092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CD95522E-A358-4AE7-9F5B-C64246AFE9BE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0247147" y="725467"/>
                  <a:ext cx="1728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DBF5EFF0-3948-4167-B79D-76285678A222}"/>
                    </a:ext>
                  </a:extLst>
                </p14:cNvPr>
                <p14:cNvContentPartPr/>
                <p14:nvPr/>
              </p14:nvContentPartPr>
              <p14:xfrm>
                <a:off x="10298627" y="726907"/>
                <a:ext cx="28080" cy="5544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DBF5EFF0-3948-4167-B79D-76285678A222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294307" y="722587"/>
                  <a:ext cx="3672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EC1DD980-DEB2-4BBF-92AD-8567FD9E34D1}"/>
                    </a:ext>
                  </a:extLst>
                </p14:cNvPr>
                <p14:cNvContentPartPr/>
                <p14:nvPr/>
              </p14:nvContentPartPr>
              <p14:xfrm>
                <a:off x="9973907" y="651667"/>
                <a:ext cx="491040" cy="327240"/>
              </p14:xfrm>
            </p:contentPart>
          </mc:Choice>
          <mc:Fallback xmlns=""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EC1DD980-DEB2-4BBF-92AD-8567FD9E34D1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9969587" y="647347"/>
                  <a:ext cx="499680" cy="33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61DFFA30-7DB3-457E-95E9-F71C308EDF09}"/>
                    </a:ext>
                  </a:extLst>
                </p14:cNvPr>
                <p14:cNvContentPartPr/>
                <p14:nvPr/>
              </p14:nvContentPartPr>
              <p14:xfrm>
                <a:off x="9859787" y="837427"/>
                <a:ext cx="185760" cy="7164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61DFFA30-7DB3-457E-95E9-F71C308EDF09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9855467" y="833107"/>
                  <a:ext cx="19440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FDB7ADAE-2357-45D2-8C54-EA4493067313}"/>
                    </a:ext>
                  </a:extLst>
                </p14:cNvPr>
                <p14:cNvContentPartPr/>
                <p14:nvPr/>
              </p14:nvContentPartPr>
              <p14:xfrm>
                <a:off x="10058147" y="764347"/>
                <a:ext cx="72000" cy="11232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FDB7ADAE-2357-45D2-8C54-EA4493067313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053827" y="760027"/>
                  <a:ext cx="806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77D76A7F-A61F-4DCE-9289-2B31F6136EB2}"/>
                    </a:ext>
                  </a:extLst>
                </p14:cNvPr>
                <p14:cNvContentPartPr/>
                <p14:nvPr/>
              </p14:nvContentPartPr>
              <p14:xfrm>
                <a:off x="9543707" y="934987"/>
                <a:ext cx="111240" cy="168480"/>
              </p14:xfrm>
            </p:contentPart>
          </mc:Choice>
          <mc:Fallback xmlns=""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77D76A7F-A61F-4DCE-9289-2B31F6136EB2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9539387" y="930667"/>
                  <a:ext cx="11988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C2B30679-7B60-4BAC-B053-7423C6BCD1E4}"/>
                    </a:ext>
                  </a:extLst>
                </p14:cNvPr>
                <p14:cNvContentPartPr/>
                <p14:nvPr/>
              </p14:nvContentPartPr>
              <p14:xfrm>
                <a:off x="9659987" y="939667"/>
                <a:ext cx="82080" cy="14112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C2B30679-7B60-4BAC-B053-7423C6BCD1E4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9655667" y="935347"/>
                  <a:ext cx="907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F792EFC1-5936-4FC7-BCEA-7DB93472A6F0}"/>
                    </a:ext>
                  </a:extLst>
                </p14:cNvPr>
                <p14:cNvContentPartPr/>
                <p14:nvPr/>
              </p14:nvContentPartPr>
              <p14:xfrm>
                <a:off x="10133387" y="646987"/>
                <a:ext cx="1080" cy="52200"/>
              </p14:xfrm>
            </p:contentPart>
          </mc:Choice>
          <mc:Fallback xmlns=""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F792EFC1-5936-4FC7-BCEA-7DB93472A6F0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0129067" y="642667"/>
                  <a:ext cx="97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FAECDBEE-D94A-4171-A1B5-89E733D5EAB2}"/>
                    </a:ext>
                  </a:extLst>
                </p14:cNvPr>
                <p14:cNvContentPartPr/>
                <p14:nvPr/>
              </p14:nvContentPartPr>
              <p14:xfrm>
                <a:off x="10130147" y="545467"/>
                <a:ext cx="9360" cy="69480"/>
              </p14:xfrm>
            </p:contentPart>
          </mc:Choice>
          <mc:Fallback xmlns=""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FAECDBEE-D94A-4171-A1B5-89E733D5EAB2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0125827" y="541147"/>
                  <a:ext cx="1800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61FE4592-AB11-4A29-90A8-2FD94B4006FA}"/>
                    </a:ext>
                  </a:extLst>
                </p14:cNvPr>
                <p14:cNvContentPartPr/>
                <p14:nvPr/>
              </p14:nvContentPartPr>
              <p14:xfrm>
                <a:off x="10134467" y="513427"/>
                <a:ext cx="4680" cy="432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61FE4592-AB11-4A29-90A8-2FD94B4006FA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0130147" y="509107"/>
                  <a:ext cx="1332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ED1D6A3A-E63C-4AC8-A25C-27BDE6B4E7C3}"/>
                    </a:ext>
                  </a:extLst>
                </p14:cNvPr>
                <p14:cNvContentPartPr/>
                <p14:nvPr/>
              </p14:nvContentPartPr>
              <p14:xfrm>
                <a:off x="10100627" y="473467"/>
                <a:ext cx="53640" cy="8568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ED1D6A3A-E63C-4AC8-A25C-27BDE6B4E7C3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0096307" y="469147"/>
                  <a:ext cx="6228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2669B490-8A40-48C7-8D19-E8552BD2CC8E}"/>
                    </a:ext>
                  </a:extLst>
                </p14:cNvPr>
                <p14:cNvContentPartPr/>
                <p14:nvPr/>
              </p14:nvContentPartPr>
              <p14:xfrm>
                <a:off x="9893267" y="717547"/>
                <a:ext cx="99360" cy="3060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2669B490-8A40-48C7-8D19-E8552BD2CC8E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9888947" y="713227"/>
                  <a:ext cx="1080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B2211D8E-5D04-4D84-B63C-6B1913303D33}"/>
                    </a:ext>
                  </a:extLst>
                </p14:cNvPr>
                <p14:cNvContentPartPr/>
                <p14:nvPr/>
              </p14:nvContentPartPr>
              <p14:xfrm>
                <a:off x="10117187" y="502627"/>
                <a:ext cx="28440" cy="22032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B2211D8E-5D04-4D84-B63C-6B1913303D33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0112867" y="498307"/>
                  <a:ext cx="37080" cy="22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B8DAAD43-26CA-4988-9D74-86C286D9333A}"/>
                    </a:ext>
                  </a:extLst>
                </p14:cNvPr>
                <p14:cNvContentPartPr/>
                <p14:nvPr/>
              </p14:nvContentPartPr>
              <p14:xfrm>
                <a:off x="9948707" y="482467"/>
                <a:ext cx="136440" cy="10512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B8DAAD43-26CA-4988-9D74-86C286D9333A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9944387" y="478147"/>
                  <a:ext cx="14508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DAF8313B-F855-4538-97FE-873430302FF3}"/>
                    </a:ext>
                  </a:extLst>
                </p14:cNvPr>
                <p14:cNvContentPartPr/>
                <p14:nvPr/>
              </p14:nvContentPartPr>
              <p14:xfrm>
                <a:off x="9992987" y="566347"/>
                <a:ext cx="291960" cy="110880"/>
              </p14:xfrm>
            </p:contentPart>
          </mc:Choice>
          <mc:Fallback xmlns=""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DAF8313B-F855-4538-97FE-873430302FF3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988667" y="562027"/>
                  <a:ext cx="30060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410FF4C6-0C39-49B3-A52B-E333A2309B8C}"/>
                    </a:ext>
                  </a:extLst>
                </p14:cNvPr>
                <p14:cNvContentPartPr/>
                <p14:nvPr/>
              </p14:nvContentPartPr>
              <p14:xfrm>
                <a:off x="10018547" y="410467"/>
                <a:ext cx="245520" cy="22464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410FF4C6-0C39-49B3-A52B-E333A2309B8C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0014227" y="406147"/>
                  <a:ext cx="25416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E8C043AB-10D8-41EC-B0F1-89BAC643EBED}"/>
                    </a:ext>
                  </a:extLst>
                </p14:cNvPr>
                <p14:cNvContentPartPr/>
                <p14:nvPr/>
              </p14:nvContentPartPr>
              <p14:xfrm>
                <a:off x="10294667" y="252427"/>
                <a:ext cx="130680" cy="13896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E8C043AB-10D8-41EC-B0F1-89BAC643EBED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0290347" y="248107"/>
                  <a:ext cx="13932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50357DB8-7B4B-4640-BEA1-B672EBDE934D}"/>
                    </a:ext>
                  </a:extLst>
                </p14:cNvPr>
                <p14:cNvContentPartPr/>
                <p14:nvPr/>
              </p14:nvContentPartPr>
              <p14:xfrm>
                <a:off x="10403387" y="236227"/>
                <a:ext cx="111600" cy="13428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50357DB8-7B4B-4640-BEA1-B672EBDE934D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0399067" y="231907"/>
                  <a:ext cx="12024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F60C12CA-6BC1-4D7E-828C-98BB64251153}"/>
                    </a:ext>
                  </a:extLst>
                </p14:cNvPr>
                <p14:cNvContentPartPr/>
                <p14:nvPr/>
              </p14:nvContentPartPr>
              <p14:xfrm>
                <a:off x="5768747" y="2494867"/>
                <a:ext cx="14400" cy="139680"/>
              </p14:xfrm>
            </p:contentPart>
          </mc:Choice>
          <mc:Fallback xmlns=""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F60C12CA-6BC1-4D7E-828C-98BB64251153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5764427" y="2490547"/>
                  <a:ext cx="2304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F8A413F9-4728-4BBD-AE82-2CB33C9EB756}"/>
                    </a:ext>
                  </a:extLst>
                </p14:cNvPr>
                <p14:cNvContentPartPr/>
                <p14:nvPr/>
              </p14:nvContentPartPr>
              <p14:xfrm>
                <a:off x="5660747" y="2441587"/>
                <a:ext cx="203400" cy="55080"/>
              </p14:xfrm>
            </p:contentPart>
          </mc:Choice>
          <mc:Fallback xmlns=""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F8A413F9-4728-4BBD-AE82-2CB33C9EB756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5656427" y="2437267"/>
                  <a:ext cx="21204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B1CBA553-D2BF-4FDF-992C-8480B99FBFE4}"/>
                    </a:ext>
                  </a:extLst>
                </p14:cNvPr>
                <p14:cNvContentPartPr/>
                <p14:nvPr/>
              </p14:nvContentPartPr>
              <p14:xfrm>
                <a:off x="5880347" y="2505667"/>
                <a:ext cx="158040" cy="94320"/>
              </p14:xfrm>
            </p:contentPart>
          </mc:Choice>
          <mc:Fallback xmlns=""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B1CBA553-D2BF-4FDF-992C-8480B99FBFE4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5876027" y="2501347"/>
                  <a:ext cx="16668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4E456BB3-D638-4F3B-A685-9B2F02E9DFC4}"/>
                    </a:ext>
                  </a:extLst>
                </p14:cNvPr>
                <p14:cNvContentPartPr/>
                <p14:nvPr/>
              </p14:nvContentPartPr>
              <p14:xfrm>
                <a:off x="6063227" y="2426827"/>
                <a:ext cx="123120" cy="125640"/>
              </p14:xfrm>
            </p:contentPart>
          </mc:Choice>
          <mc:Fallback xmlns=""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4E456BB3-D638-4F3B-A685-9B2F02E9DFC4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6058907" y="2422507"/>
                  <a:ext cx="13176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E326E603-5F84-46C9-A4DF-E2F250FB273F}"/>
                    </a:ext>
                  </a:extLst>
                </p14:cNvPr>
                <p14:cNvContentPartPr/>
                <p14:nvPr/>
              </p14:nvContentPartPr>
              <p14:xfrm>
                <a:off x="6213347" y="2457427"/>
                <a:ext cx="115560" cy="108720"/>
              </p14:xfrm>
            </p:contentPart>
          </mc:Choice>
          <mc:Fallback xmlns=""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E326E603-5F84-46C9-A4DF-E2F250FB273F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6209027" y="2453107"/>
                  <a:ext cx="12420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F271A968-3DAC-495F-B772-0591AE13A52E}"/>
                    </a:ext>
                  </a:extLst>
                </p14:cNvPr>
                <p14:cNvContentPartPr/>
                <p14:nvPr/>
              </p14:nvContentPartPr>
              <p14:xfrm>
                <a:off x="6424307" y="2421427"/>
                <a:ext cx="136800" cy="107280"/>
              </p14:xfrm>
            </p:contentPart>
          </mc:Choice>
          <mc:Fallback xmlns=""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F271A968-3DAC-495F-B772-0591AE13A52E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6419987" y="2417107"/>
                  <a:ext cx="1454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4150B6B7-FA5C-47A8-B954-CA166A3E90DA}"/>
                    </a:ext>
                  </a:extLst>
                </p14:cNvPr>
                <p14:cNvContentPartPr/>
                <p14:nvPr/>
              </p14:nvContentPartPr>
              <p14:xfrm>
                <a:off x="6561827" y="2419627"/>
                <a:ext cx="256320" cy="22788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4150B6B7-FA5C-47A8-B954-CA166A3E90DA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6557507" y="2415307"/>
                  <a:ext cx="26496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C141FA13-9EF4-4F7B-8521-F79645DEC3E2}"/>
                    </a:ext>
                  </a:extLst>
                </p14:cNvPr>
                <p14:cNvContentPartPr/>
                <p14:nvPr/>
              </p14:nvContentPartPr>
              <p14:xfrm>
                <a:off x="6871427" y="2341867"/>
                <a:ext cx="117000" cy="13896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C141FA13-9EF4-4F7B-8521-F79645DEC3E2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6867107" y="2337547"/>
                  <a:ext cx="12564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5B4E790A-9674-448A-8C50-05915CDF54C8}"/>
                    </a:ext>
                  </a:extLst>
                </p14:cNvPr>
                <p14:cNvContentPartPr/>
                <p14:nvPr/>
              </p14:nvContentPartPr>
              <p14:xfrm>
                <a:off x="6979067" y="2332867"/>
                <a:ext cx="360" cy="36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5B4E790A-9674-448A-8C50-05915CDF54C8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974747" y="2328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E663BD3C-D580-4A28-9ED2-612723DCD503}"/>
                    </a:ext>
                  </a:extLst>
                </p14:cNvPr>
                <p14:cNvContentPartPr/>
                <p14:nvPr/>
              </p14:nvContentPartPr>
              <p14:xfrm>
                <a:off x="6995987" y="2298307"/>
                <a:ext cx="79560" cy="17460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E663BD3C-D580-4A28-9ED2-612723DCD503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6991667" y="2293987"/>
                  <a:ext cx="8820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0E9E056A-D48A-47F2-8482-3FEAB46F1B3A}"/>
                    </a:ext>
                  </a:extLst>
                </p14:cNvPr>
                <p14:cNvContentPartPr/>
                <p14:nvPr/>
              </p14:nvContentPartPr>
              <p14:xfrm>
                <a:off x="7107947" y="2377867"/>
                <a:ext cx="28440" cy="7164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0E9E056A-D48A-47F2-8482-3FEAB46F1B3A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7103627" y="2373547"/>
                  <a:ext cx="370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42709093-0683-482D-BD13-10158C4A049A}"/>
                    </a:ext>
                  </a:extLst>
                </p14:cNvPr>
                <p14:cNvContentPartPr/>
                <p14:nvPr/>
              </p14:nvContentPartPr>
              <p14:xfrm>
                <a:off x="7110107" y="2398027"/>
                <a:ext cx="55800" cy="18360"/>
              </p14:xfrm>
            </p:contentPart>
          </mc:Choice>
          <mc:Fallback xmlns=""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42709093-0683-482D-BD13-10158C4A049A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7105787" y="2393707"/>
                  <a:ext cx="644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6758C7DE-4D6D-4322-B310-712305269101}"/>
                    </a:ext>
                  </a:extLst>
                </p14:cNvPr>
                <p14:cNvContentPartPr/>
                <p14:nvPr/>
              </p14:nvContentPartPr>
              <p14:xfrm>
                <a:off x="7189307" y="2381467"/>
                <a:ext cx="313200" cy="597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6758C7DE-4D6D-4322-B310-712305269101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7184987" y="2377147"/>
                  <a:ext cx="32184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A057432A-4B23-4D69-8777-B8A22D365DCB}"/>
                    </a:ext>
                  </a:extLst>
                </p14:cNvPr>
                <p14:cNvContentPartPr/>
                <p14:nvPr/>
              </p14:nvContentPartPr>
              <p14:xfrm>
                <a:off x="1512467" y="3271027"/>
                <a:ext cx="762840" cy="50508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A057432A-4B23-4D69-8777-B8A22D365DCB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508147" y="3266707"/>
                  <a:ext cx="771480" cy="51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D630B853-2198-4F1D-A19E-AFD6BB2C713E}"/>
                    </a:ext>
                  </a:extLst>
                </p14:cNvPr>
                <p14:cNvContentPartPr/>
                <p14:nvPr/>
              </p14:nvContentPartPr>
              <p14:xfrm>
                <a:off x="2300507" y="3231787"/>
                <a:ext cx="4357080" cy="82440"/>
              </p14:xfrm>
            </p:contentPart>
          </mc:Choice>
          <mc:Fallback xmlns=""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D630B853-2198-4F1D-A19E-AFD6BB2C713E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2296187" y="3227467"/>
                  <a:ext cx="43657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3E2C80A1-7EC1-43F6-BAA3-A0D2D021900A}"/>
                    </a:ext>
                  </a:extLst>
                </p14:cNvPr>
                <p14:cNvContentPartPr/>
                <p14:nvPr/>
              </p14:nvContentPartPr>
              <p14:xfrm>
                <a:off x="5848667" y="2751187"/>
                <a:ext cx="65520" cy="366480"/>
              </p14:xfrm>
            </p:contentPart>
          </mc:Choice>
          <mc:Fallback xmlns=""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3E2C80A1-7EC1-43F6-BAA3-A0D2D021900A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5844347" y="2746867"/>
                  <a:ext cx="74160" cy="37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D820A3B0-7A05-4844-B77B-F4C31FE0F336}"/>
                    </a:ext>
                  </a:extLst>
                </p14:cNvPr>
                <p14:cNvContentPartPr/>
                <p14:nvPr/>
              </p14:nvContentPartPr>
              <p14:xfrm>
                <a:off x="5796107" y="2934787"/>
                <a:ext cx="200880" cy="22392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D820A3B0-7A05-4844-B77B-F4C31FE0F336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5791787" y="2930467"/>
                  <a:ext cx="20952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6250A738-A5B7-48C7-97B3-0644BDE21043}"/>
                    </a:ext>
                  </a:extLst>
                </p14:cNvPr>
                <p14:cNvContentPartPr/>
                <p14:nvPr/>
              </p14:nvContentPartPr>
              <p14:xfrm>
                <a:off x="1581227" y="3426187"/>
                <a:ext cx="142560" cy="18720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6250A738-A5B7-48C7-97B3-0644BDE21043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576907" y="3421867"/>
                  <a:ext cx="15120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FF809525-207D-4AF2-9426-490E510769C3}"/>
                    </a:ext>
                  </a:extLst>
                </p14:cNvPr>
                <p14:cNvContentPartPr/>
                <p14:nvPr/>
              </p14:nvContentPartPr>
              <p14:xfrm>
                <a:off x="1613987" y="3412147"/>
                <a:ext cx="170280" cy="16092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FF809525-207D-4AF2-9426-490E510769C3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609667" y="3407827"/>
                  <a:ext cx="17892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0A467391-6827-4ED8-BC9C-58D47817A921}"/>
                    </a:ext>
                  </a:extLst>
                </p14:cNvPr>
                <p14:cNvContentPartPr/>
                <p14:nvPr/>
              </p14:nvContentPartPr>
              <p14:xfrm>
                <a:off x="1698227" y="3337267"/>
                <a:ext cx="228240" cy="15444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0A467391-6827-4ED8-BC9C-58D47817A921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693907" y="3332947"/>
                  <a:ext cx="23688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6402E24F-D81E-435D-B7DE-E85AF1DCCC6A}"/>
                    </a:ext>
                  </a:extLst>
                </p14:cNvPr>
                <p14:cNvContentPartPr/>
                <p14:nvPr/>
              </p14:nvContentPartPr>
              <p14:xfrm>
                <a:off x="1850867" y="3297307"/>
                <a:ext cx="178560" cy="9972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6402E24F-D81E-435D-B7DE-E85AF1DCCC6A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846547" y="3292987"/>
                  <a:ext cx="18720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DCCFEA59-095C-4588-BFA5-2099535CA471}"/>
                    </a:ext>
                  </a:extLst>
                </p14:cNvPr>
                <p14:cNvContentPartPr/>
                <p14:nvPr/>
              </p14:nvContentPartPr>
              <p14:xfrm>
                <a:off x="1841507" y="3511507"/>
                <a:ext cx="174960" cy="446760"/>
              </p14:xfrm>
            </p:contentPart>
          </mc:Choice>
          <mc:Fallback xmlns=""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DCCFEA59-095C-4588-BFA5-2099535CA471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837187" y="3507187"/>
                  <a:ext cx="183600" cy="45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8F379E42-3D81-4C0D-9D92-D5D2FA466EFC}"/>
                    </a:ext>
                  </a:extLst>
                </p14:cNvPr>
                <p14:cNvContentPartPr/>
                <p14:nvPr/>
              </p14:nvContentPartPr>
              <p14:xfrm>
                <a:off x="1782107" y="4068427"/>
                <a:ext cx="30600" cy="176760"/>
              </p14:xfrm>
            </p:contentPart>
          </mc:Choice>
          <mc:Fallback xmlns=""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8F379E42-3D81-4C0D-9D92-D5D2FA466EFC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777787" y="4064107"/>
                  <a:ext cx="3924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8FE5520D-DBAE-49AC-A009-8082C2230B6F}"/>
                    </a:ext>
                  </a:extLst>
                </p14:cNvPr>
                <p14:cNvContentPartPr/>
                <p14:nvPr/>
              </p14:nvContentPartPr>
              <p14:xfrm>
                <a:off x="1715147" y="4032427"/>
                <a:ext cx="141480" cy="108000"/>
              </p14:xfrm>
            </p:contentPart>
          </mc:Choice>
          <mc:Fallback xmlns=""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8FE5520D-DBAE-49AC-A009-8082C2230B6F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710827" y="4028107"/>
                  <a:ext cx="15012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4C69EA91-0A19-4CD8-B6E9-4EEBFB9D5333}"/>
                    </a:ext>
                  </a:extLst>
                </p14:cNvPr>
                <p14:cNvContentPartPr/>
                <p14:nvPr/>
              </p14:nvContentPartPr>
              <p14:xfrm>
                <a:off x="1882187" y="3989227"/>
                <a:ext cx="120600" cy="21240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4C69EA91-0A19-4CD8-B6E9-4EEBFB9D5333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877867" y="3984907"/>
                  <a:ext cx="12924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2F2AF78A-2B0B-44DA-B849-65D8D04263CC}"/>
                    </a:ext>
                  </a:extLst>
                </p14:cNvPr>
                <p14:cNvContentPartPr/>
                <p14:nvPr/>
              </p14:nvContentPartPr>
              <p14:xfrm>
                <a:off x="2060387" y="4097227"/>
                <a:ext cx="150480" cy="10476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2F2AF78A-2B0B-44DA-B849-65D8D04263CC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2056067" y="4092907"/>
                  <a:ext cx="15912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F90439D0-8302-4541-BFEB-EEACDD19B718}"/>
                    </a:ext>
                  </a:extLst>
                </p14:cNvPr>
                <p14:cNvContentPartPr/>
                <p14:nvPr/>
              </p14:nvContentPartPr>
              <p14:xfrm>
                <a:off x="1532627" y="1097347"/>
                <a:ext cx="350640" cy="581040"/>
              </p14:xfrm>
            </p:contentPart>
          </mc:Choice>
          <mc:Fallback xmlns=""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F90439D0-8302-4541-BFEB-EEACDD19B718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1528307" y="1093027"/>
                  <a:ext cx="35928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8C1AC29C-1E59-4CDC-8279-6D3C0EE38BC5}"/>
                    </a:ext>
                  </a:extLst>
                </p14:cNvPr>
                <p14:cNvContentPartPr/>
                <p14:nvPr/>
              </p14:nvContentPartPr>
              <p14:xfrm>
                <a:off x="1523987" y="1164307"/>
                <a:ext cx="512640" cy="92664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8C1AC29C-1E59-4CDC-8279-6D3C0EE38BC5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1519667" y="1159987"/>
                  <a:ext cx="521280" cy="9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C0D715AD-EA9F-4DC0-8123-1ECC18914440}"/>
                    </a:ext>
                  </a:extLst>
                </p14:cNvPr>
                <p14:cNvContentPartPr/>
                <p14:nvPr/>
              </p14:nvContentPartPr>
              <p14:xfrm>
                <a:off x="1621907" y="2151067"/>
                <a:ext cx="28800" cy="7344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C0D715AD-EA9F-4DC0-8123-1ECC18914440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1617587" y="2146747"/>
                  <a:ext cx="3744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A9D099D8-1DD5-4640-9689-399F50FEEDC4}"/>
                    </a:ext>
                  </a:extLst>
                </p14:cNvPr>
                <p14:cNvContentPartPr/>
                <p14:nvPr/>
              </p14:nvContentPartPr>
              <p14:xfrm>
                <a:off x="1577627" y="1248187"/>
                <a:ext cx="566640" cy="1070640"/>
              </p14:xfrm>
            </p:contentPart>
          </mc:Choice>
          <mc:Fallback xmlns=""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A9D099D8-1DD5-4640-9689-399F50FEEDC4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1573307" y="1243867"/>
                  <a:ext cx="575280" cy="10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6EFAD56F-CF86-4E82-B5E3-659E7F4A7002}"/>
                    </a:ext>
                  </a:extLst>
                </p14:cNvPr>
                <p14:cNvContentPartPr/>
                <p14:nvPr/>
              </p14:nvContentPartPr>
              <p14:xfrm>
                <a:off x="1547747" y="1241347"/>
                <a:ext cx="840960" cy="1410840"/>
              </p14:xfrm>
            </p:contentPart>
          </mc:Choice>
          <mc:Fallback xmlns=""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6EFAD56F-CF86-4E82-B5E3-659E7F4A7002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543427" y="1237027"/>
                  <a:ext cx="849600" cy="141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0B865016-E7F7-49AA-88E3-7E93A67E0277}"/>
                    </a:ext>
                  </a:extLst>
                </p14:cNvPr>
                <p14:cNvContentPartPr/>
                <p14:nvPr/>
              </p14:nvContentPartPr>
              <p14:xfrm>
                <a:off x="1717307" y="1453747"/>
                <a:ext cx="888120" cy="158220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0B865016-E7F7-49AA-88E3-7E93A67E0277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712987" y="1449427"/>
                  <a:ext cx="896760" cy="159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0A7093F9-F253-4308-9362-9BF2963D26B5}"/>
                    </a:ext>
                  </a:extLst>
                </p14:cNvPr>
                <p14:cNvContentPartPr/>
                <p14:nvPr/>
              </p14:nvContentPartPr>
              <p14:xfrm>
                <a:off x="2031227" y="1640947"/>
                <a:ext cx="684360" cy="1238040"/>
              </p14:xfrm>
            </p:contentPart>
          </mc:Choice>
          <mc:Fallback xmlns=""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0A7093F9-F253-4308-9362-9BF2963D26B5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2026907" y="1636627"/>
                  <a:ext cx="693000" cy="124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A842106B-0400-46CA-BE80-F23846DA9BFE}"/>
                    </a:ext>
                  </a:extLst>
                </p14:cNvPr>
                <p14:cNvContentPartPr/>
                <p14:nvPr/>
              </p14:nvContentPartPr>
              <p14:xfrm>
                <a:off x="2290787" y="1713307"/>
                <a:ext cx="635400" cy="1259640"/>
              </p14:xfrm>
            </p:contentPart>
          </mc:Choice>
          <mc:Fallback xmlns=""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A842106B-0400-46CA-BE80-F23846DA9BFE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2286467" y="1708987"/>
                  <a:ext cx="644040" cy="126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34390C14-E1AE-4D10-BC7D-E83EF1BDA9D1}"/>
                    </a:ext>
                  </a:extLst>
                </p14:cNvPr>
                <p14:cNvContentPartPr/>
                <p14:nvPr/>
              </p14:nvContentPartPr>
              <p14:xfrm>
                <a:off x="2607227" y="1930747"/>
                <a:ext cx="531000" cy="1042920"/>
              </p14:xfrm>
            </p:contentPart>
          </mc:Choice>
          <mc:Fallback xmlns=""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34390C14-E1AE-4D10-BC7D-E83EF1BDA9D1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2602907" y="1926427"/>
                  <a:ext cx="539640" cy="10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D67D5EED-1A57-4F5E-BD76-8966ED33FEAD}"/>
                    </a:ext>
                  </a:extLst>
                </p14:cNvPr>
                <p14:cNvContentPartPr/>
                <p14:nvPr/>
              </p14:nvContentPartPr>
              <p14:xfrm>
                <a:off x="2896307" y="1953067"/>
                <a:ext cx="680040" cy="1193040"/>
              </p14:xfrm>
            </p:contentPart>
          </mc:Choice>
          <mc:Fallback xmlns=""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D67D5EED-1A57-4F5E-BD76-8966ED33FEAD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2891987" y="1948747"/>
                  <a:ext cx="688680" cy="12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67361B60-499A-408E-A600-01FE21E24BDA}"/>
                    </a:ext>
                  </a:extLst>
                </p14:cNvPr>
                <p14:cNvContentPartPr/>
                <p14:nvPr/>
              </p14:nvContentPartPr>
              <p14:xfrm>
                <a:off x="3287987" y="2055667"/>
                <a:ext cx="511560" cy="902880"/>
              </p14:xfrm>
            </p:contentPart>
          </mc:Choice>
          <mc:Fallback xmlns=""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67361B60-499A-408E-A600-01FE21E24BDA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3283667" y="2051347"/>
                  <a:ext cx="520200" cy="9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32136E2F-63BA-4D7D-B5C6-5CDF918588AC}"/>
                    </a:ext>
                  </a:extLst>
                </p14:cNvPr>
                <p14:cNvContentPartPr/>
                <p14:nvPr/>
              </p14:nvContentPartPr>
              <p14:xfrm>
                <a:off x="3506507" y="2209747"/>
                <a:ext cx="429480" cy="875520"/>
              </p14:xfrm>
            </p:contentPart>
          </mc:Choice>
          <mc:Fallback xmlns=""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32136E2F-63BA-4D7D-B5C6-5CDF918588AC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3502187" y="2205427"/>
                  <a:ext cx="438120" cy="88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C801C607-C84E-408F-9B73-6DE9E33D94A5}"/>
                    </a:ext>
                  </a:extLst>
                </p14:cNvPr>
                <p14:cNvContentPartPr/>
                <p14:nvPr/>
              </p14:nvContentPartPr>
              <p14:xfrm>
                <a:off x="3791267" y="2332147"/>
                <a:ext cx="388800" cy="754200"/>
              </p14:xfrm>
            </p:contentPart>
          </mc:Choice>
          <mc:Fallback xmlns=""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C801C607-C84E-408F-9B73-6DE9E33D94A5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3786947" y="2327827"/>
                  <a:ext cx="397440" cy="76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F317CAFD-9BF2-4AA1-94EA-C6CDE3B3F97D}"/>
                    </a:ext>
                  </a:extLst>
                </p14:cNvPr>
                <p14:cNvContentPartPr/>
                <p14:nvPr/>
              </p14:nvContentPartPr>
              <p14:xfrm>
                <a:off x="4050827" y="2471107"/>
                <a:ext cx="393480" cy="693000"/>
              </p14:xfrm>
            </p:contentPart>
          </mc:Choice>
          <mc:Fallback xmlns=""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F317CAFD-9BF2-4AA1-94EA-C6CDE3B3F97D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4046507" y="2466787"/>
                  <a:ext cx="402120" cy="70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4F1C9B53-ED45-4CF6-80EA-014385232224}"/>
                    </a:ext>
                  </a:extLst>
                </p14:cNvPr>
                <p14:cNvContentPartPr/>
                <p14:nvPr/>
              </p14:nvContentPartPr>
              <p14:xfrm>
                <a:off x="4306067" y="2460667"/>
                <a:ext cx="365400" cy="636840"/>
              </p14:xfrm>
            </p:contentPart>
          </mc:Choice>
          <mc:Fallback xmlns=""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4F1C9B53-ED45-4CF6-80EA-014385232224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4301747" y="2456347"/>
                  <a:ext cx="374040" cy="64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7D42E95E-0631-4513-85D1-7EA56D201B47}"/>
                    </a:ext>
                  </a:extLst>
                </p14:cNvPr>
                <p14:cNvContentPartPr/>
                <p14:nvPr/>
              </p14:nvContentPartPr>
              <p14:xfrm>
                <a:off x="4519187" y="2616187"/>
                <a:ext cx="281520" cy="51732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7D42E95E-0631-4513-85D1-7EA56D201B47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4514867" y="2611867"/>
                  <a:ext cx="290160" cy="52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1FCE4307-1946-48B8-94D3-84DB6AAAB2EC}"/>
                    </a:ext>
                  </a:extLst>
                </p14:cNvPr>
                <p14:cNvContentPartPr/>
                <p14:nvPr/>
              </p14:nvContentPartPr>
              <p14:xfrm>
                <a:off x="4709987" y="2776027"/>
                <a:ext cx="221040" cy="384840"/>
              </p14:xfrm>
            </p:contentPart>
          </mc:Choice>
          <mc:Fallback xmlns=""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1FCE4307-1946-48B8-94D3-84DB6AAAB2EC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4705667" y="2771707"/>
                  <a:ext cx="22968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AC0CCC35-1639-4E94-B42F-E77B4F1C7F64}"/>
                    </a:ext>
                  </a:extLst>
                </p14:cNvPr>
                <p14:cNvContentPartPr/>
                <p14:nvPr/>
              </p14:nvContentPartPr>
              <p14:xfrm>
                <a:off x="4898627" y="2885107"/>
                <a:ext cx="337320" cy="317520"/>
              </p14:xfrm>
            </p:contentPart>
          </mc:Choice>
          <mc:Fallback xmlns=""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AC0CCC35-1639-4E94-B42F-E77B4F1C7F64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4894307" y="2880787"/>
                  <a:ext cx="345960" cy="32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BF32E6CC-867F-4592-9187-D367790DDF41}"/>
                    </a:ext>
                  </a:extLst>
                </p14:cNvPr>
                <p14:cNvContentPartPr/>
                <p14:nvPr/>
              </p14:nvContentPartPr>
              <p14:xfrm>
                <a:off x="5175467" y="2979067"/>
                <a:ext cx="264600" cy="29232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BF32E6CC-867F-4592-9187-D367790DDF41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5171147" y="2974747"/>
                  <a:ext cx="27324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1D96C27B-E6C3-42E2-A0A8-E1DE501980C0}"/>
                    </a:ext>
                  </a:extLst>
                </p14:cNvPr>
                <p14:cNvContentPartPr/>
                <p14:nvPr/>
              </p14:nvContentPartPr>
              <p14:xfrm>
                <a:off x="4366187" y="1994107"/>
                <a:ext cx="840960" cy="1005480"/>
              </p14:xfrm>
            </p:contentPart>
          </mc:Choice>
          <mc:Fallback xmlns=""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1D96C27B-E6C3-42E2-A0A8-E1DE501980C0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4361867" y="1989787"/>
                  <a:ext cx="849600" cy="10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916F8DD3-8A6B-45F5-860F-2546A4829FAE}"/>
                    </a:ext>
                  </a:extLst>
                </p14:cNvPr>
                <p14:cNvContentPartPr/>
                <p14:nvPr/>
              </p14:nvContentPartPr>
              <p14:xfrm>
                <a:off x="5344307" y="1622947"/>
                <a:ext cx="216720" cy="252000"/>
              </p14:xfrm>
            </p:contentPart>
          </mc:Choice>
          <mc:Fallback xmlns=""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916F8DD3-8A6B-45F5-860F-2546A4829FAE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5339987" y="1618627"/>
                  <a:ext cx="22536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D4242248-1264-40E5-939B-6AE1558BEF3C}"/>
                    </a:ext>
                  </a:extLst>
                </p14:cNvPr>
                <p14:cNvContentPartPr/>
                <p14:nvPr/>
              </p14:nvContentPartPr>
              <p14:xfrm>
                <a:off x="5504867" y="1570027"/>
                <a:ext cx="127080" cy="238320"/>
              </p14:xfrm>
            </p:contentPart>
          </mc:Choice>
          <mc:Fallback xmlns=""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D4242248-1264-40E5-939B-6AE1558BEF3C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5500547" y="1565707"/>
                  <a:ext cx="13572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A80455C9-4C24-41D1-AF91-09B2D4336043}"/>
                    </a:ext>
                  </a:extLst>
                </p14:cNvPr>
                <p14:cNvContentPartPr/>
                <p14:nvPr/>
              </p14:nvContentPartPr>
              <p14:xfrm>
                <a:off x="5678387" y="1594867"/>
                <a:ext cx="136800" cy="136440"/>
              </p14:xfrm>
            </p:contentPart>
          </mc:Choice>
          <mc:Fallback xmlns=""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A80455C9-4C24-41D1-AF91-09B2D4336043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5674067" y="1590547"/>
                  <a:ext cx="14544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7A432386-7815-47C4-B059-EFDFD5DB0BE5}"/>
                    </a:ext>
                  </a:extLst>
                </p14:cNvPr>
                <p14:cNvContentPartPr/>
                <p14:nvPr/>
              </p14:nvContentPartPr>
              <p14:xfrm>
                <a:off x="2425067" y="2264107"/>
                <a:ext cx="3201840" cy="1112040"/>
              </p14:xfrm>
            </p:contentPart>
          </mc:Choice>
          <mc:Fallback xmlns=""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7A432386-7815-47C4-B059-EFDFD5DB0BE5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2420747" y="2259787"/>
                  <a:ext cx="3210480" cy="11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BC35DEF5-BB0A-4820-96D1-E807875B0893}"/>
                    </a:ext>
                  </a:extLst>
                </p14:cNvPr>
                <p14:cNvContentPartPr/>
                <p14:nvPr/>
              </p14:nvContentPartPr>
              <p14:xfrm>
                <a:off x="2598227" y="2266987"/>
                <a:ext cx="1433880" cy="926640"/>
              </p14:xfrm>
            </p:contentPart>
          </mc:Choice>
          <mc:Fallback xmlns=""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BC35DEF5-BB0A-4820-96D1-E807875B0893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2593907" y="2262667"/>
                  <a:ext cx="1442520" cy="9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298CD33C-EF95-49DF-A903-22930DFC0A8B}"/>
                    </a:ext>
                  </a:extLst>
                </p14:cNvPr>
                <p14:cNvContentPartPr/>
                <p14:nvPr/>
              </p14:nvContentPartPr>
              <p14:xfrm>
                <a:off x="3991427" y="2279587"/>
                <a:ext cx="1659600" cy="993240"/>
              </p14:xfrm>
            </p:contentPart>
          </mc:Choice>
          <mc:Fallback xmlns=""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298CD33C-EF95-49DF-A903-22930DFC0A8B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3987107" y="2275267"/>
                  <a:ext cx="1668240" cy="10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A3F6DBC0-10DF-4DD6-9852-BBB7B9366999}"/>
                    </a:ext>
                  </a:extLst>
                </p14:cNvPr>
                <p14:cNvContentPartPr/>
                <p14:nvPr/>
              </p14:nvContentPartPr>
              <p14:xfrm>
                <a:off x="4447187" y="2863867"/>
                <a:ext cx="3039480" cy="943200"/>
              </p14:xfrm>
            </p:contentPart>
          </mc:Choice>
          <mc:Fallback xmlns=""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A3F6DBC0-10DF-4DD6-9852-BBB7B9366999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4442867" y="2859547"/>
                  <a:ext cx="3048120" cy="9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CD37E4D2-8C4C-471C-9F18-58E7ED9D603A}"/>
                    </a:ext>
                  </a:extLst>
                </p14:cNvPr>
                <p14:cNvContentPartPr/>
                <p14:nvPr/>
              </p14:nvContentPartPr>
              <p14:xfrm>
                <a:off x="7695827" y="2589547"/>
                <a:ext cx="125640" cy="292680"/>
              </p14:xfrm>
            </p:contentPart>
          </mc:Choice>
          <mc:Fallback xmlns=""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CD37E4D2-8C4C-471C-9F18-58E7ED9D603A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7691507" y="2585227"/>
                  <a:ext cx="134280" cy="30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5559EBA4-42E8-4323-A91E-48D8665103CC}"/>
                    </a:ext>
                  </a:extLst>
                </p14:cNvPr>
                <p14:cNvContentPartPr/>
                <p14:nvPr/>
              </p14:nvContentPartPr>
              <p14:xfrm>
                <a:off x="7764947" y="2604307"/>
                <a:ext cx="145440" cy="186480"/>
              </p14:xfrm>
            </p:contentPart>
          </mc:Choice>
          <mc:Fallback xmlns=""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5559EBA4-42E8-4323-A91E-48D8665103CC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7760627" y="2599987"/>
                  <a:ext cx="1540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A4014E6B-B5BF-4444-B13B-55E06890C860}"/>
                    </a:ext>
                  </a:extLst>
                </p14:cNvPr>
                <p14:cNvContentPartPr/>
                <p14:nvPr/>
              </p14:nvContentPartPr>
              <p14:xfrm>
                <a:off x="7712387" y="2751547"/>
                <a:ext cx="214920" cy="133200"/>
              </p14:xfrm>
            </p:contentPart>
          </mc:Choice>
          <mc:Fallback xmlns=""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A4014E6B-B5BF-4444-B13B-55E06890C860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7708067" y="2747227"/>
                  <a:ext cx="22356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9CED1178-40E9-4502-AEB0-AC8A2A7425B8}"/>
                    </a:ext>
                  </a:extLst>
                </p14:cNvPr>
                <p14:cNvContentPartPr/>
                <p14:nvPr/>
              </p14:nvContentPartPr>
              <p14:xfrm>
                <a:off x="7983107" y="2492347"/>
                <a:ext cx="197640" cy="17820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9CED1178-40E9-4502-AEB0-AC8A2A7425B8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7978787" y="2488027"/>
                  <a:ext cx="20628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FAEA2109-3224-484E-A7AF-ED84EE5C2498}"/>
                    </a:ext>
                  </a:extLst>
                </p14:cNvPr>
                <p14:cNvContentPartPr/>
                <p14:nvPr/>
              </p14:nvContentPartPr>
              <p14:xfrm>
                <a:off x="8482427" y="2237827"/>
                <a:ext cx="154440" cy="421920"/>
              </p14:xfrm>
            </p:contentPart>
          </mc:Choice>
          <mc:Fallback xmlns=""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FAEA2109-3224-484E-A7AF-ED84EE5C2498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8478107" y="2233507"/>
                  <a:ext cx="163080" cy="43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48739B23-CFA4-4B84-96DC-9086C79B0973}"/>
                    </a:ext>
                  </a:extLst>
                </p14:cNvPr>
                <p14:cNvContentPartPr/>
                <p14:nvPr/>
              </p14:nvContentPartPr>
              <p14:xfrm>
                <a:off x="8668547" y="2232787"/>
                <a:ext cx="454320" cy="199800"/>
              </p14:xfrm>
            </p:contentPart>
          </mc:Choice>
          <mc:Fallback xmlns=""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48739B23-CFA4-4B84-96DC-9086C79B0973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8664227" y="2228467"/>
                  <a:ext cx="462960" cy="20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E7F7BC83-296D-451D-A700-41AF5613AA69}"/>
                    </a:ext>
                  </a:extLst>
                </p14:cNvPr>
                <p14:cNvContentPartPr/>
                <p14:nvPr/>
              </p14:nvContentPartPr>
              <p14:xfrm>
                <a:off x="9254987" y="1882867"/>
                <a:ext cx="153360" cy="299160"/>
              </p14:xfrm>
            </p:contentPart>
          </mc:Choice>
          <mc:Fallback xmlns=""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E7F7BC83-296D-451D-A700-41AF5613AA69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9250667" y="1878547"/>
                  <a:ext cx="162000" cy="30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7F1D8216-27FF-41EA-BDC2-F1A2F2EA8E22}"/>
                    </a:ext>
                  </a:extLst>
                </p14:cNvPr>
                <p14:cNvContentPartPr/>
                <p14:nvPr/>
              </p14:nvContentPartPr>
              <p14:xfrm>
                <a:off x="9195227" y="1906627"/>
                <a:ext cx="189720" cy="110520"/>
              </p14:xfrm>
            </p:contentPart>
          </mc:Choice>
          <mc:Fallback xmlns=""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7F1D8216-27FF-41EA-BDC2-F1A2F2EA8E22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9190907" y="1902307"/>
                  <a:ext cx="19836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806F90CE-1345-4432-957D-8509D14E9F07}"/>
                    </a:ext>
                  </a:extLst>
                </p14:cNvPr>
                <p14:cNvContentPartPr/>
                <p14:nvPr/>
              </p14:nvContentPartPr>
              <p14:xfrm>
                <a:off x="9442187" y="1891507"/>
                <a:ext cx="275040" cy="180000"/>
              </p14:xfrm>
            </p:contentPart>
          </mc:Choice>
          <mc:Fallback xmlns=""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806F90CE-1345-4432-957D-8509D14E9F07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9437867" y="1887187"/>
                  <a:ext cx="28368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B3C766A8-E883-45A7-A673-E3308AFB6803}"/>
                    </a:ext>
                  </a:extLst>
                </p14:cNvPr>
                <p14:cNvContentPartPr/>
                <p14:nvPr/>
              </p14:nvContentPartPr>
              <p14:xfrm>
                <a:off x="9712907" y="1736347"/>
                <a:ext cx="153720" cy="212760"/>
              </p14:xfrm>
            </p:contentPart>
          </mc:Choice>
          <mc:Fallback xmlns=""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B3C766A8-E883-45A7-A673-E3308AFB6803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9708587" y="1732027"/>
                  <a:ext cx="16236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65C40470-96F2-47A9-A378-181B43439CF0}"/>
                    </a:ext>
                  </a:extLst>
                </p14:cNvPr>
                <p14:cNvContentPartPr/>
                <p14:nvPr/>
              </p14:nvContentPartPr>
              <p14:xfrm>
                <a:off x="9874547" y="1729867"/>
                <a:ext cx="162000" cy="119160"/>
              </p14:xfrm>
            </p:contentPart>
          </mc:Choice>
          <mc:Fallback xmlns=""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65C40470-96F2-47A9-A378-181B43439CF0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9870227" y="1725547"/>
                  <a:ext cx="17064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EEA9CD37-3BF7-41D4-AAA2-823E83D622F3}"/>
                    </a:ext>
                  </a:extLst>
                </p14:cNvPr>
                <p14:cNvContentPartPr/>
                <p14:nvPr/>
              </p14:nvContentPartPr>
              <p14:xfrm>
                <a:off x="8459747" y="1617547"/>
                <a:ext cx="2143440" cy="1262160"/>
              </p14:xfrm>
            </p:contentPart>
          </mc:Choice>
          <mc:Fallback xmlns=""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EEA9CD37-3BF7-41D4-AAA2-823E83D622F3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8455427" y="1613227"/>
                  <a:ext cx="2152080" cy="127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9535BFFC-656E-4633-8CB8-706FF0935B45}"/>
                    </a:ext>
                  </a:extLst>
                </p14:cNvPr>
                <p14:cNvContentPartPr/>
                <p14:nvPr/>
              </p14:nvContentPartPr>
              <p14:xfrm>
                <a:off x="3716387" y="2319547"/>
                <a:ext cx="246240" cy="2736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9535BFFC-656E-4633-8CB8-706FF0935B45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3712067" y="2315227"/>
                  <a:ext cx="25488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290">
            <p14:nvContentPartPr>
              <p14:cNvPr id="253" name="Freihand 252">
                <a:extLst>
                  <a:ext uri="{FF2B5EF4-FFF2-40B4-BE49-F238E27FC236}">
                    <a16:creationId xmlns:a16="http://schemas.microsoft.com/office/drawing/2014/main" id="{6CB5B804-4F11-410D-9393-0BC048255A42}"/>
                  </a:ext>
                </a:extLst>
              </p14:cNvPr>
              <p14:cNvContentPartPr/>
              <p14:nvPr/>
            </p14:nvContentPartPr>
            <p14:xfrm>
              <a:off x="5798267" y="3180667"/>
              <a:ext cx="25920" cy="135360"/>
            </p14:xfrm>
          </p:contentPart>
        </mc:Choice>
        <mc:Fallback xmlns="">
          <p:pic>
            <p:nvPicPr>
              <p:cNvPr id="253" name="Freihand 252">
                <a:extLst>
                  <a:ext uri="{FF2B5EF4-FFF2-40B4-BE49-F238E27FC236}">
                    <a16:creationId xmlns:a16="http://schemas.microsoft.com/office/drawing/2014/main" id="{6CB5B804-4F11-410D-9393-0BC048255A42}"/>
                  </a:ext>
                </a:extLst>
              </p:cNvPr>
              <p:cNvPicPr/>
              <p:nvPr/>
            </p:nvPicPr>
            <p:blipFill>
              <a:blip r:embed="rId291"/>
              <a:stretch>
                <a:fillRect/>
              </a:stretch>
            </p:blipFill>
            <p:spPr>
              <a:xfrm>
                <a:off x="5793947" y="3176347"/>
                <a:ext cx="3456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2">
            <p14:nvContentPartPr>
              <p14:cNvPr id="254" name="Freihand 253">
                <a:extLst>
                  <a:ext uri="{FF2B5EF4-FFF2-40B4-BE49-F238E27FC236}">
                    <a16:creationId xmlns:a16="http://schemas.microsoft.com/office/drawing/2014/main" id="{8E6F641A-8DC3-4622-A6F2-AF5A47B7920C}"/>
                  </a:ext>
                </a:extLst>
              </p14:cNvPr>
              <p14:cNvContentPartPr/>
              <p14:nvPr/>
            </p14:nvContentPartPr>
            <p14:xfrm>
              <a:off x="9329867" y="-91013"/>
              <a:ext cx="2291400" cy="1687320"/>
            </p14:xfrm>
          </p:contentPart>
        </mc:Choice>
        <mc:Fallback xmlns="">
          <p:pic>
            <p:nvPicPr>
              <p:cNvPr id="254" name="Freihand 253">
                <a:extLst>
                  <a:ext uri="{FF2B5EF4-FFF2-40B4-BE49-F238E27FC236}">
                    <a16:creationId xmlns:a16="http://schemas.microsoft.com/office/drawing/2014/main" id="{8E6F641A-8DC3-4622-A6F2-AF5A47B7920C}"/>
                  </a:ext>
                </a:extLst>
              </p:cNvPr>
              <p:cNvPicPr/>
              <p:nvPr/>
            </p:nvPicPr>
            <p:blipFill>
              <a:blip r:embed="rId293"/>
              <a:stretch>
                <a:fillRect/>
              </a:stretch>
            </p:blipFill>
            <p:spPr>
              <a:xfrm>
                <a:off x="9325547" y="-95333"/>
                <a:ext cx="2300040" cy="169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4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49764201-1CB5-4144-A985-FEBAB2B53AB9}"/>
                  </a:ext>
                </a:extLst>
              </p14:cNvPr>
              <p14:cNvContentPartPr/>
              <p14:nvPr/>
            </p14:nvContentPartPr>
            <p14:xfrm>
              <a:off x="3912947" y="4095427"/>
              <a:ext cx="20880" cy="46512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49764201-1CB5-4144-A985-FEBAB2B53AB9}"/>
                  </a:ext>
                </a:extLst>
              </p:cNvPr>
              <p:cNvPicPr/>
              <p:nvPr/>
            </p:nvPicPr>
            <p:blipFill>
              <a:blip r:embed="rId295"/>
              <a:stretch>
                <a:fillRect/>
              </a:stretch>
            </p:blipFill>
            <p:spPr>
              <a:xfrm>
                <a:off x="3908627" y="4091107"/>
                <a:ext cx="29520" cy="47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6">
            <p14:nvContentPartPr>
              <p14:cNvPr id="255" name="Freihand 254">
                <a:extLst>
                  <a:ext uri="{FF2B5EF4-FFF2-40B4-BE49-F238E27FC236}">
                    <a16:creationId xmlns:a16="http://schemas.microsoft.com/office/drawing/2014/main" id="{5D72AACE-8CB2-45AA-A9C7-B88768E950D2}"/>
                  </a:ext>
                </a:extLst>
              </p14:cNvPr>
              <p14:cNvContentPartPr/>
              <p14:nvPr/>
            </p14:nvContentPartPr>
            <p14:xfrm>
              <a:off x="2336147" y="3243307"/>
              <a:ext cx="54360" cy="1167480"/>
            </p14:xfrm>
          </p:contentPart>
        </mc:Choice>
        <mc:Fallback xmlns="">
          <p:pic>
            <p:nvPicPr>
              <p:cNvPr id="255" name="Freihand 254">
                <a:extLst>
                  <a:ext uri="{FF2B5EF4-FFF2-40B4-BE49-F238E27FC236}">
                    <a16:creationId xmlns:a16="http://schemas.microsoft.com/office/drawing/2014/main" id="{5D72AACE-8CB2-45AA-A9C7-B88768E950D2}"/>
                  </a:ext>
                </a:extLst>
              </p:cNvPr>
              <p:cNvPicPr/>
              <p:nvPr/>
            </p:nvPicPr>
            <p:blipFill>
              <a:blip r:embed="rId297"/>
              <a:stretch>
                <a:fillRect/>
              </a:stretch>
            </p:blipFill>
            <p:spPr>
              <a:xfrm>
                <a:off x="2331827" y="3238987"/>
                <a:ext cx="63000" cy="117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8">
            <p14:nvContentPartPr>
              <p14:cNvPr id="257" name="Freihand 256">
                <a:extLst>
                  <a:ext uri="{FF2B5EF4-FFF2-40B4-BE49-F238E27FC236}">
                    <a16:creationId xmlns:a16="http://schemas.microsoft.com/office/drawing/2014/main" id="{D2D2DEC7-0022-4AE1-967B-E7AC85373226}"/>
                  </a:ext>
                </a:extLst>
              </p14:cNvPr>
              <p14:cNvContentPartPr/>
              <p14:nvPr/>
            </p14:nvContentPartPr>
            <p14:xfrm>
              <a:off x="5739227" y="3246547"/>
              <a:ext cx="86760" cy="1129680"/>
            </p14:xfrm>
          </p:contentPart>
        </mc:Choice>
        <mc:Fallback xmlns="">
          <p:pic>
            <p:nvPicPr>
              <p:cNvPr id="257" name="Freihand 256">
                <a:extLst>
                  <a:ext uri="{FF2B5EF4-FFF2-40B4-BE49-F238E27FC236}">
                    <a16:creationId xmlns:a16="http://schemas.microsoft.com/office/drawing/2014/main" id="{D2D2DEC7-0022-4AE1-967B-E7AC85373226}"/>
                  </a:ext>
                </a:extLst>
              </p:cNvPr>
              <p:cNvPicPr/>
              <p:nvPr/>
            </p:nvPicPr>
            <p:blipFill>
              <a:blip r:embed="rId299"/>
              <a:stretch>
                <a:fillRect/>
              </a:stretch>
            </p:blipFill>
            <p:spPr>
              <a:xfrm>
                <a:off x="5734907" y="3242227"/>
                <a:ext cx="95400" cy="113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0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7A19010D-659F-4936-8BD2-F96E0ACE7BA4}"/>
                  </a:ext>
                </a:extLst>
              </p14:cNvPr>
              <p14:cNvContentPartPr/>
              <p14:nvPr/>
            </p14:nvContentPartPr>
            <p14:xfrm>
              <a:off x="3832667" y="4756387"/>
              <a:ext cx="141840" cy="194040"/>
            </p14:xfrm>
          </p:contentPart>
        </mc:Choice>
        <mc:Fallback xmlns=""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7A19010D-659F-4936-8BD2-F96E0ACE7BA4}"/>
                  </a:ext>
                </a:extLst>
              </p:cNvPr>
              <p:cNvPicPr/>
              <p:nvPr/>
            </p:nvPicPr>
            <p:blipFill>
              <a:blip r:embed="rId301"/>
              <a:stretch>
                <a:fillRect/>
              </a:stretch>
            </p:blipFill>
            <p:spPr>
              <a:xfrm>
                <a:off x="3828347" y="4752067"/>
                <a:ext cx="150480" cy="20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2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9F6A29F7-0746-41F3-8F19-6166A3FC10CB}"/>
                  </a:ext>
                </a:extLst>
              </p14:cNvPr>
              <p14:cNvContentPartPr/>
              <p14:nvPr/>
            </p14:nvContentPartPr>
            <p14:xfrm>
              <a:off x="3842027" y="4817947"/>
              <a:ext cx="123840" cy="90720"/>
            </p14:xfrm>
          </p:contentPart>
        </mc:Choice>
        <mc:Fallback xmlns=""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9F6A29F7-0746-41F3-8F19-6166A3FC10CB}"/>
                  </a:ext>
                </a:extLst>
              </p:cNvPr>
              <p:cNvPicPr/>
              <p:nvPr/>
            </p:nvPicPr>
            <p:blipFill>
              <a:blip r:embed="rId303"/>
              <a:stretch>
                <a:fillRect/>
              </a:stretch>
            </p:blipFill>
            <p:spPr>
              <a:xfrm>
                <a:off x="3837707" y="4813627"/>
                <a:ext cx="132480" cy="9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4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84829FEE-5A56-4305-9AE8-514373B37943}"/>
                  </a:ext>
                </a:extLst>
              </p14:cNvPr>
              <p14:cNvContentPartPr/>
              <p14:nvPr/>
            </p14:nvContentPartPr>
            <p14:xfrm>
              <a:off x="4017347" y="4696627"/>
              <a:ext cx="161280" cy="151200"/>
            </p14:xfrm>
          </p:contentPart>
        </mc:Choice>
        <mc:Fallback xmlns=""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84829FEE-5A56-4305-9AE8-514373B37943}"/>
                  </a:ext>
                </a:extLst>
              </p:cNvPr>
              <p:cNvPicPr/>
              <p:nvPr/>
            </p:nvPicPr>
            <p:blipFill>
              <a:blip r:embed="rId305"/>
              <a:stretch>
                <a:fillRect/>
              </a:stretch>
            </p:blipFill>
            <p:spPr>
              <a:xfrm>
                <a:off x="4013027" y="4692307"/>
                <a:ext cx="169920" cy="15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6">
            <p14:nvContentPartPr>
              <p14:cNvPr id="258" name="Freihand 257">
                <a:extLst>
                  <a:ext uri="{FF2B5EF4-FFF2-40B4-BE49-F238E27FC236}">
                    <a16:creationId xmlns:a16="http://schemas.microsoft.com/office/drawing/2014/main" id="{C0EFED0C-1DCF-4816-8063-01274A375928}"/>
                  </a:ext>
                </a:extLst>
              </p14:cNvPr>
              <p14:cNvContentPartPr/>
              <p14:nvPr/>
            </p14:nvContentPartPr>
            <p14:xfrm>
              <a:off x="2400227" y="4937827"/>
              <a:ext cx="1831320" cy="318240"/>
            </p14:xfrm>
          </p:contentPart>
        </mc:Choice>
        <mc:Fallback xmlns="">
          <p:pic>
            <p:nvPicPr>
              <p:cNvPr id="258" name="Freihand 257">
                <a:extLst>
                  <a:ext uri="{FF2B5EF4-FFF2-40B4-BE49-F238E27FC236}">
                    <a16:creationId xmlns:a16="http://schemas.microsoft.com/office/drawing/2014/main" id="{C0EFED0C-1DCF-4816-8063-01274A375928}"/>
                  </a:ext>
                </a:extLst>
              </p:cNvPr>
              <p:cNvPicPr/>
              <p:nvPr/>
            </p:nvPicPr>
            <p:blipFill>
              <a:blip r:embed="rId307"/>
              <a:stretch>
                <a:fillRect/>
              </a:stretch>
            </p:blipFill>
            <p:spPr>
              <a:xfrm>
                <a:off x="2395907" y="4933507"/>
                <a:ext cx="1839960" cy="32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8">
            <p14:nvContentPartPr>
              <p14:cNvPr id="259" name="Freihand 258">
                <a:extLst>
                  <a:ext uri="{FF2B5EF4-FFF2-40B4-BE49-F238E27FC236}">
                    <a16:creationId xmlns:a16="http://schemas.microsoft.com/office/drawing/2014/main" id="{09EA814B-2C73-403F-9623-56E3743C73B5}"/>
                  </a:ext>
                </a:extLst>
              </p14:cNvPr>
              <p14:cNvContentPartPr/>
              <p14:nvPr/>
            </p14:nvContentPartPr>
            <p14:xfrm>
              <a:off x="4124267" y="4953667"/>
              <a:ext cx="1675440" cy="345960"/>
            </p14:xfrm>
          </p:contentPart>
        </mc:Choice>
        <mc:Fallback xmlns="">
          <p:pic>
            <p:nvPicPr>
              <p:cNvPr id="259" name="Freihand 258">
                <a:extLst>
                  <a:ext uri="{FF2B5EF4-FFF2-40B4-BE49-F238E27FC236}">
                    <a16:creationId xmlns:a16="http://schemas.microsoft.com/office/drawing/2014/main" id="{09EA814B-2C73-403F-9623-56E3743C73B5}"/>
                  </a:ext>
                </a:extLst>
              </p:cNvPr>
              <p:cNvPicPr/>
              <p:nvPr/>
            </p:nvPicPr>
            <p:blipFill>
              <a:blip r:embed="rId309"/>
              <a:stretch>
                <a:fillRect/>
              </a:stretch>
            </p:blipFill>
            <p:spPr>
              <a:xfrm>
                <a:off x="4119947" y="4949347"/>
                <a:ext cx="1684080" cy="35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0">
            <p14:nvContentPartPr>
              <p14:cNvPr id="260" name="Freihand 259">
                <a:extLst>
                  <a:ext uri="{FF2B5EF4-FFF2-40B4-BE49-F238E27FC236}">
                    <a16:creationId xmlns:a16="http://schemas.microsoft.com/office/drawing/2014/main" id="{B65677CC-6D9D-4AFD-B79B-2201404A14B8}"/>
                  </a:ext>
                </a:extLst>
              </p14:cNvPr>
              <p14:cNvContentPartPr/>
              <p14:nvPr/>
            </p14:nvContentPartPr>
            <p14:xfrm>
              <a:off x="3710267" y="5493307"/>
              <a:ext cx="76320" cy="335880"/>
            </p14:xfrm>
          </p:contentPart>
        </mc:Choice>
        <mc:Fallback xmlns="">
          <p:pic>
            <p:nvPicPr>
              <p:cNvPr id="260" name="Freihand 259">
                <a:extLst>
                  <a:ext uri="{FF2B5EF4-FFF2-40B4-BE49-F238E27FC236}">
                    <a16:creationId xmlns:a16="http://schemas.microsoft.com/office/drawing/2014/main" id="{B65677CC-6D9D-4AFD-B79B-2201404A14B8}"/>
                  </a:ext>
                </a:extLst>
              </p:cNvPr>
              <p:cNvPicPr/>
              <p:nvPr/>
            </p:nvPicPr>
            <p:blipFill>
              <a:blip r:embed="rId311"/>
              <a:stretch>
                <a:fillRect/>
              </a:stretch>
            </p:blipFill>
            <p:spPr>
              <a:xfrm>
                <a:off x="3705947" y="5488987"/>
                <a:ext cx="84960" cy="34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2">
            <p14:nvContentPartPr>
              <p14:cNvPr id="261" name="Freihand 260">
                <a:extLst>
                  <a:ext uri="{FF2B5EF4-FFF2-40B4-BE49-F238E27FC236}">
                    <a16:creationId xmlns:a16="http://schemas.microsoft.com/office/drawing/2014/main" id="{E3B9ECE5-E6AC-4839-9F4D-411F4691FE56}"/>
                  </a:ext>
                </a:extLst>
              </p14:cNvPr>
              <p14:cNvContentPartPr/>
              <p14:nvPr/>
            </p14:nvContentPartPr>
            <p14:xfrm>
              <a:off x="3572387" y="5755747"/>
              <a:ext cx="399240" cy="99000"/>
            </p14:xfrm>
          </p:contentPart>
        </mc:Choice>
        <mc:Fallback xmlns="">
          <p:pic>
            <p:nvPicPr>
              <p:cNvPr id="261" name="Freihand 260">
                <a:extLst>
                  <a:ext uri="{FF2B5EF4-FFF2-40B4-BE49-F238E27FC236}">
                    <a16:creationId xmlns:a16="http://schemas.microsoft.com/office/drawing/2014/main" id="{E3B9ECE5-E6AC-4839-9F4D-411F4691FE56}"/>
                  </a:ext>
                </a:extLst>
              </p:cNvPr>
              <p:cNvPicPr/>
              <p:nvPr/>
            </p:nvPicPr>
            <p:blipFill>
              <a:blip r:embed="rId313"/>
              <a:stretch>
                <a:fillRect/>
              </a:stretch>
            </p:blipFill>
            <p:spPr>
              <a:xfrm>
                <a:off x="3568067" y="5751427"/>
                <a:ext cx="407880" cy="10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4">
            <p14:nvContentPartPr>
              <p14:cNvPr id="262" name="Freihand 261">
                <a:extLst>
                  <a:ext uri="{FF2B5EF4-FFF2-40B4-BE49-F238E27FC236}">
                    <a16:creationId xmlns:a16="http://schemas.microsoft.com/office/drawing/2014/main" id="{8D827505-7E01-44BB-9B60-B4615696BBC2}"/>
                  </a:ext>
                </a:extLst>
              </p14:cNvPr>
              <p14:cNvContentPartPr/>
              <p14:nvPr/>
            </p14:nvContentPartPr>
            <p14:xfrm>
              <a:off x="3554027" y="5441107"/>
              <a:ext cx="376560" cy="74880"/>
            </p14:xfrm>
          </p:contentPart>
        </mc:Choice>
        <mc:Fallback xmlns="">
          <p:pic>
            <p:nvPicPr>
              <p:cNvPr id="262" name="Freihand 261">
                <a:extLst>
                  <a:ext uri="{FF2B5EF4-FFF2-40B4-BE49-F238E27FC236}">
                    <a16:creationId xmlns:a16="http://schemas.microsoft.com/office/drawing/2014/main" id="{8D827505-7E01-44BB-9B60-B4615696BBC2}"/>
                  </a:ext>
                </a:extLst>
              </p:cNvPr>
              <p:cNvPicPr/>
              <p:nvPr/>
            </p:nvPicPr>
            <p:blipFill>
              <a:blip r:embed="rId315"/>
              <a:stretch>
                <a:fillRect/>
              </a:stretch>
            </p:blipFill>
            <p:spPr>
              <a:xfrm>
                <a:off x="3549707" y="5436787"/>
                <a:ext cx="385200" cy="8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6">
            <p14:nvContentPartPr>
              <p14:cNvPr id="263" name="Freihand 262">
                <a:extLst>
                  <a:ext uri="{FF2B5EF4-FFF2-40B4-BE49-F238E27FC236}">
                    <a16:creationId xmlns:a16="http://schemas.microsoft.com/office/drawing/2014/main" id="{1F74333E-4D97-4823-9492-DA7F292E2905}"/>
                  </a:ext>
                </a:extLst>
              </p14:cNvPr>
              <p14:cNvContentPartPr/>
              <p14:nvPr/>
            </p14:nvContentPartPr>
            <p14:xfrm>
              <a:off x="4040747" y="5575387"/>
              <a:ext cx="388080" cy="171000"/>
            </p14:xfrm>
          </p:contentPart>
        </mc:Choice>
        <mc:Fallback xmlns="">
          <p:pic>
            <p:nvPicPr>
              <p:cNvPr id="263" name="Freihand 262">
                <a:extLst>
                  <a:ext uri="{FF2B5EF4-FFF2-40B4-BE49-F238E27FC236}">
                    <a16:creationId xmlns:a16="http://schemas.microsoft.com/office/drawing/2014/main" id="{1F74333E-4D97-4823-9492-DA7F292E2905}"/>
                  </a:ext>
                </a:extLst>
              </p:cNvPr>
              <p:cNvPicPr/>
              <p:nvPr/>
            </p:nvPicPr>
            <p:blipFill>
              <a:blip r:embed="rId317"/>
              <a:stretch>
                <a:fillRect/>
              </a:stretch>
            </p:blipFill>
            <p:spPr>
              <a:xfrm>
                <a:off x="4036427" y="5571067"/>
                <a:ext cx="396720" cy="17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8">
            <p14:nvContentPartPr>
              <p14:cNvPr id="265" name="Freihand 264">
                <a:extLst>
                  <a:ext uri="{FF2B5EF4-FFF2-40B4-BE49-F238E27FC236}">
                    <a16:creationId xmlns:a16="http://schemas.microsoft.com/office/drawing/2014/main" id="{0701ABC4-3D80-4AB1-906A-C651D1A8B577}"/>
                  </a:ext>
                </a:extLst>
              </p14:cNvPr>
              <p14:cNvContentPartPr/>
              <p14:nvPr/>
            </p14:nvContentPartPr>
            <p14:xfrm>
              <a:off x="1418147" y="3204427"/>
              <a:ext cx="965880" cy="799200"/>
            </p14:xfrm>
          </p:contentPart>
        </mc:Choice>
        <mc:Fallback xmlns="">
          <p:pic>
            <p:nvPicPr>
              <p:cNvPr id="265" name="Freihand 264">
                <a:extLst>
                  <a:ext uri="{FF2B5EF4-FFF2-40B4-BE49-F238E27FC236}">
                    <a16:creationId xmlns:a16="http://schemas.microsoft.com/office/drawing/2014/main" id="{0701ABC4-3D80-4AB1-906A-C651D1A8B577}"/>
                  </a:ext>
                </a:extLst>
              </p:cNvPr>
              <p:cNvPicPr/>
              <p:nvPr/>
            </p:nvPicPr>
            <p:blipFill>
              <a:blip r:embed="rId319"/>
              <a:stretch>
                <a:fillRect/>
              </a:stretch>
            </p:blipFill>
            <p:spPr>
              <a:xfrm>
                <a:off x="1413827" y="3200107"/>
                <a:ext cx="974520" cy="80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0">
            <p14:nvContentPartPr>
              <p14:cNvPr id="267" name="Freihand 266">
                <a:extLst>
                  <a:ext uri="{FF2B5EF4-FFF2-40B4-BE49-F238E27FC236}">
                    <a16:creationId xmlns:a16="http://schemas.microsoft.com/office/drawing/2014/main" id="{7862A3EE-90A0-462C-8307-DBEBF0DDD63D}"/>
                  </a:ext>
                </a:extLst>
              </p14:cNvPr>
              <p14:cNvContentPartPr/>
              <p14:nvPr/>
            </p14:nvContentPartPr>
            <p14:xfrm>
              <a:off x="1725947" y="4831987"/>
              <a:ext cx="71280" cy="344520"/>
            </p14:xfrm>
          </p:contentPart>
        </mc:Choice>
        <mc:Fallback xmlns="">
          <p:pic>
            <p:nvPicPr>
              <p:cNvPr id="267" name="Freihand 266">
                <a:extLst>
                  <a:ext uri="{FF2B5EF4-FFF2-40B4-BE49-F238E27FC236}">
                    <a16:creationId xmlns:a16="http://schemas.microsoft.com/office/drawing/2014/main" id="{7862A3EE-90A0-462C-8307-DBEBF0DDD63D}"/>
                  </a:ext>
                </a:extLst>
              </p:cNvPr>
              <p:cNvPicPr/>
              <p:nvPr/>
            </p:nvPicPr>
            <p:blipFill>
              <a:blip r:embed="rId321"/>
              <a:stretch>
                <a:fillRect/>
              </a:stretch>
            </p:blipFill>
            <p:spPr>
              <a:xfrm>
                <a:off x="1721627" y="4827667"/>
                <a:ext cx="799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2">
            <p14:nvContentPartPr>
              <p14:cNvPr id="268" name="Freihand 267">
                <a:extLst>
                  <a:ext uri="{FF2B5EF4-FFF2-40B4-BE49-F238E27FC236}">
                    <a16:creationId xmlns:a16="http://schemas.microsoft.com/office/drawing/2014/main" id="{6DE20C8A-044F-4F09-AFA6-49CDE9769539}"/>
                  </a:ext>
                </a:extLst>
              </p14:cNvPr>
              <p14:cNvContentPartPr/>
              <p14:nvPr/>
            </p14:nvContentPartPr>
            <p14:xfrm>
              <a:off x="1610747" y="4588987"/>
              <a:ext cx="336240" cy="271080"/>
            </p14:xfrm>
          </p:contentPart>
        </mc:Choice>
        <mc:Fallback xmlns="">
          <p:pic>
            <p:nvPicPr>
              <p:cNvPr id="268" name="Freihand 267">
                <a:extLst>
                  <a:ext uri="{FF2B5EF4-FFF2-40B4-BE49-F238E27FC236}">
                    <a16:creationId xmlns:a16="http://schemas.microsoft.com/office/drawing/2014/main" id="{6DE20C8A-044F-4F09-AFA6-49CDE9769539}"/>
                  </a:ext>
                </a:extLst>
              </p:cNvPr>
              <p:cNvPicPr/>
              <p:nvPr/>
            </p:nvPicPr>
            <p:blipFill>
              <a:blip r:embed="rId323"/>
              <a:stretch>
                <a:fillRect/>
              </a:stretch>
            </p:blipFill>
            <p:spPr>
              <a:xfrm>
                <a:off x="1606427" y="4584667"/>
                <a:ext cx="344880" cy="27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4">
            <p14:nvContentPartPr>
              <p14:cNvPr id="270" name="Freihand 269">
                <a:extLst>
                  <a:ext uri="{FF2B5EF4-FFF2-40B4-BE49-F238E27FC236}">
                    <a16:creationId xmlns:a16="http://schemas.microsoft.com/office/drawing/2014/main" id="{A52C2A34-A443-400B-820F-EABE39107A92}"/>
                  </a:ext>
                </a:extLst>
              </p14:cNvPr>
              <p14:cNvContentPartPr/>
              <p14:nvPr/>
            </p14:nvContentPartPr>
            <p14:xfrm>
              <a:off x="1246067" y="5393587"/>
              <a:ext cx="90720" cy="163080"/>
            </p14:xfrm>
          </p:contentPart>
        </mc:Choice>
        <mc:Fallback xmlns="">
          <p:pic>
            <p:nvPicPr>
              <p:cNvPr id="270" name="Freihand 269">
                <a:extLst>
                  <a:ext uri="{FF2B5EF4-FFF2-40B4-BE49-F238E27FC236}">
                    <a16:creationId xmlns:a16="http://schemas.microsoft.com/office/drawing/2014/main" id="{A52C2A34-A443-400B-820F-EABE39107A92}"/>
                  </a:ext>
                </a:extLst>
              </p:cNvPr>
              <p:cNvPicPr/>
              <p:nvPr/>
            </p:nvPicPr>
            <p:blipFill>
              <a:blip r:embed="rId325"/>
              <a:stretch>
                <a:fillRect/>
              </a:stretch>
            </p:blipFill>
            <p:spPr>
              <a:xfrm>
                <a:off x="1241747" y="5389267"/>
                <a:ext cx="99360" cy="17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6">
            <p14:nvContentPartPr>
              <p14:cNvPr id="271" name="Freihand 270">
                <a:extLst>
                  <a:ext uri="{FF2B5EF4-FFF2-40B4-BE49-F238E27FC236}">
                    <a16:creationId xmlns:a16="http://schemas.microsoft.com/office/drawing/2014/main" id="{816824E6-1F80-4EA3-8086-132899FE1DB7}"/>
                  </a:ext>
                </a:extLst>
              </p14:cNvPr>
              <p14:cNvContentPartPr/>
              <p14:nvPr/>
            </p14:nvContentPartPr>
            <p14:xfrm>
              <a:off x="1239587" y="5355427"/>
              <a:ext cx="183960" cy="230040"/>
            </p14:xfrm>
          </p:contentPart>
        </mc:Choice>
        <mc:Fallback xmlns="">
          <p:pic>
            <p:nvPicPr>
              <p:cNvPr id="271" name="Freihand 270">
                <a:extLst>
                  <a:ext uri="{FF2B5EF4-FFF2-40B4-BE49-F238E27FC236}">
                    <a16:creationId xmlns:a16="http://schemas.microsoft.com/office/drawing/2014/main" id="{816824E6-1F80-4EA3-8086-132899FE1DB7}"/>
                  </a:ext>
                </a:extLst>
              </p:cNvPr>
              <p:cNvPicPr/>
              <p:nvPr/>
            </p:nvPicPr>
            <p:blipFill>
              <a:blip r:embed="rId327"/>
              <a:stretch>
                <a:fillRect/>
              </a:stretch>
            </p:blipFill>
            <p:spPr>
              <a:xfrm>
                <a:off x="1235267" y="5351107"/>
                <a:ext cx="192600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8">
            <p14:nvContentPartPr>
              <p14:cNvPr id="272" name="Freihand 271">
                <a:extLst>
                  <a:ext uri="{FF2B5EF4-FFF2-40B4-BE49-F238E27FC236}">
                    <a16:creationId xmlns:a16="http://schemas.microsoft.com/office/drawing/2014/main" id="{7FD0207B-8F22-4876-A0FA-EEBC4F793754}"/>
                  </a:ext>
                </a:extLst>
              </p14:cNvPr>
              <p14:cNvContentPartPr/>
              <p14:nvPr/>
            </p14:nvContentPartPr>
            <p14:xfrm>
              <a:off x="1390067" y="5466667"/>
              <a:ext cx="418320" cy="88920"/>
            </p14:xfrm>
          </p:contentPart>
        </mc:Choice>
        <mc:Fallback xmlns="">
          <p:pic>
            <p:nvPicPr>
              <p:cNvPr id="272" name="Freihand 271">
                <a:extLst>
                  <a:ext uri="{FF2B5EF4-FFF2-40B4-BE49-F238E27FC236}">
                    <a16:creationId xmlns:a16="http://schemas.microsoft.com/office/drawing/2014/main" id="{7FD0207B-8F22-4876-A0FA-EEBC4F793754}"/>
                  </a:ext>
                </a:extLst>
              </p:cNvPr>
              <p:cNvPicPr/>
              <p:nvPr/>
            </p:nvPicPr>
            <p:blipFill>
              <a:blip r:embed="rId329"/>
              <a:stretch>
                <a:fillRect/>
              </a:stretch>
            </p:blipFill>
            <p:spPr>
              <a:xfrm>
                <a:off x="1385747" y="5462347"/>
                <a:ext cx="42696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0">
            <p14:nvContentPartPr>
              <p14:cNvPr id="273" name="Freihand 272">
                <a:extLst>
                  <a:ext uri="{FF2B5EF4-FFF2-40B4-BE49-F238E27FC236}">
                    <a16:creationId xmlns:a16="http://schemas.microsoft.com/office/drawing/2014/main" id="{EF70C0AE-F986-4F0B-B51F-0D4BC616CAD3}"/>
                  </a:ext>
                </a:extLst>
              </p14:cNvPr>
              <p14:cNvContentPartPr/>
              <p14:nvPr/>
            </p14:nvContentPartPr>
            <p14:xfrm>
              <a:off x="1862387" y="5439307"/>
              <a:ext cx="115200" cy="125280"/>
            </p14:xfrm>
          </p:contentPart>
        </mc:Choice>
        <mc:Fallback xmlns="">
          <p:pic>
            <p:nvPicPr>
              <p:cNvPr id="273" name="Freihand 272">
                <a:extLst>
                  <a:ext uri="{FF2B5EF4-FFF2-40B4-BE49-F238E27FC236}">
                    <a16:creationId xmlns:a16="http://schemas.microsoft.com/office/drawing/2014/main" id="{EF70C0AE-F986-4F0B-B51F-0D4BC616CAD3}"/>
                  </a:ext>
                </a:extLst>
              </p:cNvPr>
              <p:cNvPicPr/>
              <p:nvPr/>
            </p:nvPicPr>
            <p:blipFill>
              <a:blip r:embed="rId331"/>
              <a:stretch>
                <a:fillRect/>
              </a:stretch>
            </p:blipFill>
            <p:spPr>
              <a:xfrm>
                <a:off x="1858067" y="5434987"/>
                <a:ext cx="12384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2">
            <p14:nvContentPartPr>
              <p14:cNvPr id="274" name="Freihand 273">
                <a:extLst>
                  <a:ext uri="{FF2B5EF4-FFF2-40B4-BE49-F238E27FC236}">
                    <a16:creationId xmlns:a16="http://schemas.microsoft.com/office/drawing/2014/main" id="{FDA95D4C-6D25-468A-B15A-4C20F475F2BF}"/>
                  </a:ext>
                </a:extLst>
              </p14:cNvPr>
              <p14:cNvContentPartPr/>
              <p14:nvPr/>
            </p14:nvContentPartPr>
            <p14:xfrm>
              <a:off x="1183067" y="5782387"/>
              <a:ext cx="27000" cy="205920"/>
            </p14:xfrm>
          </p:contentPart>
        </mc:Choice>
        <mc:Fallback xmlns="">
          <p:pic>
            <p:nvPicPr>
              <p:cNvPr id="274" name="Freihand 273">
                <a:extLst>
                  <a:ext uri="{FF2B5EF4-FFF2-40B4-BE49-F238E27FC236}">
                    <a16:creationId xmlns:a16="http://schemas.microsoft.com/office/drawing/2014/main" id="{FDA95D4C-6D25-468A-B15A-4C20F475F2BF}"/>
                  </a:ext>
                </a:extLst>
              </p:cNvPr>
              <p:cNvPicPr/>
              <p:nvPr/>
            </p:nvPicPr>
            <p:blipFill>
              <a:blip r:embed="rId333"/>
              <a:stretch>
                <a:fillRect/>
              </a:stretch>
            </p:blipFill>
            <p:spPr>
              <a:xfrm>
                <a:off x="1178747" y="5778067"/>
                <a:ext cx="35640" cy="21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4">
            <p14:nvContentPartPr>
              <p14:cNvPr id="275" name="Freihand 274">
                <a:extLst>
                  <a:ext uri="{FF2B5EF4-FFF2-40B4-BE49-F238E27FC236}">
                    <a16:creationId xmlns:a16="http://schemas.microsoft.com/office/drawing/2014/main" id="{7ADB4458-9D28-41CD-801F-858ABE0BD12E}"/>
                  </a:ext>
                </a:extLst>
              </p14:cNvPr>
              <p14:cNvContentPartPr/>
              <p14:nvPr/>
            </p14:nvContentPartPr>
            <p14:xfrm>
              <a:off x="1100267" y="5750347"/>
              <a:ext cx="151200" cy="136440"/>
            </p14:xfrm>
          </p:contentPart>
        </mc:Choice>
        <mc:Fallback xmlns="">
          <p:pic>
            <p:nvPicPr>
              <p:cNvPr id="275" name="Freihand 274">
                <a:extLst>
                  <a:ext uri="{FF2B5EF4-FFF2-40B4-BE49-F238E27FC236}">
                    <a16:creationId xmlns:a16="http://schemas.microsoft.com/office/drawing/2014/main" id="{7ADB4458-9D28-41CD-801F-858ABE0BD12E}"/>
                  </a:ext>
                </a:extLst>
              </p:cNvPr>
              <p:cNvPicPr/>
              <p:nvPr/>
            </p:nvPicPr>
            <p:blipFill>
              <a:blip r:embed="rId335"/>
              <a:stretch>
                <a:fillRect/>
              </a:stretch>
            </p:blipFill>
            <p:spPr>
              <a:xfrm>
                <a:off x="1095947" y="5746027"/>
                <a:ext cx="159840" cy="14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6">
            <p14:nvContentPartPr>
              <p14:cNvPr id="276" name="Freihand 275">
                <a:extLst>
                  <a:ext uri="{FF2B5EF4-FFF2-40B4-BE49-F238E27FC236}">
                    <a16:creationId xmlns:a16="http://schemas.microsoft.com/office/drawing/2014/main" id="{B622BA9B-DC86-4228-89E3-42AF43F780E4}"/>
                  </a:ext>
                </a:extLst>
              </p14:cNvPr>
              <p14:cNvContentPartPr/>
              <p14:nvPr/>
            </p14:nvContentPartPr>
            <p14:xfrm>
              <a:off x="1265507" y="5820907"/>
              <a:ext cx="150480" cy="119160"/>
            </p14:xfrm>
          </p:contentPart>
        </mc:Choice>
        <mc:Fallback xmlns="">
          <p:pic>
            <p:nvPicPr>
              <p:cNvPr id="276" name="Freihand 275">
                <a:extLst>
                  <a:ext uri="{FF2B5EF4-FFF2-40B4-BE49-F238E27FC236}">
                    <a16:creationId xmlns:a16="http://schemas.microsoft.com/office/drawing/2014/main" id="{B622BA9B-DC86-4228-89E3-42AF43F780E4}"/>
                  </a:ext>
                </a:extLst>
              </p:cNvPr>
              <p:cNvPicPr/>
              <p:nvPr/>
            </p:nvPicPr>
            <p:blipFill>
              <a:blip r:embed="rId337"/>
              <a:stretch>
                <a:fillRect/>
              </a:stretch>
            </p:blipFill>
            <p:spPr>
              <a:xfrm>
                <a:off x="1261187" y="5816587"/>
                <a:ext cx="159120" cy="12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8">
            <p14:nvContentPartPr>
              <p14:cNvPr id="277" name="Freihand 276">
                <a:extLst>
                  <a:ext uri="{FF2B5EF4-FFF2-40B4-BE49-F238E27FC236}">
                    <a16:creationId xmlns:a16="http://schemas.microsoft.com/office/drawing/2014/main" id="{78867B56-77F6-43E6-A816-11483BB612A5}"/>
                  </a:ext>
                </a:extLst>
              </p14:cNvPr>
              <p14:cNvContentPartPr/>
              <p14:nvPr/>
            </p14:nvContentPartPr>
            <p14:xfrm>
              <a:off x="1395467" y="5820547"/>
              <a:ext cx="146520" cy="84960"/>
            </p14:xfrm>
          </p:contentPart>
        </mc:Choice>
        <mc:Fallback xmlns="">
          <p:pic>
            <p:nvPicPr>
              <p:cNvPr id="277" name="Freihand 276">
                <a:extLst>
                  <a:ext uri="{FF2B5EF4-FFF2-40B4-BE49-F238E27FC236}">
                    <a16:creationId xmlns:a16="http://schemas.microsoft.com/office/drawing/2014/main" id="{78867B56-77F6-43E6-A816-11483BB612A5}"/>
                  </a:ext>
                </a:extLst>
              </p:cNvPr>
              <p:cNvPicPr/>
              <p:nvPr/>
            </p:nvPicPr>
            <p:blipFill>
              <a:blip r:embed="rId339"/>
              <a:stretch>
                <a:fillRect/>
              </a:stretch>
            </p:blipFill>
            <p:spPr>
              <a:xfrm>
                <a:off x="1391147" y="5816227"/>
                <a:ext cx="15516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0">
            <p14:nvContentPartPr>
              <p14:cNvPr id="278" name="Freihand 277">
                <a:extLst>
                  <a:ext uri="{FF2B5EF4-FFF2-40B4-BE49-F238E27FC236}">
                    <a16:creationId xmlns:a16="http://schemas.microsoft.com/office/drawing/2014/main" id="{889AA725-C9AC-49AA-B2DF-EE10D8A43F26}"/>
                  </a:ext>
                </a:extLst>
              </p14:cNvPr>
              <p14:cNvContentPartPr/>
              <p14:nvPr/>
            </p14:nvContentPartPr>
            <p14:xfrm>
              <a:off x="1502747" y="5734147"/>
              <a:ext cx="298080" cy="158040"/>
            </p14:xfrm>
          </p:contentPart>
        </mc:Choice>
        <mc:Fallback xmlns="">
          <p:pic>
            <p:nvPicPr>
              <p:cNvPr id="278" name="Freihand 277">
                <a:extLst>
                  <a:ext uri="{FF2B5EF4-FFF2-40B4-BE49-F238E27FC236}">
                    <a16:creationId xmlns:a16="http://schemas.microsoft.com/office/drawing/2014/main" id="{889AA725-C9AC-49AA-B2DF-EE10D8A43F26}"/>
                  </a:ext>
                </a:extLst>
              </p:cNvPr>
              <p:cNvPicPr/>
              <p:nvPr/>
            </p:nvPicPr>
            <p:blipFill>
              <a:blip r:embed="rId341"/>
              <a:stretch>
                <a:fillRect/>
              </a:stretch>
            </p:blipFill>
            <p:spPr>
              <a:xfrm>
                <a:off x="1498427" y="5729827"/>
                <a:ext cx="306720" cy="16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2">
            <p14:nvContentPartPr>
              <p14:cNvPr id="279" name="Freihand 278">
                <a:extLst>
                  <a:ext uri="{FF2B5EF4-FFF2-40B4-BE49-F238E27FC236}">
                    <a16:creationId xmlns:a16="http://schemas.microsoft.com/office/drawing/2014/main" id="{FEF5C8AF-FC00-4CE4-B843-4C17DB0E020D}"/>
                  </a:ext>
                </a:extLst>
              </p14:cNvPr>
              <p14:cNvContentPartPr/>
              <p14:nvPr/>
            </p14:nvContentPartPr>
            <p14:xfrm>
              <a:off x="1808387" y="5793187"/>
              <a:ext cx="119160" cy="96120"/>
            </p14:xfrm>
          </p:contentPart>
        </mc:Choice>
        <mc:Fallback xmlns="">
          <p:pic>
            <p:nvPicPr>
              <p:cNvPr id="279" name="Freihand 278">
                <a:extLst>
                  <a:ext uri="{FF2B5EF4-FFF2-40B4-BE49-F238E27FC236}">
                    <a16:creationId xmlns:a16="http://schemas.microsoft.com/office/drawing/2014/main" id="{FEF5C8AF-FC00-4CE4-B843-4C17DB0E020D}"/>
                  </a:ext>
                </a:extLst>
              </p:cNvPr>
              <p:cNvPicPr/>
              <p:nvPr/>
            </p:nvPicPr>
            <p:blipFill>
              <a:blip r:embed="rId343"/>
              <a:stretch>
                <a:fillRect/>
              </a:stretch>
            </p:blipFill>
            <p:spPr>
              <a:xfrm>
                <a:off x="1804067" y="5788867"/>
                <a:ext cx="12780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4">
            <p14:nvContentPartPr>
              <p14:cNvPr id="280" name="Freihand 279">
                <a:extLst>
                  <a:ext uri="{FF2B5EF4-FFF2-40B4-BE49-F238E27FC236}">
                    <a16:creationId xmlns:a16="http://schemas.microsoft.com/office/drawing/2014/main" id="{DCC89ED4-537E-4C56-9210-61EF01F177B7}"/>
                  </a:ext>
                </a:extLst>
              </p14:cNvPr>
              <p14:cNvContentPartPr/>
              <p14:nvPr/>
            </p14:nvContentPartPr>
            <p14:xfrm>
              <a:off x="1958867" y="5694187"/>
              <a:ext cx="182880" cy="189360"/>
            </p14:xfrm>
          </p:contentPart>
        </mc:Choice>
        <mc:Fallback xmlns="">
          <p:pic>
            <p:nvPicPr>
              <p:cNvPr id="280" name="Freihand 279">
                <a:extLst>
                  <a:ext uri="{FF2B5EF4-FFF2-40B4-BE49-F238E27FC236}">
                    <a16:creationId xmlns:a16="http://schemas.microsoft.com/office/drawing/2014/main" id="{DCC89ED4-537E-4C56-9210-61EF01F177B7}"/>
                  </a:ext>
                </a:extLst>
              </p:cNvPr>
              <p:cNvPicPr/>
              <p:nvPr/>
            </p:nvPicPr>
            <p:blipFill>
              <a:blip r:embed="rId345"/>
              <a:stretch>
                <a:fillRect/>
              </a:stretch>
            </p:blipFill>
            <p:spPr>
              <a:xfrm>
                <a:off x="1954547" y="5689867"/>
                <a:ext cx="191520" cy="19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6">
            <p14:nvContentPartPr>
              <p14:cNvPr id="281" name="Freihand 280">
                <a:extLst>
                  <a:ext uri="{FF2B5EF4-FFF2-40B4-BE49-F238E27FC236}">
                    <a16:creationId xmlns:a16="http://schemas.microsoft.com/office/drawing/2014/main" id="{4DBF17E0-7C59-46BE-A0EC-C984F1CC858A}"/>
                  </a:ext>
                </a:extLst>
              </p14:cNvPr>
              <p14:cNvContentPartPr/>
              <p14:nvPr/>
            </p14:nvContentPartPr>
            <p14:xfrm>
              <a:off x="2111867" y="5695627"/>
              <a:ext cx="20880" cy="23040"/>
            </p14:xfrm>
          </p:contentPart>
        </mc:Choice>
        <mc:Fallback xmlns="">
          <p:pic>
            <p:nvPicPr>
              <p:cNvPr id="281" name="Freihand 280">
                <a:extLst>
                  <a:ext uri="{FF2B5EF4-FFF2-40B4-BE49-F238E27FC236}">
                    <a16:creationId xmlns:a16="http://schemas.microsoft.com/office/drawing/2014/main" id="{4DBF17E0-7C59-46BE-A0EC-C984F1CC858A}"/>
                  </a:ext>
                </a:extLst>
              </p:cNvPr>
              <p:cNvPicPr/>
              <p:nvPr/>
            </p:nvPicPr>
            <p:blipFill>
              <a:blip r:embed="rId347"/>
              <a:stretch>
                <a:fillRect/>
              </a:stretch>
            </p:blipFill>
            <p:spPr>
              <a:xfrm>
                <a:off x="2107547" y="5691307"/>
                <a:ext cx="2952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8">
            <p14:nvContentPartPr>
              <p14:cNvPr id="282" name="Freihand 281">
                <a:extLst>
                  <a:ext uri="{FF2B5EF4-FFF2-40B4-BE49-F238E27FC236}">
                    <a16:creationId xmlns:a16="http://schemas.microsoft.com/office/drawing/2014/main" id="{AFE513A9-7E79-4E3E-A4FA-0DD0B4BC84F7}"/>
                  </a:ext>
                </a:extLst>
              </p14:cNvPr>
              <p14:cNvContentPartPr/>
              <p14:nvPr/>
            </p14:nvContentPartPr>
            <p14:xfrm>
              <a:off x="2176307" y="5747107"/>
              <a:ext cx="185760" cy="114120"/>
            </p14:xfrm>
          </p:contentPart>
        </mc:Choice>
        <mc:Fallback xmlns="">
          <p:pic>
            <p:nvPicPr>
              <p:cNvPr id="282" name="Freihand 281">
                <a:extLst>
                  <a:ext uri="{FF2B5EF4-FFF2-40B4-BE49-F238E27FC236}">
                    <a16:creationId xmlns:a16="http://schemas.microsoft.com/office/drawing/2014/main" id="{AFE513A9-7E79-4E3E-A4FA-0DD0B4BC84F7}"/>
                  </a:ext>
                </a:extLst>
              </p:cNvPr>
              <p:cNvPicPr/>
              <p:nvPr/>
            </p:nvPicPr>
            <p:blipFill>
              <a:blip r:embed="rId349"/>
              <a:stretch>
                <a:fillRect/>
              </a:stretch>
            </p:blipFill>
            <p:spPr>
              <a:xfrm>
                <a:off x="2171987" y="5742787"/>
                <a:ext cx="194400" cy="12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0">
            <p14:nvContentPartPr>
              <p14:cNvPr id="284" name="Freihand 283">
                <a:extLst>
                  <a:ext uri="{FF2B5EF4-FFF2-40B4-BE49-F238E27FC236}">
                    <a16:creationId xmlns:a16="http://schemas.microsoft.com/office/drawing/2014/main" id="{E6234C34-0122-473F-9416-C82751863D0E}"/>
                  </a:ext>
                </a:extLst>
              </p14:cNvPr>
              <p14:cNvContentPartPr/>
              <p14:nvPr/>
            </p14:nvContentPartPr>
            <p14:xfrm>
              <a:off x="2396987" y="3323947"/>
              <a:ext cx="3560760" cy="105840"/>
            </p14:xfrm>
          </p:contentPart>
        </mc:Choice>
        <mc:Fallback xmlns="">
          <p:pic>
            <p:nvPicPr>
              <p:cNvPr id="284" name="Freihand 283">
                <a:extLst>
                  <a:ext uri="{FF2B5EF4-FFF2-40B4-BE49-F238E27FC236}">
                    <a16:creationId xmlns:a16="http://schemas.microsoft.com/office/drawing/2014/main" id="{E6234C34-0122-473F-9416-C82751863D0E}"/>
                  </a:ext>
                </a:extLst>
              </p:cNvPr>
              <p:cNvPicPr/>
              <p:nvPr/>
            </p:nvPicPr>
            <p:blipFill>
              <a:blip r:embed="rId351"/>
              <a:stretch>
                <a:fillRect/>
              </a:stretch>
            </p:blipFill>
            <p:spPr>
              <a:xfrm>
                <a:off x="2392667" y="3319627"/>
                <a:ext cx="3569400" cy="114480"/>
              </a:xfrm>
              <a:prstGeom prst="rect">
                <a:avLst/>
              </a:prstGeom>
            </p:spPr>
          </p:pic>
        </mc:Fallback>
      </mc:AlternateContent>
      <p:grpSp>
        <p:nvGrpSpPr>
          <p:cNvPr id="287" name="Gruppieren 286">
            <a:extLst>
              <a:ext uri="{FF2B5EF4-FFF2-40B4-BE49-F238E27FC236}">
                <a16:creationId xmlns:a16="http://schemas.microsoft.com/office/drawing/2014/main" id="{F6512DF8-180A-4036-889C-85F8BF311625}"/>
              </a:ext>
            </a:extLst>
          </p:cNvPr>
          <p:cNvGrpSpPr/>
          <p:nvPr/>
        </p:nvGrpSpPr>
        <p:grpSpPr>
          <a:xfrm>
            <a:off x="356507" y="2108587"/>
            <a:ext cx="3655080" cy="1478520"/>
            <a:chOff x="356507" y="2108587"/>
            <a:chExt cx="3655080" cy="1478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52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4E6AA6C-4658-443F-A077-FD29B1E986C5}"/>
                    </a:ext>
                  </a:extLst>
                </p14:cNvPr>
                <p14:cNvContentPartPr/>
                <p14:nvPr/>
              </p14:nvContentPartPr>
              <p14:xfrm>
                <a:off x="972107" y="2219827"/>
                <a:ext cx="113760" cy="20592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4E6AA6C-4658-443F-A077-FD29B1E986C5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967787" y="2215507"/>
                  <a:ext cx="12240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D6FFD7A-4FA5-4569-8B6A-914A04E8652C}"/>
                    </a:ext>
                  </a:extLst>
                </p14:cNvPr>
                <p14:cNvContentPartPr/>
                <p14:nvPr/>
              </p14:nvContentPartPr>
              <p14:xfrm>
                <a:off x="1116827" y="2108587"/>
                <a:ext cx="88920" cy="146880"/>
              </p14:xfrm>
            </p:contentPart>
          </mc:Choice>
          <mc:Fallback xmlns=""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D6FFD7A-4FA5-4569-8B6A-914A04E8652C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1112507" y="2104267"/>
                  <a:ext cx="9756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6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3D34BE76-707D-4E09-A0C6-ACB27D549E2A}"/>
                    </a:ext>
                  </a:extLst>
                </p14:cNvPr>
                <p14:cNvContentPartPr/>
                <p14:nvPr/>
              </p14:nvContentPartPr>
              <p14:xfrm>
                <a:off x="4007267" y="2826427"/>
                <a:ext cx="1800" cy="8460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3D34BE76-707D-4E09-A0C6-ACB27D549E2A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4002947" y="2822107"/>
                  <a:ext cx="1044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DD8E4C54-48C1-40A9-AF07-D5B1BDD8037B}"/>
                    </a:ext>
                  </a:extLst>
                </p14:cNvPr>
                <p14:cNvContentPartPr/>
                <p14:nvPr/>
              </p14:nvContentPartPr>
              <p14:xfrm>
                <a:off x="4003307" y="2284627"/>
                <a:ext cx="8280" cy="21420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DD8E4C54-48C1-40A9-AF07-D5B1BDD8037B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3998987" y="2280307"/>
                  <a:ext cx="169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0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CE390149-ED60-42E1-8438-386947E79D7F}"/>
                    </a:ext>
                  </a:extLst>
                </p14:cNvPr>
                <p14:cNvContentPartPr/>
                <p14:nvPr/>
              </p14:nvContentPartPr>
              <p14:xfrm>
                <a:off x="3708107" y="2243587"/>
                <a:ext cx="155520" cy="540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CE390149-ED60-42E1-8438-386947E79D7F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3703787" y="2239267"/>
                  <a:ext cx="16416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2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993C1FDB-B16C-4AF1-93E9-2B59AEE61ED3}"/>
                    </a:ext>
                  </a:extLst>
                </p14:cNvPr>
                <p14:cNvContentPartPr/>
                <p14:nvPr/>
              </p14:nvContentPartPr>
              <p14:xfrm>
                <a:off x="1676987" y="2264827"/>
                <a:ext cx="317520" cy="2592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993C1FDB-B16C-4AF1-93E9-2B59AEE61ED3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1672667" y="2260507"/>
                  <a:ext cx="32616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E21C0F26-B9BF-43B9-8C73-9B9C4A298A1F}"/>
                    </a:ext>
                  </a:extLst>
                </p14:cNvPr>
                <p14:cNvContentPartPr/>
                <p14:nvPr/>
              </p14:nvContentPartPr>
              <p14:xfrm>
                <a:off x="3196907" y="2232067"/>
                <a:ext cx="191160" cy="1224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E21C0F26-B9BF-43B9-8C73-9B9C4A298A1F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3192587" y="2227747"/>
                  <a:ext cx="19980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6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4E018851-8953-40B9-BB4B-AD5A2EC5EFD1}"/>
                    </a:ext>
                  </a:extLst>
                </p14:cNvPr>
                <p14:cNvContentPartPr/>
                <p14:nvPr/>
              </p14:nvContentPartPr>
              <p14:xfrm>
                <a:off x="1591307" y="2337547"/>
                <a:ext cx="564840" cy="294120"/>
              </p14:xfrm>
            </p:contentPart>
          </mc:Choice>
          <mc:Fallback xmlns=""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4E018851-8953-40B9-BB4B-AD5A2EC5EFD1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1586987" y="2333227"/>
                  <a:ext cx="57348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8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182B60B0-38DE-4403-837C-92F2C0BB5249}"/>
                    </a:ext>
                  </a:extLst>
                </p14:cNvPr>
                <p14:cNvContentPartPr/>
                <p14:nvPr/>
              </p14:nvContentPartPr>
              <p14:xfrm>
                <a:off x="1802627" y="2450227"/>
                <a:ext cx="532440" cy="366120"/>
              </p14:xfrm>
            </p:contentPart>
          </mc:Choice>
          <mc:Fallback xmlns=""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182B60B0-38DE-4403-837C-92F2C0BB5249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1798307" y="2445907"/>
                  <a:ext cx="541080" cy="37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0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845EE89D-52B6-4F31-9C9C-BE684DA12890}"/>
                    </a:ext>
                  </a:extLst>
                </p14:cNvPr>
                <p14:cNvContentPartPr/>
                <p14:nvPr/>
              </p14:nvContentPartPr>
              <p14:xfrm>
                <a:off x="2669147" y="2393347"/>
                <a:ext cx="360" cy="360"/>
              </p14:xfrm>
            </p:contentPart>
          </mc:Choice>
          <mc:Fallback xmlns=""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845EE89D-52B6-4F31-9C9C-BE684DA12890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2664827" y="23890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2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5BBCCB9C-60BD-4D85-9D56-7398E7957948}"/>
                    </a:ext>
                  </a:extLst>
                </p14:cNvPr>
                <p14:cNvContentPartPr/>
                <p14:nvPr/>
              </p14:nvContentPartPr>
              <p14:xfrm>
                <a:off x="2182427" y="2380387"/>
                <a:ext cx="887760" cy="51552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5BBCCB9C-60BD-4D85-9D56-7398E7957948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2178107" y="2376067"/>
                  <a:ext cx="896400" cy="52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4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25E5763F-F92C-4A4F-ABCD-257410D39151}"/>
                    </a:ext>
                  </a:extLst>
                </p14:cNvPr>
                <p14:cNvContentPartPr/>
                <p14:nvPr/>
              </p14:nvContentPartPr>
              <p14:xfrm>
                <a:off x="2755907" y="2367787"/>
                <a:ext cx="601200" cy="28872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25E5763F-F92C-4A4F-ABCD-257410D39151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2751587" y="2363467"/>
                  <a:ext cx="60984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6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9EA0B125-D9D3-41F5-AEDD-F3FB0C97AB38}"/>
                    </a:ext>
                  </a:extLst>
                </p14:cNvPr>
                <p14:cNvContentPartPr/>
                <p14:nvPr/>
              </p14:nvContentPartPr>
              <p14:xfrm>
                <a:off x="1752947" y="2548867"/>
                <a:ext cx="918000" cy="64656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9EA0B125-D9D3-41F5-AEDD-F3FB0C97AB38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1748627" y="2544547"/>
                  <a:ext cx="926640" cy="65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8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5C073F71-0BD6-4AFE-AD77-4ED664EE7A5B}"/>
                    </a:ext>
                  </a:extLst>
                </p14:cNvPr>
                <p14:cNvContentPartPr/>
                <p14:nvPr/>
              </p14:nvContentPartPr>
              <p14:xfrm>
                <a:off x="1757267" y="2709787"/>
                <a:ext cx="950040" cy="46260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5C073F71-0BD6-4AFE-AD77-4ED664EE7A5B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1752947" y="2705467"/>
                  <a:ext cx="958680" cy="47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0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71F21926-E25E-4F08-84E2-0CD60652BE27}"/>
                    </a:ext>
                  </a:extLst>
                </p14:cNvPr>
                <p14:cNvContentPartPr/>
                <p14:nvPr/>
              </p14:nvContentPartPr>
              <p14:xfrm>
                <a:off x="1675187" y="3008587"/>
                <a:ext cx="721080" cy="39060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71F21926-E25E-4F08-84E2-0CD60652BE27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1670867" y="3004267"/>
                  <a:ext cx="729720" cy="39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2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A7D3221D-76AE-43C9-B6D9-0A1AFB30B23B}"/>
                    </a:ext>
                  </a:extLst>
                </p14:cNvPr>
                <p14:cNvContentPartPr/>
                <p14:nvPr/>
              </p14:nvContentPartPr>
              <p14:xfrm>
                <a:off x="1653587" y="3133507"/>
                <a:ext cx="624600" cy="453600"/>
              </p14:xfrm>
            </p:contentPart>
          </mc:Choice>
          <mc:Fallback xmlns=""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A7D3221D-76AE-43C9-B6D9-0A1AFB30B23B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1649267" y="3129187"/>
                  <a:ext cx="633240" cy="46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4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50EA79CF-99AC-417B-84F0-13B4F54D92A6}"/>
                    </a:ext>
                  </a:extLst>
                </p14:cNvPr>
                <p14:cNvContentPartPr/>
                <p14:nvPr/>
              </p14:nvContentPartPr>
              <p14:xfrm>
                <a:off x="2637467" y="2420707"/>
                <a:ext cx="928080" cy="54720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50EA79CF-99AC-417B-84F0-13B4F54D92A6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2633147" y="2416387"/>
                  <a:ext cx="936720" cy="55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BC75C3F2-DEB7-4911-B9D4-114596513A4C}"/>
                    </a:ext>
                  </a:extLst>
                </p14:cNvPr>
                <p14:cNvContentPartPr/>
                <p14:nvPr/>
              </p14:nvContentPartPr>
              <p14:xfrm>
                <a:off x="1090547" y="2654347"/>
                <a:ext cx="777960" cy="17316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BC75C3F2-DEB7-4911-B9D4-114596513A4C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1086227" y="2650027"/>
                  <a:ext cx="78660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4A52EEE0-BF10-4D5D-B1EF-582BC3C90785}"/>
                    </a:ext>
                  </a:extLst>
                </p14:cNvPr>
                <p14:cNvContentPartPr/>
                <p14:nvPr/>
              </p14:nvContentPartPr>
              <p14:xfrm>
                <a:off x="381347" y="2738947"/>
                <a:ext cx="270720" cy="226080"/>
              </p14:xfrm>
            </p:contentPart>
          </mc:Choice>
          <mc:Fallback xmlns=""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4A52EEE0-BF10-4D5D-B1EF-582BC3C90785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377027" y="2734627"/>
                  <a:ext cx="27936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0B839538-CB60-48C2-B302-CFA4F3E21BEA}"/>
                    </a:ext>
                  </a:extLst>
                </p14:cNvPr>
                <p14:cNvContentPartPr/>
                <p14:nvPr/>
              </p14:nvContentPartPr>
              <p14:xfrm>
                <a:off x="375947" y="2819587"/>
                <a:ext cx="59760" cy="38088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0B839538-CB60-48C2-B302-CFA4F3E21BEA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371627" y="2815267"/>
                  <a:ext cx="68400" cy="38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2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7D4FFE40-AAEB-41C6-A5F0-18610F5477FF}"/>
                    </a:ext>
                  </a:extLst>
                </p14:cNvPr>
                <p14:cNvContentPartPr/>
                <p14:nvPr/>
              </p14:nvContentPartPr>
              <p14:xfrm>
                <a:off x="356507" y="2724187"/>
                <a:ext cx="307800" cy="266040"/>
              </p14:xfrm>
            </p:contentPart>
          </mc:Choice>
          <mc:Fallback xmlns=""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7D4FFE40-AAEB-41C6-A5F0-18610F5477FF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352187" y="2719867"/>
                  <a:ext cx="316440" cy="27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38E950C9-FDD0-4FD8-AD5B-B80898F63034}"/>
                    </a:ext>
                  </a:extLst>
                </p14:cNvPr>
                <p14:cNvContentPartPr/>
                <p14:nvPr/>
              </p14:nvContentPartPr>
              <p14:xfrm>
                <a:off x="671507" y="2678107"/>
                <a:ext cx="202680" cy="347400"/>
              </p14:xfrm>
            </p:contentPart>
          </mc:Choice>
          <mc:Fallback xmlns=""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38E950C9-FDD0-4FD8-AD5B-B80898F63034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667187" y="2673787"/>
                  <a:ext cx="211320" cy="35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6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DDCE7578-281C-40C5-A715-2BAFADA03B14}"/>
                    </a:ext>
                  </a:extLst>
                </p14:cNvPr>
                <p14:cNvContentPartPr/>
                <p14:nvPr/>
              </p14:nvContentPartPr>
              <p14:xfrm>
                <a:off x="893627" y="2887987"/>
                <a:ext cx="89280" cy="19260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DDCE7578-281C-40C5-A715-2BAFADA03B14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889307" y="2883667"/>
                  <a:ext cx="9792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8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3B141278-1906-4D24-89BE-3EBF127E0BF4}"/>
                    </a:ext>
                  </a:extLst>
                </p14:cNvPr>
                <p14:cNvContentPartPr/>
                <p14:nvPr/>
              </p14:nvContentPartPr>
              <p14:xfrm>
                <a:off x="915947" y="2957467"/>
                <a:ext cx="88200" cy="33120"/>
              </p14:xfrm>
            </p:contentPart>
          </mc:Choice>
          <mc:Fallback xmlns=""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3B141278-1906-4D24-89BE-3EBF127E0BF4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911627" y="2953147"/>
                  <a:ext cx="9684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0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192C3A2A-AA87-4F97-AEB7-62E4A405E676}"/>
                    </a:ext>
                  </a:extLst>
                </p14:cNvPr>
                <p14:cNvContentPartPr/>
                <p14:nvPr/>
              </p14:nvContentPartPr>
              <p14:xfrm>
                <a:off x="1683107" y="2291467"/>
                <a:ext cx="2075040" cy="117000"/>
              </p14:xfrm>
            </p:contentPart>
          </mc:Choice>
          <mc:Fallback xmlns=""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192C3A2A-AA87-4F97-AEB7-62E4A405E676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1678787" y="2287147"/>
                  <a:ext cx="208368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2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64AD39FC-4B67-4BCB-BDC1-032A5FC9B69E}"/>
                    </a:ext>
                  </a:extLst>
                </p14:cNvPr>
                <p14:cNvContentPartPr/>
                <p14:nvPr/>
              </p14:nvContentPartPr>
              <p14:xfrm>
                <a:off x="1475747" y="2254387"/>
                <a:ext cx="2385360" cy="977760"/>
              </p14:xfrm>
            </p:contentPart>
          </mc:Choice>
          <mc:Fallback xmlns=""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64AD39FC-4B67-4BCB-BDC1-032A5FC9B69E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1471427" y="2250067"/>
                  <a:ext cx="2394000" cy="9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4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CEAC4EB6-D01B-4E15-89F8-92DB5AC22FE1}"/>
                    </a:ext>
                  </a:extLst>
                </p14:cNvPr>
                <p14:cNvContentPartPr/>
                <p14:nvPr/>
              </p14:nvContentPartPr>
              <p14:xfrm>
                <a:off x="3539267" y="2420347"/>
                <a:ext cx="34200" cy="1296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CEAC4EB6-D01B-4E15-89F8-92DB5AC22FE1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3534947" y="2416027"/>
                  <a:ext cx="428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6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23518850-EF9C-499E-8241-B676AE231C59}"/>
                    </a:ext>
                  </a:extLst>
                </p14:cNvPr>
                <p14:cNvContentPartPr/>
                <p14:nvPr/>
              </p14:nvContentPartPr>
              <p14:xfrm>
                <a:off x="1843307" y="2305507"/>
                <a:ext cx="1328040" cy="740160"/>
              </p14:xfrm>
            </p:contentPart>
          </mc:Choice>
          <mc:Fallback xmlns=""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23518850-EF9C-499E-8241-B676AE231C59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1838987" y="2301187"/>
                  <a:ext cx="1336680" cy="74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8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D04B81F1-2AEA-4934-8937-C40C846390D2}"/>
                    </a:ext>
                  </a:extLst>
                </p14:cNvPr>
                <p14:cNvContentPartPr/>
                <p14:nvPr/>
              </p14:nvContentPartPr>
              <p14:xfrm>
                <a:off x="2351627" y="2168707"/>
                <a:ext cx="1598760" cy="1126440"/>
              </p14:xfrm>
            </p:contentPart>
          </mc:Choice>
          <mc:Fallback xmlns=""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D04B81F1-2AEA-4934-8937-C40C846390D2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2347307" y="2164387"/>
                  <a:ext cx="1607400" cy="1135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10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8F1AF38F-3FB4-4C19-9749-4B1329F462A0}"/>
                  </a:ext>
                </a:extLst>
              </p14:cNvPr>
              <p14:cNvContentPartPr/>
              <p14:nvPr/>
            </p14:nvContentPartPr>
            <p14:xfrm>
              <a:off x="1456667" y="2981947"/>
              <a:ext cx="823320" cy="85104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8F1AF38F-3FB4-4C19-9749-4B1329F462A0}"/>
                  </a:ext>
                </a:extLst>
              </p:cNvPr>
              <p:cNvPicPr/>
              <p:nvPr/>
            </p:nvPicPr>
            <p:blipFill>
              <a:blip r:embed="rId411"/>
              <a:stretch>
                <a:fillRect/>
              </a:stretch>
            </p:blipFill>
            <p:spPr>
              <a:xfrm>
                <a:off x="1452347" y="2977627"/>
                <a:ext cx="831960" cy="85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2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26BF8CAB-54F1-44E5-844E-CCDF796157D0}"/>
                  </a:ext>
                </a:extLst>
              </p14:cNvPr>
              <p14:cNvContentPartPr/>
              <p14:nvPr/>
            </p14:nvContentPartPr>
            <p14:xfrm>
              <a:off x="1518227" y="2182747"/>
              <a:ext cx="2507760" cy="162720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26BF8CAB-54F1-44E5-844E-CCDF796157D0}"/>
                  </a:ext>
                </a:extLst>
              </p:cNvPr>
              <p:cNvPicPr/>
              <p:nvPr/>
            </p:nvPicPr>
            <p:blipFill>
              <a:blip r:embed="rId413"/>
              <a:stretch>
                <a:fillRect/>
              </a:stretch>
            </p:blipFill>
            <p:spPr>
              <a:xfrm>
                <a:off x="1513907" y="2178427"/>
                <a:ext cx="2516400" cy="163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4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F5506453-9A20-484A-8B72-030FC6145ACD}"/>
                  </a:ext>
                </a:extLst>
              </p14:cNvPr>
              <p14:cNvContentPartPr/>
              <p14:nvPr/>
            </p14:nvContentPartPr>
            <p14:xfrm>
              <a:off x="1455227" y="859747"/>
              <a:ext cx="4213800" cy="320472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F5506453-9A20-484A-8B72-030FC6145ACD}"/>
                  </a:ext>
                </a:extLst>
              </p:cNvPr>
              <p:cNvPicPr/>
              <p:nvPr/>
            </p:nvPicPr>
            <p:blipFill>
              <a:blip r:embed="rId415"/>
              <a:stretch>
                <a:fillRect/>
              </a:stretch>
            </p:blipFill>
            <p:spPr>
              <a:xfrm>
                <a:off x="1450907" y="855427"/>
                <a:ext cx="4222440" cy="321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6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E0BE79C5-B4ED-460F-AACB-B516B7F61154}"/>
                  </a:ext>
                </a:extLst>
              </p14:cNvPr>
              <p14:cNvContentPartPr/>
              <p14:nvPr/>
            </p14:nvContentPartPr>
            <p14:xfrm>
              <a:off x="2438027" y="2311627"/>
              <a:ext cx="3217680" cy="109296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E0BE79C5-B4ED-460F-AACB-B516B7F61154}"/>
                  </a:ext>
                </a:extLst>
              </p:cNvPr>
              <p:cNvPicPr/>
              <p:nvPr/>
            </p:nvPicPr>
            <p:blipFill>
              <a:blip r:embed="rId417"/>
              <a:stretch>
                <a:fillRect/>
              </a:stretch>
            </p:blipFill>
            <p:spPr>
              <a:xfrm>
                <a:off x="2433707" y="2307307"/>
                <a:ext cx="3226320" cy="1101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829D1467-A756-4870-AA2D-AFFBA1AEEA46}"/>
              </a:ext>
            </a:extLst>
          </p:cNvPr>
          <p:cNvGrpSpPr/>
          <p:nvPr/>
        </p:nvGrpSpPr>
        <p:grpSpPr>
          <a:xfrm>
            <a:off x="1364507" y="3055027"/>
            <a:ext cx="1340640" cy="836280"/>
            <a:chOff x="1364507" y="3055027"/>
            <a:chExt cx="1340640" cy="836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8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01F1958C-14B5-4DB7-A417-E666674E7043}"/>
                    </a:ext>
                  </a:extLst>
                </p14:cNvPr>
                <p14:cNvContentPartPr/>
                <p14:nvPr/>
              </p14:nvContentPartPr>
              <p14:xfrm>
                <a:off x="1649627" y="3203707"/>
                <a:ext cx="1055520" cy="6120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01F1958C-14B5-4DB7-A417-E666674E7043}"/>
                    </a:ext>
                  </a:extLst>
                </p:cNvPr>
                <p:cNvPicPr/>
                <p:nvPr/>
              </p:nvPicPr>
              <p:blipFill>
                <a:blip r:embed="rId419"/>
                <a:stretch>
                  <a:fillRect/>
                </a:stretch>
              </p:blipFill>
              <p:spPr>
                <a:xfrm>
                  <a:off x="1645307" y="3199387"/>
                  <a:ext cx="106416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0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74C69D23-6E91-405C-8E77-7B1BAC50A9F7}"/>
                    </a:ext>
                  </a:extLst>
                </p14:cNvPr>
                <p14:cNvContentPartPr/>
                <p14:nvPr/>
              </p14:nvContentPartPr>
              <p14:xfrm>
                <a:off x="2629187" y="3181027"/>
                <a:ext cx="42840" cy="3384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74C69D23-6E91-405C-8E77-7B1BAC50A9F7}"/>
                    </a:ext>
                  </a:extLst>
                </p:cNvPr>
                <p:cNvPicPr/>
                <p:nvPr/>
              </p:nvPicPr>
              <p:blipFill>
                <a:blip r:embed="rId421"/>
                <a:stretch>
                  <a:fillRect/>
                </a:stretch>
              </p:blipFill>
              <p:spPr>
                <a:xfrm>
                  <a:off x="2624867" y="3176707"/>
                  <a:ext cx="5148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2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257AFC79-9B88-4732-9B13-F34B8D0FD35D}"/>
                    </a:ext>
                  </a:extLst>
                </p14:cNvPr>
                <p14:cNvContentPartPr/>
                <p14:nvPr/>
              </p14:nvContentPartPr>
              <p14:xfrm>
                <a:off x="1364507" y="3055027"/>
                <a:ext cx="1085400" cy="83628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257AFC79-9B88-4732-9B13-F34B8D0FD35D}"/>
                    </a:ext>
                  </a:extLst>
                </p:cNvPr>
                <p:cNvPicPr/>
                <p:nvPr/>
              </p:nvPicPr>
              <p:blipFill>
                <a:blip r:embed="rId423"/>
                <a:stretch>
                  <a:fillRect/>
                </a:stretch>
              </p:blipFill>
              <p:spPr>
                <a:xfrm>
                  <a:off x="1360187" y="3050707"/>
                  <a:ext cx="1094040" cy="8449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26090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944B6-8975-C4A4-F057-9233F1E4E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EAC15245-5F67-2583-BA53-5CF9077F582B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Tariff: Small country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A31C3286-F699-C4A2-D80B-C0E7D7B3BEF3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34EE4080-EF43-1EB8-AED6-11D0756E1179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060AEE21-3371-7CF4-A310-ABC2EBC77C32}"/>
              </a:ext>
            </a:extLst>
          </p:cNvPr>
          <p:cNvSpPr txBox="1"/>
          <p:nvPr/>
        </p:nvSpPr>
        <p:spPr>
          <a:xfrm>
            <a:off x="43642" y="3107447"/>
            <a:ext cx="1577673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2D445226-92BE-0F02-E378-A3243CDA14CF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DF645C64-0DCB-1A24-CFBE-2DE62C8E7F0B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9432A6C6-D140-4256-B82F-659646984AD3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7" name="Straight Connector 18">
            <a:extLst>
              <a:ext uri="{FF2B5EF4-FFF2-40B4-BE49-F238E27FC236}">
                <a16:creationId xmlns:a16="http://schemas.microsoft.com/office/drawing/2014/main" id="{8BC3E898-42E2-4495-9EA1-7E41F03E2773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73BD97B4-DCB9-4399-B225-E17BCD400BAB}"/>
                  </a:ext>
                </a:extLst>
              </p14:cNvPr>
              <p14:cNvContentPartPr/>
              <p14:nvPr/>
            </p14:nvContentPartPr>
            <p14:xfrm>
              <a:off x="6391187" y="556267"/>
              <a:ext cx="190080" cy="318960"/>
            </p14:xfrm>
          </p:contentPart>
        </mc:Choice>
        <mc:Fallback xmlns=""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73BD97B4-DCB9-4399-B225-E17BCD400BA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86867" y="551947"/>
                <a:ext cx="198720" cy="32760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284DD7B7-A076-40A3-A577-8FFFA4E1FBAE}"/>
              </a:ext>
            </a:extLst>
          </p:cNvPr>
          <p:cNvGrpSpPr/>
          <p:nvPr/>
        </p:nvGrpSpPr>
        <p:grpSpPr>
          <a:xfrm>
            <a:off x="7218827" y="3807787"/>
            <a:ext cx="242280" cy="262080"/>
            <a:chOff x="7218827" y="3807787"/>
            <a:chExt cx="242280" cy="262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2566C27C-1511-441D-93D1-B05C07619CA5}"/>
                    </a:ext>
                  </a:extLst>
                </p14:cNvPr>
                <p14:cNvContentPartPr/>
                <p14:nvPr/>
              </p14:nvContentPartPr>
              <p14:xfrm>
                <a:off x="7349507" y="3849907"/>
                <a:ext cx="9000" cy="160560"/>
              </p14:xfrm>
            </p:contentPart>
          </mc:Choice>
          <mc:Fallback xmlns=""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2566C27C-1511-441D-93D1-B05C07619CA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345187" y="3845587"/>
                  <a:ext cx="1764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BC6DC01-E01E-4FD9-B7AC-1562B256A7C6}"/>
                    </a:ext>
                  </a:extLst>
                </p14:cNvPr>
                <p14:cNvContentPartPr/>
                <p14:nvPr/>
              </p14:nvContentPartPr>
              <p14:xfrm>
                <a:off x="7218827" y="3807787"/>
                <a:ext cx="242280" cy="26208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BC6DC01-E01E-4FD9-B7AC-1562B256A7C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214507" y="3803467"/>
                  <a:ext cx="250920" cy="270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4FC2D91B-245A-42BF-8441-15CC77670CC6}"/>
                  </a:ext>
                </a:extLst>
              </p14:cNvPr>
              <p14:cNvContentPartPr/>
              <p14:nvPr/>
            </p14:nvContentPartPr>
            <p14:xfrm>
              <a:off x="5862347" y="3299467"/>
              <a:ext cx="34200" cy="318600"/>
            </p14:xfrm>
          </p:contentPart>
        </mc:Choice>
        <mc:Fallback xmlns=""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4FC2D91B-245A-42BF-8441-15CC77670CC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58027" y="3295147"/>
                <a:ext cx="42840" cy="32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9959B3D2-4B46-4DE1-BE28-032A2D53564D}"/>
                  </a:ext>
                </a:extLst>
              </p14:cNvPr>
              <p14:cNvContentPartPr/>
              <p14:nvPr/>
            </p14:nvContentPartPr>
            <p14:xfrm>
              <a:off x="5879627" y="4010467"/>
              <a:ext cx="26280" cy="493200"/>
            </p14:xfrm>
          </p:contentPart>
        </mc:Choice>
        <mc:Fallback xmlns=""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9959B3D2-4B46-4DE1-BE28-032A2D53564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875307" y="4006147"/>
                <a:ext cx="34920" cy="501840"/>
              </a:xfrm>
              <a:prstGeom prst="rect">
                <a:avLst/>
              </a:prstGeom>
            </p:spPr>
          </p:pic>
        </mc:Fallback>
      </mc:AlternateContent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EB735F9D-FB59-4824-B88B-550581456166}"/>
              </a:ext>
            </a:extLst>
          </p:cNvPr>
          <p:cNvGrpSpPr/>
          <p:nvPr/>
        </p:nvGrpSpPr>
        <p:grpSpPr>
          <a:xfrm>
            <a:off x="8218907" y="132907"/>
            <a:ext cx="145440" cy="196920"/>
            <a:chOff x="8218907" y="132907"/>
            <a:chExt cx="145440" cy="196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1AC7817D-FAED-4E29-9574-1ED296EDE9DD}"/>
                    </a:ext>
                  </a:extLst>
                </p14:cNvPr>
                <p14:cNvContentPartPr/>
                <p14:nvPr/>
              </p14:nvContentPartPr>
              <p14:xfrm>
                <a:off x="8243747" y="132907"/>
                <a:ext cx="120240" cy="19692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1AC7817D-FAED-4E29-9574-1ED296EDE9D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239427" y="128587"/>
                  <a:ext cx="12888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28F40893-7999-4BE5-9343-B973D0FAC955}"/>
                    </a:ext>
                  </a:extLst>
                </p14:cNvPr>
                <p14:cNvContentPartPr/>
                <p14:nvPr/>
              </p14:nvContentPartPr>
              <p14:xfrm>
                <a:off x="8218907" y="196627"/>
                <a:ext cx="145440" cy="1044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28F40893-7999-4BE5-9343-B973D0FAC95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214587" y="192307"/>
                  <a:ext cx="154080" cy="19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9A3A58E2-C8F8-4FA0-9FFC-07373477555C}"/>
                  </a:ext>
                </a:extLst>
              </p14:cNvPr>
              <p14:cNvContentPartPr/>
              <p14:nvPr/>
            </p14:nvContentPartPr>
            <p14:xfrm>
              <a:off x="8517347" y="172147"/>
              <a:ext cx="15840" cy="91800"/>
            </p14:xfrm>
          </p:contentPart>
        </mc:Choice>
        <mc:Fallback xmlns=""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9A3A58E2-C8F8-4FA0-9FFC-07373477555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513027" y="167827"/>
                <a:ext cx="24480" cy="100440"/>
              </a:xfrm>
              <a:prstGeom prst="rect">
                <a:avLst/>
              </a:prstGeom>
            </p:spPr>
          </p:pic>
        </mc:Fallback>
      </mc:AlternateContent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5755C408-1491-4985-90BD-AF67AEC05E55}"/>
              </a:ext>
            </a:extLst>
          </p:cNvPr>
          <p:cNvGrpSpPr/>
          <p:nvPr/>
        </p:nvGrpSpPr>
        <p:grpSpPr>
          <a:xfrm>
            <a:off x="8680427" y="74947"/>
            <a:ext cx="542160" cy="266760"/>
            <a:chOff x="8680427" y="74947"/>
            <a:chExt cx="542160" cy="266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BB923ECC-0DFA-4CBB-AB5E-261F41C15642}"/>
                    </a:ext>
                  </a:extLst>
                </p14:cNvPr>
                <p14:cNvContentPartPr/>
                <p14:nvPr/>
              </p14:nvContentPartPr>
              <p14:xfrm>
                <a:off x="8724707" y="113827"/>
                <a:ext cx="98280" cy="17100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BB923ECC-0DFA-4CBB-AB5E-261F41C15642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720387" y="109507"/>
                  <a:ext cx="1069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5227B028-D39C-4943-98A8-B392A86E39A1}"/>
                    </a:ext>
                  </a:extLst>
                </p14:cNvPr>
                <p14:cNvContentPartPr/>
                <p14:nvPr/>
              </p14:nvContentPartPr>
              <p14:xfrm>
                <a:off x="8680427" y="193387"/>
                <a:ext cx="138960" cy="468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5227B028-D39C-4943-98A8-B392A86E39A1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676107" y="189067"/>
                  <a:ext cx="14760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6F89240A-E11E-49DD-99C5-655834F816B7}"/>
                    </a:ext>
                  </a:extLst>
                </p14:cNvPr>
                <p14:cNvContentPartPr/>
                <p14:nvPr/>
              </p14:nvContentPartPr>
              <p14:xfrm>
                <a:off x="8864387" y="173587"/>
                <a:ext cx="205200" cy="10008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6F89240A-E11E-49DD-99C5-655834F816B7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860067" y="169267"/>
                  <a:ext cx="21384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E27A8D9C-688B-41CE-BF1E-71BFE18BF516}"/>
                    </a:ext>
                  </a:extLst>
                </p14:cNvPr>
                <p14:cNvContentPartPr/>
                <p14:nvPr/>
              </p14:nvContentPartPr>
              <p14:xfrm>
                <a:off x="9099107" y="91147"/>
                <a:ext cx="123480" cy="250560"/>
              </p14:xfrm>
            </p:contentPart>
          </mc:Choice>
          <mc:Fallback xmlns=""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E27A8D9C-688B-41CE-BF1E-71BFE18BF51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094787" y="86827"/>
                  <a:ext cx="13212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767B291F-B266-4DB3-9B6A-31C53D77F4FD}"/>
                    </a:ext>
                  </a:extLst>
                </p14:cNvPr>
                <p14:cNvContentPartPr/>
                <p14:nvPr/>
              </p14:nvContentPartPr>
              <p14:xfrm>
                <a:off x="9044027" y="74947"/>
                <a:ext cx="360" cy="360"/>
              </p14:xfrm>
            </p:contentPart>
          </mc:Choice>
          <mc:Fallback xmlns=""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767B291F-B266-4DB3-9B6A-31C53D77F4F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039707" y="70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931B986D-3B6D-44D2-A5A2-5DCAEAAC44F3}"/>
              </a:ext>
            </a:extLst>
          </p:cNvPr>
          <p:cNvGrpSpPr/>
          <p:nvPr/>
        </p:nvGrpSpPr>
        <p:grpSpPr>
          <a:xfrm>
            <a:off x="9498707" y="165667"/>
            <a:ext cx="282240" cy="213480"/>
            <a:chOff x="9498707" y="165667"/>
            <a:chExt cx="282240" cy="213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6C95C61-A2A2-4B32-B7DE-FEC19B1F1609}"/>
                    </a:ext>
                  </a:extLst>
                </p14:cNvPr>
                <p14:cNvContentPartPr/>
                <p14:nvPr/>
              </p14:nvContentPartPr>
              <p14:xfrm>
                <a:off x="9498707" y="165667"/>
                <a:ext cx="92520" cy="213480"/>
              </p14:xfrm>
            </p:contentPart>
          </mc:Choice>
          <mc:Fallback xmlns=""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6C95C61-A2A2-4B32-B7DE-FEC19B1F1609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494387" y="161347"/>
                  <a:ext cx="10116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81ADE834-F590-47E5-BD1D-6E76DC48F6A0}"/>
                    </a:ext>
                  </a:extLst>
                </p14:cNvPr>
                <p14:cNvContentPartPr/>
                <p14:nvPr/>
              </p14:nvContentPartPr>
              <p14:xfrm>
                <a:off x="9602387" y="201667"/>
                <a:ext cx="178560" cy="5256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81ADE834-F590-47E5-BD1D-6E76DC48F6A0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598067" y="197347"/>
                  <a:ext cx="187200" cy="61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3" name="Gruppieren 82">
            <a:extLst>
              <a:ext uri="{FF2B5EF4-FFF2-40B4-BE49-F238E27FC236}">
                <a16:creationId xmlns:a16="http://schemas.microsoft.com/office/drawing/2014/main" id="{CA0C9128-7630-4647-A215-8A5DEB19A834}"/>
              </a:ext>
            </a:extLst>
          </p:cNvPr>
          <p:cNvGrpSpPr/>
          <p:nvPr/>
        </p:nvGrpSpPr>
        <p:grpSpPr>
          <a:xfrm>
            <a:off x="9930347" y="76387"/>
            <a:ext cx="462600" cy="209520"/>
            <a:chOff x="9930347" y="76387"/>
            <a:chExt cx="462600" cy="209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54FE2C6D-C07C-48C8-92F6-67819E20814B}"/>
                    </a:ext>
                  </a:extLst>
                </p14:cNvPr>
                <p14:cNvContentPartPr/>
                <p14:nvPr/>
              </p14:nvContentPartPr>
              <p14:xfrm>
                <a:off x="9930347" y="181867"/>
                <a:ext cx="252000" cy="8568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54FE2C6D-C07C-48C8-92F6-67819E20814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926027" y="177547"/>
                  <a:ext cx="2606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68220D8E-A801-42BE-99D7-5807A98EFE95}"/>
                    </a:ext>
                  </a:extLst>
                </p14:cNvPr>
                <p14:cNvContentPartPr/>
                <p14:nvPr/>
              </p14:nvContentPartPr>
              <p14:xfrm>
                <a:off x="10238147" y="198787"/>
                <a:ext cx="17640" cy="6048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68220D8E-A801-42BE-99D7-5807A98EFE9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233827" y="194467"/>
                  <a:ext cx="2628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F5599D55-3DFA-4AB4-B0E5-B5A9887B4CB0}"/>
                    </a:ext>
                  </a:extLst>
                </p14:cNvPr>
                <p14:cNvContentPartPr/>
                <p14:nvPr/>
              </p14:nvContentPartPr>
              <p14:xfrm>
                <a:off x="10287107" y="121027"/>
                <a:ext cx="105840" cy="16488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F5599D55-3DFA-4AB4-B0E5-B5A9887B4CB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282787" y="116707"/>
                  <a:ext cx="11448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5168684F-39B1-47C4-82C9-7FA543AC2821}"/>
                    </a:ext>
                  </a:extLst>
                </p14:cNvPr>
                <p14:cNvContentPartPr/>
                <p14:nvPr/>
              </p14:nvContentPartPr>
              <p14:xfrm>
                <a:off x="10272347" y="76387"/>
                <a:ext cx="31680" cy="8280"/>
              </p14:xfrm>
            </p:contentPart>
          </mc:Choice>
          <mc:Fallback xmlns=""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5168684F-39B1-47C4-82C9-7FA543AC282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268027" y="72067"/>
                  <a:ext cx="40320" cy="1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101" name="Freihand 100">
                <a:extLst>
                  <a:ext uri="{FF2B5EF4-FFF2-40B4-BE49-F238E27FC236}">
                    <a16:creationId xmlns:a16="http://schemas.microsoft.com/office/drawing/2014/main" id="{68951606-5B56-4A9D-B091-EA13D78A25A8}"/>
                  </a:ext>
                </a:extLst>
              </p14:cNvPr>
              <p14:cNvContentPartPr/>
              <p14:nvPr/>
            </p14:nvContentPartPr>
            <p14:xfrm>
              <a:off x="473147" y="3044947"/>
              <a:ext cx="631800" cy="549720"/>
            </p14:xfrm>
          </p:contentPart>
        </mc:Choice>
        <mc:Fallback xmlns="">
          <p:pic>
            <p:nvPicPr>
              <p:cNvPr id="101" name="Freihand 100">
                <a:extLst>
                  <a:ext uri="{FF2B5EF4-FFF2-40B4-BE49-F238E27FC236}">
                    <a16:creationId xmlns:a16="http://schemas.microsoft.com/office/drawing/2014/main" id="{68951606-5B56-4A9D-B091-EA13D78A25A8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68827" y="3040627"/>
                <a:ext cx="640440" cy="55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106" name="Freihand 105">
                <a:extLst>
                  <a:ext uri="{FF2B5EF4-FFF2-40B4-BE49-F238E27FC236}">
                    <a16:creationId xmlns:a16="http://schemas.microsoft.com/office/drawing/2014/main" id="{FDDD4188-F2A9-496E-9F38-1BC6DE69989C}"/>
                  </a:ext>
                </a:extLst>
              </p14:cNvPr>
              <p14:cNvContentPartPr/>
              <p14:nvPr/>
            </p14:nvContentPartPr>
            <p14:xfrm>
              <a:off x="8037467" y="420547"/>
              <a:ext cx="582840" cy="77760"/>
            </p14:xfrm>
          </p:contentPart>
        </mc:Choice>
        <mc:Fallback xmlns="">
          <p:pic>
            <p:nvPicPr>
              <p:cNvPr id="106" name="Freihand 105">
                <a:extLst>
                  <a:ext uri="{FF2B5EF4-FFF2-40B4-BE49-F238E27FC236}">
                    <a16:creationId xmlns:a16="http://schemas.microsoft.com/office/drawing/2014/main" id="{FDDD4188-F2A9-496E-9F38-1BC6DE69989C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8033147" y="416227"/>
                <a:ext cx="591480" cy="86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5" name="Gruppieren 114">
            <a:extLst>
              <a:ext uri="{FF2B5EF4-FFF2-40B4-BE49-F238E27FC236}">
                <a16:creationId xmlns:a16="http://schemas.microsoft.com/office/drawing/2014/main" id="{4FF000DE-498F-4B65-8D61-0A3790690AB0}"/>
              </a:ext>
            </a:extLst>
          </p:cNvPr>
          <p:cNvGrpSpPr/>
          <p:nvPr/>
        </p:nvGrpSpPr>
        <p:grpSpPr>
          <a:xfrm>
            <a:off x="8263547" y="582187"/>
            <a:ext cx="866160" cy="131760"/>
            <a:chOff x="8263547" y="582187"/>
            <a:chExt cx="866160" cy="131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FBC9D2B9-FD38-4213-BB05-130AFB39A9E9}"/>
                    </a:ext>
                  </a:extLst>
                </p14:cNvPr>
                <p14:cNvContentPartPr/>
                <p14:nvPr/>
              </p14:nvContentPartPr>
              <p14:xfrm>
                <a:off x="8263547" y="582187"/>
                <a:ext cx="178200" cy="13176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FBC9D2B9-FD38-4213-BB05-130AFB39A9E9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8259227" y="577867"/>
                  <a:ext cx="1868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F516F05C-E8A2-4031-A08D-213491A19E7A}"/>
                    </a:ext>
                  </a:extLst>
                </p14:cNvPr>
                <p14:cNvContentPartPr/>
                <p14:nvPr/>
              </p14:nvContentPartPr>
              <p14:xfrm>
                <a:off x="8483867" y="597667"/>
                <a:ext cx="81360" cy="9360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F516F05C-E8A2-4031-A08D-213491A19E7A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8479547" y="593347"/>
                  <a:ext cx="900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A18BA73C-802E-4757-AD68-60C70610AFD4}"/>
                    </a:ext>
                  </a:extLst>
                </p14:cNvPr>
                <p14:cNvContentPartPr/>
                <p14:nvPr/>
              </p14:nvContentPartPr>
              <p14:xfrm>
                <a:off x="8618507" y="582907"/>
                <a:ext cx="511200" cy="7416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A18BA73C-802E-4757-AD68-60C70610AFD4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8614187" y="578587"/>
                  <a:ext cx="519840" cy="82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120" name="Freihand 119">
                <a:extLst>
                  <a:ext uri="{FF2B5EF4-FFF2-40B4-BE49-F238E27FC236}">
                    <a16:creationId xmlns:a16="http://schemas.microsoft.com/office/drawing/2014/main" id="{B7C3483B-2195-4144-84C5-1354B267FFAF}"/>
                  </a:ext>
                </a:extLst>
              </p14:cNvPr>
              <p14:cNvContentPartPr/>
              <p14:nvPr/>
            </p14:nvContentPartPr>
            <p14:xfrm>
              <a:off x="3191507" y="2223787"/>
              <a:ext cx="133920" cy="16560"/>
            </p14:xfrm>
          </p:contentPart>
        </mc:Choice>
        <mc:Fallback xmlns="">
          <p:pic>
            <p:nvPicPr>
              <p:cNvPr id="120" name="Freihand 119">
                <a:extLst>
                  <a:ext uri="{FF2B5EF4-FFF2-40B4-BE49-F238E27FC236}">
                    <a16:creationId xmlns:a16="http://schemas.microsoft.com/office/drawing/2014/main" id="{B7C3483B-2195-4144-84C5-1354B267FFAF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3187187" y="2219467"/>
                <a:ext cx="14256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3FC825AA-6217-4A19-96D9-02C6FD577BA8}"/>
                  </a:ext>
                </a:extLst>
              </p14:cNvPr>
              <p14:cNvContentPartPr/>
              <p14:nvPr/>
            </p14:nvContentPartPr>
            <p14:xfrm>
              <a:off x="3773627" y="2192467"/>
              <a:ext cx="214920" cy="19440"/>
            </p14:xfrm>
          </p:contentPart>
        </mc:Choice>
        <mc:Fallback xmlns=""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3FC825AA-6217-4A19-96D9-02C6FD577BA8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3769307" y="2188147"/>
                <a:ext cx="223560" cy="2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131" name="Gruppieren 130">
            <a:extLst>
              <a:ext uri="{FF2B5EF4-FFF2-40B4-BE49-F238E27FC236}">
                <a16:creationId xmlns:a16="http://schemas.microsoft.com/office/drawing/2014/main" id="{10AB65AF-F563-4BD7-A928-BBBAE7438830}"/>
              </a:ext>
            </a:extLst>
          </p:cNvPr>
          <p:cNvGrpSpPr/>
          <p:nvPr/>
        </p:nvGrpSpPr>
        <p:grpSpPr>
          <a:xfrm>
            <a:off x="1067147" y="2124067"/>
            <a:ext cx="622080" cy="285480"/>
            <a:chOff x="1067147" y="2124067"/>
            <a:chExt cx="622080" cy="2854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D1B445CF-AED8-4904-A4AB-1964E85733FA}"/>
                    </a:ext>
                  </a:extLst>
                </p14:cNvPr>
                <p14:cNvContentPartPr/>
                <p14:nvPr/>
              </p14:nvContentPartPr>
              <p14:xfrm>
                <a:off x="1544507" y="2281387"/>
                <a:ext cx="144720" cy="12960"/>
              </p14:xfrm>
            </p:contentPart>
          </mc:Choice>
          <mc:Fallback xmlns=""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D1B445CF-AED8-4904-A4AB-1964E85733FA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540187" y="2277067"/>
                  <a:ext cx="1533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53F67CC2-C054-44D6-AC22-352137259101}"/>
                    </a:ext>
                  </a:extLst>
                </p14:cNvPr>
                <p14:cNvContentPartPr/>
                <p14:nvPr/>
              </p14:nvContentPartPr>
              <p14:xfrm>
                <a:off x="1067147" y="2202907"/>
                <a:ext cx="85680" cy="206640"/>
              </p14:xfrm>
            </p:contentPart>
          </mc:Choice>
          <mc:Fallback xmlns=""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53F67CC2-C054-44D6-AC22-35213725910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62827" y="2198587"/>
                  <a:ext cx="9432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46FAF3DF-BA04-4A27-9E3F-08969A60763D}"/>
                    </a:ext>
                  </a:extLst>
                </p14:cNvPr>
                <p14:cNvContentPartPr/>
                <p14:nvPr/>
              </p14:nvContentPartPr>
              <p14:xfrm>
                <a:off x="1181627" y="2124067"/>
                <a:ext cx="159840" cy="124200"/>
              </p14:xfrm>
            </p:contentPart>
          </mc:Choice>
          <mc:Fallback xmlns=""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46FAF3DF-BA04-4A27-9E3F-08969A60763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77307" y="2119747"/>
                  <a:ext cx="168480" cy="132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1" name="Gruppieren 170">
            <a:extLst>
              <a:ext uri="{FF2B5EF4-FFF2-40B4-BE49-F238E27FC236}">
                <a16:creationId xmlns:a16="http://schemas.microsoft.com/office/drawing/2014/main" id="{BD5A0F52-F137-4F91-BDB8-30273F2F9D41}"/>
              </a:ext>
            </a:extLst>
          </p:cNvPr>
          <p:cNvGrpSpPr/>
          <p:nvPr/>
        </p:nvGrpSpPr>
        <p:grpSpPr>
          <a:xfrm>
            <a:off x="9559187" y="455827"/>
            <a:ext cx="1087920" cy="380520"/>
            <a:chOff x="9559187" y="455827"/>
            <a:chExt cx="1087920" cy="380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460D8DDD-B9BC-4EE1-B540-1BF557221859}"/>
                    </a:ext>
                  </a:extLst>
                </p14:cNvPr>
                <p14:cNvContentPartPr/>
                <p14:nvPr/>
              </p14:nvContentPartPr>
              <p14:xfrm>
                <a:off x="9559187" y="571027"/>
                <a:ext cx="109080" cy="265320"/>
              </p14:xfrm>
            </p:contentPart>
          </mc:Choice>
          <mc:Fallback xmlns=""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460D8DDD-B9BC-4EE1-B540-1BF557221859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9554867" y="566707"/>
                  <a:ext cx="117720" cy="27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71F5F376-3D60-470B-A1D6-9ECAC1E5EB0A}"/>
                    </a:ext>
                  </a:extLst>
                </p14:cNvPr>
                <p14:cNvContentPartPr/>
                <p14:nvPr/>
              </p14:nvContentPartPr>
              <p14:xfrm>
                <a:off x="9728027" y="624307"/>
                <a:ext cx="144720" cy="6048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71F5F376-3D60-470B-A1D6-9ECAC1E5EB0A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9723707" y="619987"/>
                  <a:ext cx="1533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5283168C-AA66-4C18-96B4-6663B52FC8D1}"/>
                    </a:ext>
                  </a:extLst>
                </p14:cNvPr>
                <p14:cNvContentPartPr/>
                <p14:nvPr/>
              </p14:nvContentPartPr>
              <p14:xfrm>
                <a:off x="10072907" y="545107"/>
                <a:ext cx="18000" cy="12528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5283168C-AA66-4C18-96B4-6663B52FC8D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0068587" y="540787"/>
                  <a:ext cx="266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425D2B7A-3BF1-4BDD-A1E7-57B01B52B560}"/>
                    </a:ext>
                  </a:extLst>
                </p14:cNvPr>
                <p14:cNvContentPartPr/>
                <p14:nvPr/>
              </p14:nvContentPartPr>
              <p14:xfrm>
                <a:off x="10026827" y="576427"/>
                <a:ext cx="115560" cy="23400"/>
              </p14:xfrm>
            </p:contentPart>
          </mc:Choice>
          <mc:Fallback xmlns=""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425D2B7A-3BF1-4BDD-A1E7-57B01B52B560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0022507" y="572107"/>
                  <a:ext cx="12420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1B5BB760-84BA-4DC1-9C79-2A790E4A2B9B}"/>
                    </a:ext>
                  </a:extLst>
                </p14:cNvPr>
                <p14:cNvContentPartPr/>
                <p14:nvPr/>
              </p14:nvContentPartPr>
              <p14:xfrm>
                <a:off x="10152827" y="455827"/>
                <a:ext cx="158040" cy="173160"/>
              </p14:xfrm>
            </p:contentPart>
          </mc:Choice>
          <mc:Fallback xmlns=""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1B5BB760-84BA-4DC1-9C79-2A790E4A2B9B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0148507" y="451507"/>
                  <a:ext cx="16668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5FCCF8C9-6C0C-42EA-9F33-D76FBFA970BE}"/>
                    </a:ext>
                  </a:extLst>
                </p14:cNvPr>
                <p14:cNvContentPartPr/>
                <p14:nvPr/>
              </p14:nvContentPartPr>
              <p14:xfrm>
                <a:off x="10460627" y="474187"/>
                <a:ext cx="186480" cy="140760"/>
              </p14:xfrm>
            </p:contentPart>
          </mc:Choice>
          <mc:Fallback xmlns=""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5FCCF8C9-6C0C-42EA-9F33-D76FBFA970BE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0456307" y="469867"/>
                  <a:ext cx="195120" cy="149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3" name="Gruppieren 162">
            <a:extLst>
              <a:ext uri="{FF2B5EF4-FFF2-40B4-BE49-F238E27FC236}">
                <a16:creationId xmlns:a16="http://schemas.microsoft.com/office/drawing/2014/main" id="{58DF9C2B-23EC-4F8B-BD1D-935787069E8C}"/>
              </a:ext>
            </a:extLst>
          </p:cNvPr>
          <p:cNvGrpSpPr/>
          <p:nvPr/>
        </p:nvGrpSpPr>
        <p:grpSpPr>
          <a:xfrm>
            <a:off x="10899467" y="339187"/>
            <a:ext cx="361440" cy="409680"/>
            <a:chOff x="10899467" y="339187"/>
            <a:chExt cx="361440" cy="409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5A5A6980-1A02-4117-B37F-77BFD806026D}"/>
                    </a:ext>
                  </a:extLst>
                </p14:cNvPr>
                <p14:cNvContentPartPr/>
                <p14:nvPr/>
              </p14:nvContentPartPr>
              <p14:xfrm>
                <a:off x="10899467" y="441787"/>
                <a:ext cx="150480" cy="30708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5A5A6980-1A02-4117-B37F-77BFD806026D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0895147" y="437467"/>
                  <a:ext cx="159120" cy="31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1D5402D9-2259-49C4-9AC5-C2CC63BC32B3}"/>
                    </a:ext>
                  </a:extLst>
                </p14:cNvPr>
                <p14:cNvContentPartPr/>
                <p14:nvPr/>
              </p14:nvContentPartPr>
              <p14:xfrm>
                <a:off x="11115107" y="339187"/>
                <a:ext cx="145800" cy="12384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1D5402D9-2259-49C4-9AC5-C2CC63BC32B3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1110787" y="334867"/>
                  <a:ext cx="154440" cy="132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276" name="Freihand 275">
                <a:extLst>
                  <a:ext uri="{FF2B5EF4-FFF2-40B4-BE49-F238E27FC236}">
                    <a16:creationId xmlns:a16="http://schemas.microsoft.com/office/drawing/2014/main" id="{B793EB84-3FE9-466F-9287-1B628B494BC8}"/>
                  </a:ext>
                </a:extLst>
              </p14:cNvPr>
              <p14:cNvContentPartPr/>
              <p14:nvPr/>
            </p14:nvContentPartPr>
            <p14:xfrm>
              <a:off x="5121827" y="4316827"/>
              <a:ext cx="19440" cy="150840"/>
            </p14:xfrm>
          </p:contentPart>
        </mc:Choice>
        <mc:Fallback xmlns="">
          <p:pic>
            <p:nvPicPr>
              <p:cNvPr id="276" name="Freihand 275">
                <a:extLst>
                  <a:ext uri="{FF2B5EF4-FFF2-40B4-BE49-F238E27FC236}">
                    <a16:creationId xmlns:a16="http://schemas.microsoft.com/office/drawing/2014/main" id="{B793EB84-3FE9-466F-9287-1B628B494BC8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5117507" y="4312507"/>
                <a:ext cx="28080" cy="159480"/>
              </a:xfrm>
              <a:prstGeom prst="rect">
                <a:avLst/>
              </a:prstGeom>
            </p:spPr>
          </p:pic>
        </mc:Fallback>
      </mc:AlternateContent>
      <p:grpSp>
        <p:nvGrpSpPr>
          <p:cNvPr id="281" name="Gruppieren 280">
            <a:extLst>
              <a:ext uri="{FF2B5EF4-FFF2-40B4-BE49-F238E27FC236}">
                <a16:creationId xmlns:a16="http://schemas.microsoft.com/office/drawing/2014/main" id="{F2007C9C-9F47-4088-B71A-51BCE4A143E7}"/>
              </a:ext>
            </a:extLst>
          </p:cNvPr>
          <p:cNvGrpSpPr/>
          <p:nvPr/>
        </p:nvGrpSpPr>
        <p:grpSpPr>
          <a:xfrm>
            <a:off x="5032547" y="4660267"/>
            <a:ext cx="354600" cy="279360"/>
            <a:chOff x="5032547" y="4660267"/>
            <a:chExt cx="354600" cy="279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CC818D71-4666-4BF5-A763-73C93748306D}"/>
                    </a:ext>
                  </a:extLst>
                </p14:cNvPr>
                <p14:cNvContentPartPr/>
                <p14:nvPr/>
              </p14:nvContentPartPr>
              <p14:xfrm>
                <a:off x="5032547" y="4660267"/>
                <a:ext cx="150480" cy="17892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CC818D71-4666-4BF5-A763-73C93748306D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5028227" y="4655947"/>
                  <a:ext cx="15912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6207DD3C-2F9A-4D8B-AD67-B7D37D120093}"/>
                    </a:ext>
                  </a:extLst>
                </p14:cNvPr>
                <p14:cNvContentPartPr/>
                <p14:nvPr/>
              </p14:nvContentPartPr>
              <p14:xfrm>
                <a:off x="5051267" y="4691947"/>
                <a:ext cx="156600" cy="102600"/>
              </p14:xfrm>
            </p:contentPart>
          </mc:Choice>
          <mc:Fallback xmlns=""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6207DD3C-2F9A-4D8B-AD67-B7D37D120093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5046947" y="4687627"/>
                  <a:ext cx="16524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464D0933-6F6E-4349-873B-314D9C03D579}"/>
                    </a:ext>
                  </a:extLst>
                </p14:cNvPr>
                <p14:cNvContentPartPr/>
                <p14:nvPr/>
              </p14:nvContentPartPr>
              <p14:xfrm>
                <a:off x="5264747" y="4756747"/>
                <a:ext cx="109440" cy="182880"/>
              </p14:xfrm>
            </p:contentPart>
          </mc:Choice>
          <mc:Fallback xmlns=""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464D0933-6F6E-4349-873B-314D9C03D579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260427" y="4752427"/>
                  <a:ext cx="11808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CFA17DE3-5AF4-4D96-ACB7-DC149C9FFFD7}"/>
                    </a:ext>
                  </a:extLst>
                </p14:cNvPr>
                <p14:cNvContentPartPr/>
                <p14:nvPr/>
              </p14:nvContentPartPr>
              <p14:xfrm>
                <a:off x="5234867" y="4824067"/>
                <a:ext cx="152280" cy="18720"/>
              </p14:xfrm>
            </p:contentPart>
          </mc:Choice>
          <mc:Fallback xmlns=""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CFA17DE3-5AF4-4D96-ACB7-DC149C9FFFD7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5230547" y="4819747"/>
                  <a:ext cx="160920" cy="27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7">
            <p14:nvContentPartPr>
              <p14:cNvPr id="243" name="Freihand 242">
                <a:extLst>
                  <a:ext uri="{FF2B5EF4-FFF2-40B4-BE49-F238E27FC236}">
                    <a16:creationId xmlns:a16="http://schemas.microsoft.com/office/drawing/2014/main" id="{146978B3-EC64-4CBF-865D-A00FEC4C4823}"/>
                  </a:ext>
                </a:extLst>
              </p14:cNvPr>
              <p14:cNvContentPartPr/>
              <p14:nvPr/>
            </p14:nvContentPartPr>
            <p14:xfrm>
              <a:off x="436067" y="2801947"/>
              <a:ext cx="105840" cy="184320"/>
            </p14:xfrm>
          </p:contentPart>
        </mc:Choice>
        <mc:Fallback xmlns="">
          <p:pic>
            <p:nvPicPr>
              <p:cNvPr id="243" name="Freihand 242">
                <a:extLst>
                  <a:ext uri="{FF2B5EF4-FFF2-40B4-BE49-F238E27FC236}">
                    <a16:creationId xmlns:a16="http://schemas.microsoft.com/office/drawing/2014/main" id="{146978B3-EC64-4CBF-865D-A00FEC4C4823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431747" y="2797627"/>
                <a:ext cx="114480" cy="19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">
            <p14:nvContentPartPr>
              <p14:cNvPr id="245" name="Freihand 244">
                <a:extLst>
                  <a:ext uri="{FF2B5EF4-FFF2-40B4-BE49-F238E27FC236}">
                    <a16:creationId xmlns:a16="http://schemas.microsoft.com/office/drawing/2014/main" id="{9B2EB4D4-CCAB-46D2-B859-8C06B6A3F397}"/>
                  </a:ext>
                </a:extLst>
              </p14:cNvPr>
              <p14:cNvContentPartPr/>
              <p14:nvPr/>
            </p14:nvContentPartPr>
            <p14:xfrm>
              <a:off x="582947" y="2869267"/>
              <a:ext cx="141120" cy="51840"/>
            </p14:xfrm>
          </p:contentPart>
        </mc:Choice>
        <mc:Fallback xmlns="">
          <p:pic>
            <p:nvPicPr>
              <p:cNvPr id="245" name="Freihand 244">
                <a:extLst>
                  <a:ext uri="{FF2B5EF4-FFF2-40B4-BE49-F238E27FC236}">
                    <a16:creationId xmlns:a16="http://schemas.microsoft.com/office/drawing/2014/main" id="{9B2EB4D4-CCAB-46D2-B859-8C06B6A3F397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578627" y="2864947"/>
                <a:ext cx="149760" cy="6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253" name="Freihand 252">
                <a:extLst>
                  <a:ext uri="{FF2B5EF4-FFF2-40B4-BE49-F238E27FC236}">
                    <a16:creationId xmlns:a16="http://schemas.microsoft.com/office/drawing/2014/main" id="{F22034D3-5120-4770-A050-C47FDC90D5C5}"/>
                  </a:ext>
                </a:extLst>
              </p14:cNvPr>
              <p14:cNvContentPartPr/>
              <p14:nvPr/>
            </p14:nvContentPartPr>
            <p14:xfrm>
              <a:off x="878507" y="2812747"/>
              <a:ext cx="9720" cy="107640"/>
            </p14:xfrm>
          </p:contentPart>
        </mc:Choice>
        <mc:Fallback xmlns="">
          <p:pic>
            <p:nvPicPr>
              <p:cNvPr id="253" name="Freihand 252">
                <a:extLst>
                  <a:ext uri="{FF2B5EF4-FFF2-40B4-BE49-F238E27FC236}">
                    <a16:creationId xmlns:a16="http://schemas.microsoft.com/office/drawing/2014/main" id="{F22034D3-5120-4770-A050-C47FDC90D5C5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874187" y="2808427"/>
                <a:ext cx="1836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254" name="Freihand 253">
                <a:extLst>
                  <a:ext uri="{FF2B5EF4-FFF2-40B4-BE49-F238E27FC236}">
                    <a16:creationId xmlns:a16="http://schemas.microsoft.com/office/drawing/2014/main" id="{587EAA48-7F85-4D44-830B-FD4850524909}"/>
                  </a:ext>
                </a:extLst>
              </p14:cNvPr>
              <p14:cNvContentPartPr/>
              <p14:nvPr/>
            </p14:nvContentPartPr>
            <p14:xfrm>
              <a:off x="833147" y="2850907"/>
              <a:ext cx="104760" cy="20880"/>
            </p14:xfrm>
          </p:contentPart>
        </mc:Choice>
        <mc:Fallback xmlns="">
          <p:pic>
            <p:nvPicPr>
              <p:cNvPr id="254" name="Freihand 253">
                <a:extLst>
                  <a:ext uri="{FF2B5EF4-FFF2-40B4-BE49-F238E27FC236}">
                    <a16:creationId xmlns:a16="http://schemas.microsoft.com/office/drawing/2014/main" id="{587EAA48-7F85-4D44-830B-FD4850524909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828827" y="2846587"/>
                <a:ext cx="11340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255" name="Freihand 254">
                <a:extLst>
                  <a:ext uri="{FF2B5EF4-FFF2-40B4-BE49-F238E27FC236}">
                    <a16:creationId xmlns:a16="http://schemas.microsoft.com/office/drawing/2014/main" id="{10EB41E7-A4B0-4D50-AB4E-56E330C45928}"/>
                  </a:ext>
                </a:extLst>
              </p14:cNvPr>
              <p14:cNvContentPartPr/>
              <p14:nvPr/>
            </p14:nvContentPartPr>
            <p14:xfrm>
              <a:off x="953387" y="2780707"/>
              <a:ext cx="109440" cy="117360"/>
            </p14:xfrm>
          </p:contentPart>
        </mc:Choice>
        <mc:Fallback xmlns="">
          <p:pic>
            <p:nvPicPr>
              <p:cNvPr id="255" name="Freihand 254">
                <a:extLst>
                  <a:ext uri="{FF2B5EF4-FFF2-40B4-BE49-F238E27FC236}">
                    <a16:creationId xmlns:a16="http://schemas.microsoft.com/office/drawing/2014/main" id="{10EB41E7-A4B0-4D50-AB4E-56E330C45928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949067" y="2776387"/>
                <a:ext cx="11808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256" name="Freihand 255">
                <a:extLst>
                  <a:ext uri="{FF2B5EF4-FFF2-40B4-BE49-F238E27FC236}">
                    <a16:creationId xmlns:a16="http://schemas.microsoft.com/office/drawing/2014/main" id="{F97B848D-1588-4240-A792-F28A4B60E768}"/>
                  </a:ext>
                </a:extLst>
              </p14:cNvPr>
              <p14:cNvContentPartPr/>
              <p14:nvPr/>
            </p14:nvContentPartPr>
            <p14:xfrm>
              <a:off x="251387" y="2904187"/>
              <a:ext cx="146880" cy="340920"/>
            </p14:xfrm>
          </p:contentPart>
        </mc:Choice>
        <mc:Fallback xmlns="">
          <p:pic>
            <p:nvPicPr>
              <p:cNvPr id="256" name="Freihand 255">
                <a:extLst>
                  <a:ext uri="{FF2B5EF4-FFF2-40B4-BE49-F238E27FC236}">
                    <a16:creationId xmlns:a16="http://schemas.microsoft.com/office/drawing/2014/main" id="{F97B848D-1588-4240-A792-F28A4B60E768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247067" y="2899867"/>
                <a:ext cx="155520" cy="34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9">
            <p14:nvContentPartPr>
              <p14:cNvPr id="257" name="Freihand 256">
                <a:extLst>
                  <a:ext uri="{FF2B5EF4-FFF2-40B4-BE49-F238E27FC236}">
                    <a16:creationId xmlns:a16="http://schemas.microsoft.com/office/drawing/2014/main" id="{758B8648-CD8E-43F8-A515-B205F524E0BB}"/>
                  </a:ext>
                </a:extLst>
              </p14:cNvPr>
              <p14:cNvContentPartPr/>
              <p14:nvPr/>
            </p14:nvContentPartPr>
            <p14:xfrm>
              <a:off x="144467" y="3077707"/>
              <a:ext cx="60840" cy="131400"/>
            </p14:xfrm>
          </p:contentPart>
        </mc:Choice>
        <mc:Fallback xmlns="">
          <p:pic>
            <p:nvPicPr>
              <p:cNvPr id="257" name="Freihand 256">
                <a:extLst>
                  <a:ext uri="{FF2B5EF4-FFF2-40B4-BE49-F238E27FC236}">
                    <a16:creationId xmlns:a16="http://schemas.microsoft.com/office/drawing/2014/main" id="{758B8648-CD8E-43F8-A515-B205F524E0BB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140147" y="3073387"/>
                <a:ext cx="6948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1">
            <p14:nvContentPartPr>
              <p14:cNvPr id="258" name="Freihand 257">
                <a:extLst>
                  <a:ext uri="{FF2B5EF4-FFF2-40B4-BE49-F238E27FC236}">
                    <a16:creationId xmlns:a16="http://schemas.microsoft.com/office/drawing/2014/main" id="{F2A8F511-454F-4E67-BE6B-1E30B2CBA879}"/>
                  </a:ext>
                </a:extLst>
              </p14:cNvPr>
              <p14:cNvContentPartPr/>
              <p14:nvPr/>
            </p14:nvContentPartPr>
            <p14:xfrm>
              <a:off x="127187" y="3104347"/>
              <a:ext cx="135360" cy="24120"/>
            </p14:xfrm>
          </p:contentPart>
        </mc:Choice>
        <mc:Fallback xmlns="">
          <p:pic>
            <p:nvPicPr>
              <p:cNvPr id="258" name="Freihand 257">
                <a:extLst>
                  <a:ext uri="{FF2B5EF4-FFF2-40B4-BE49-F238E27FC236}">
                    <a16:creationId xmlns:a16="http://schemas.microsoft.com/office/drawing/2014/main" id="{F2A8F511-454F-4E67-BE6B-1E30B2CBA879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122867" y="3100027"/>
                <a:ext cx="14400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282" name="Freihand 281">
                <a:extLst>
                  <a:ext uri="{FF2B5EF4-FFF2-40B4-BE49-F238E27FC236}">
                    <a16:creationId xmlns:a16="http://schemas.microsoft.com/office/drawing/2014/main" id="{9CFB7F1C-BA14-4847-AA81-519F372ECED4}"/>
                  </a:ext>
                </a:extLst>
              </p14:cNvPr>
              <p14:cNvContentPartPr/>
              <p14:nvPr/>
            </p14:nvContentPartPr>
            <p14:xfrm>
              <a:off x="318707" y="2660827"/>
              <a:ext cx="996120" cy="405360"/>
            </p14:xfrm>
          </p:contentPart>
        </mc:Choice>
        <mc:Fallback xmlns="">
          <p:pic>
            <p:nvPicPr>
              <p:cNvPr id="282" name="Freihand 281">
                <a:extLst>
                  <a:ext uri="{FF2B5EF4-FFF2-40B4-BE49-F238E27FC236}">
                    <a16:creationId xmlns:a16="http://schemas.microsoft.com/office/drawing/2014/main" id="{9CFB7F1C-BA14-4847-AA81-519F372ECED4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314387" y="2656507"/>
                <a:ext cx="1004760" cy="414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36" name="Gruppieren 335">
            <a:extLst>
              <a:ext uri="{FF2B5EF4-FFF2-40B4-BE49-F238E27FC236}">
                <a16:creationId xmlns:a16="http://schemas.microsoft.com/office/drawing/2014/main" id="{D3D6FEA9-5DA0-4D60-A333-DD65FF1BAD82}"/>
              </a:ext>
            </a:extLst>
          </p:cNvPr>
          <p:cNvGrpSpPr/>
          <p:nvPr/>
        </p:nvGrpSpPr>
        <p:grpSpPr>
          <a:xfrm>
            <a:off x="8160587" y="778027"/>
            <a:ext cx="3588480" cy="795240"/>
            <a:chOff x="8160587" y="778027"/>
            <a:chExt cx="3588480" cy="795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5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EF891A51-194A-49E5-829F-D2047BE4E271}"/>
                    </a:ext>
                  </a:extLst>
                </p14:cNvPr>
                <p14:cNvContentPartPr/>
                <p14:nvPr/>
              </p14:nvContentPartPr>
              <p14:xfrm>
                <a:off x="8160587" y="938227"/>
                <a:ext cx="256680" cy="122760"/>
              </p14:xfrm>
            </p:contentPart>
          </mc:Choice>
          <mc:Fallback xmlns=""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EF891A51-194A-49E5-829F-D2047BE4E271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8156267" y="933907"/>
                  <a:ext cx="26532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7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9EBFA655-6DA3-4384-9CD4-178615DE329C}"/>
                    </a:ext>
                  </a:extLst>
                </p14:cNvPr>
                <p14:cNvContentPartPr/>
                <p14:nvPr/>
              </p14:nvContentPartPr>
              <p14:xfrm>
                <a:off x="8466227" y="968827"/>
                <a:ext cx="52920" cy="54000"/>
              </p14:xfrm>
            </p:contentPart>
          </mc:Choice>
          <mc:Fallback xmlns=""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9EBFA655-6DA3-4384-9CD4-178615DE329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8461907" y="964507"/>
                  <a:ext cx="6156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9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E3A69239-E604-4C69-BCA8-68D52ADA7DB6}"/>
                    </a:ext>
                  </a:extLst>
                </p14:cNvPr>
                <p14:cNvContentPartPr/>
                <p14:nvPr/>
              </p14:nvContentPartPr>
              <p14:xfrm>
                <a:off x="8505827" y="881707"/>
                <a:ext cx="87120" cy="169560"/>
              </p14:xfrm>
            </p:contentPart>
          </mc:Choice>
          <mc:Fallback xmlns=""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E3A69239-E604-4C69-BCA8-68D52ADA7DB6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8501507" y="877387"/>
                  <a:ext cx="9576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1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28CD4ABF-9A19-4F59-8579-3B0BAA2DF742}"/>
                    </a:ext>
                  </a:extLst>
                </p14:cNvPr>
                <p14:cNvContentPartPr/>
                <p14:nvPr/>
              </p14:nvContentPartPr>
              <p14:xfrm>
                <a:off x="8625707" y="887467"/>
                <a:ext cx="216360" cy="169560"/>
              </p14:xfrm>
            </p:contentPart>
          </mc:Choice>
          <mc:Fallback xmlns=""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28CD4ABF-9A19-4F59-8579-3B0BAA2DF742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621387" y="883147"/>
                  <a:ext cx="22500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3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E39F5B80-006A-4041-8671-2211DB8B37A3}"/>
                    </a:ext>
                  </a:extLst>
                </p14:cNvPr>
                <p14:cNvContentPartPr/>
                <p14:nvPr/>
              </p14:nvContentPartPr>
              <p14:xfrm>
                <a:off x="9081827" y="936427"/>
                <a:ext cx="133560" cy="143280"/>
              </p14:xfrm>
            </p:contentPart>
          </mc:Choice>
          <mc:Fallback xmlns=""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E39F5B80-006A-4041-8671-2211DB8B37A3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9077507" y="932107"/>
                  <a:ext cx="1422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5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AB290D1F-7EB4-4B4D-A58F-4B44B454BF1C}"/>
                    </a:ext>
                  </a:extLst>
                </p14:cNvPr>
                <p14:cNvContentPartPr/>
                <p14:nvPr/>
              </p14:nvContentPartPr>
              <p14:xfrm>
                <a:off x="9213227" y="998347"/>
                <a:ext cx="99000" cy="61200"/>
              </p14:xfrm>
            </p:contentPart>
          </mc:Choice>
          <mc:Fallback xmlns=""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AB290D1F-7EB4-4B4D-A58F-4B44B454BF1C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9208907" y="994027"/>
                  <a:ext cx="10764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7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3BA8920D-8B73-4783-AED8-5B91CEADF022}"/>
                    </a:ext>
                  </a:extLst>
                </p14:cNvPr>
                <p14:cNvContentPartPr/>
                <p14:nvPr/>
              </p14:nvContentPartPr>
              <p14:xfrm>
                <a:off x="9319067" y="984667"/>
                <a:ext cx="69480" cy="214560"/>
              </p14:xfrm>
            </p:contentPart>
          </mc:Choice>
          <mc:Fallback xmlns=""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3BA8920D-8B73-4783-AED8-5B91CEADF022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9314747" y="980347"/>
                  <a:ext cx="7812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9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4307A411-CB79-4AEF-B2C1-4754D7ACD8F5}"/>
                    </a:ext>
                  </a:extLst>
                </p14:cNvPr>
                <p14:cNvContentPartPr/>
                <p14:nvPr/>
              </p14:nvContentPartPr>
              <p14:xfrm>
                <a:off x="9386027" y="996187"/>
                <a:ext cx="120960" cy="191160"/>
              </p14:xfrm>
            </p:contentPart>
          </mc:Choice>
          <mc:Fallback xmlns=""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4307A411-CB79-4AEF-B2C1-4754D7ACD8F5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9381707" y="991867"/>
                  <a:ext cx="1296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1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2E0586A1-E95D-4B51-94F7-30686D9919AF}"/>
                    </a:ext>
                  </a:extLst>
                </p14:cNvPr>
                <p14:cNvContentPartPr/>
                <p14:nvPr/>
              </p14:nvContentPartPr>
              <p14:xfrm>
                <a:off x="9544427" y="977827"/>
                <a:ext cx="148320" cy="64440"/>
              </p14:xfrm>
            </p:contentPart>
          </mc:Choice>
          <mc:Fallback xmlns=""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2E0586A1-E95D-4B51-94F7-30686D9919AF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9540107" y="973507"/>
                  <a:ext cx="15696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3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2C5023FD-1DED-44EB-9843-542DAD05AA51}"/>
                    </a:ext>
                  </a:extLst>
                </p14:cNvPr>
                <p14:cNvContentPartPr/>
                <p14:nvPr/>
              </p14:nvContentPartPr>
              <p14:xfrm>
                <a:off x="9764747" y="986827"/>
                <a:ext cx="91800" cy="58680"/>
              </p14:xfrm>
            </p:contentPart>
          </mc:Choice>
          <mc:Fallback xmlns=""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2C5023FD-1DED-44EB-9843-542DAD05AA51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9760427" y="982507"/>
                  <a:ext cx="10044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5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AE0DC14C-AD31-45B0-9F2F-5AFCC5B6E5D8}"/>
                    </a:ext>
                  </a:extLst>
                </p14:cNvPr>
                <p14:cNvContentPartPr/>
                <p14:nvPr/>
              </p14:nvContentPartPr>
              <p14:xfrm>
                <a:off x="10027547" y="937147"/>
                <a:ext cx="38160" cy="143280"/>
              </p14:xfrm>
            </p:contentPart>
          </mc:Choice>
          <mc:Fallback xmlns=""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AE0DC14C-AD31-45B0-9F2F-5AFCC5B6E5D8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023227" y="932827"/>
                  <a:ext cx="468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7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D937C3F9-D3A1-4D78-9BA4-1CC4D37A4023}"/>
                    </a:ext>
                  </a:extLst>
                </p14:cNvPr>
                <p14:cNvContentPartPr/>
                <p14:nvPr/>
              </p14:nvContentPartPr>
              <p14:xfrm>
                <a:off x="9980027" y="1009147"/>
                <a:ext cx="139680" cy="20160"/>
              </p14:xfrm>
            </p:contentPart>
          </mc:Choice>
          <mc:Fallback xmlns=""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D937C3F9-D3A1-4D78-9BA4-1CC4D37A402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9975707" y="1004827"/>
                  <a:ext cx="14832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9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C679FA04-0614-4EDE-B4AD-D6920733DBDB}"/>
                    </a:ext>
                  </a:extLst>
                </p14:cNvPr>
                <p14:cNvContentPartPr/>
                <p14:nvPr/>
              </p14:nvContentPartPr>
              <p14:xfrm>
                <a:off x="10117907" y="981787"/>
                <a:ext cx="105120" cy="65520"/>
              </p14:xfrm>
            </p:contentPart>
          </mc:Choice>
          <mc:Fallback xmlns=""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C679FA04-0614-4EDE-B4AD-D6920733DBDB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113587" y="977467"/>
                  <a:ext cx="11376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1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805307D0-F5A9-4DDF-AA99-DBB970DA7522}"/>
                    </a:ext>
                  </a:extLst>
                </p14:cNvPr>
                <p14:cNvContentPartPr/>
                <p14:nvPr/>
              </p14:nvContentPartPr>
              <p14:xfrm>
                <a:off x="10495187" y="855427"/>
                <a:ext cx="294840" cy="184680"/>
              </p14:xfrm>
            </p:contentPart>
          </mc:Choice>
          <mc:Fallback xmlns=""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805307D0-F5A9-4DDF-AA99-DBB970DA7522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490867" y="851107"/>
                  <a:ext cx="30348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3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83BAD804-8AF6-4505-B24D-7375858762D0}"/>
                    </a:ext>
                  </a:extLst>
                </p14:cNvPr>
                <p14:cNvContentPartPr/>
                <p14:nvPr/>
              </p14:nvContentPartPr>
              <p14:xfrm>
                <a:off x="10778867" y="816907"/>
                <a:ext cx="240840" cy="193680"/>
              </p14:xfrm>
            </p:contentPart>
          </mc:Choice>
          <mc:Fallback xmlns=""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83BAD804-8AF6-4505-B24D-7375858762D0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0774547" y="812587"/>
                  <a:ext cx="24948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5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16917B9A-954F-4E6E-8FD0-E8914484464D}"/>
                    </a:ext>
                  </a:extLst>
                </p14:cNvPr>
                <p14:cNvContentPartPr/>
                <p14:nvPr/>
              </p14:nvContentPartPr>
              <p14:xfrm>
                <a:off x="11101787" y="778027"/>
                <a:ext cx="77040" cy="296280"/>
              </p14:xfrm>
            </p:contentPart>
          </mc:Choice>
          <mc:Fallback xmlns=""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16917B9A-954F-4E6E-8FD0-E8914484464D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1097467" y="773707"/>
                  <a:ext cx="85680" cy="30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7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302F2872-40AE-46AE-BF1F-22A131D5FCDE}"/>
                    </a:ext>
                  </a:extLst>
                </p14:cNvPr>
                <p14:cNvContentPartPr/>
                <p14:nvPr/>
              </p14:nvContentPartPr>
              <p14:xfrm>
                <a:off x="11182067" y="849667"/>
                <a:ext cx="231120" cy="106920"/>
              </p14:xfrm>
            </p:contentPart>
          </mc:Choice>
          <mc:Fallback xmlns=""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302F2872-40AE-46AE-BF1F-22A131D5FCDE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1177747" y="845347"/>
                  <a:ext cx="23976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9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3AF6B6B1-2950-4832-8677-EB4921C54980}"/>
                    </a:ext>
                  </a:extLst>
                </p14:cNvPr>
                <p14:cNvContentPartPr/>
                <p14:nvPr/>
              </p14:nvContentPartPr>
              <p14:xfrm>
                <a:off x="11418947" y="834547"/>
                <a:ext cx="192960" cy="152280"/>
              </p14:xfrm>
            </p:contentPart>
          </mc:Choice>
          <mc:Fallback xmlns=""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3AF6B6B1-2950-4832-8677-EB4921C54980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1414627" y="830227"/>
                  <a:ext cx="2016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1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4F184AB0-C2AB-4414-8B52-7B29B6208E85}"/>
                    </a:ext>
                  </a:extLst>
                </p14:cNvPr>
                <p14:cNvContentPartPr/>
                <p14:nvPr/>
              </p14:nvContentPartPr>
              <p14:xfrm>
                <a:off x="8209547" y="1336747"/>
                <a:ext cx="151920" cy="129960"/>
              </p14:xfrm>
            </p:contentPart>
          </mc:Choice>
          <mc:Fallback xmlns=""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4F184AB0-C2AB-4414-8B52-7B29B6208E85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205227" y="1332427"/>
                  <a:ext cx="16056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3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793C82BA-FB88-46A5-BE78-BDEDD876D0C1}"/>
                    </a:ext>
                  </a:extLst>
                </p14:cNvPr>
                <p14:cNvContentPartPr/>
                <p14:nvPr/>
              </p14:nvContentPartPr>
              <p14:xfrm>
                <a:off x="8397107" y="1377067"/>
                <a:ext cx="295920" cy="37440"/>
              </p14:xfrm>
            </p:contentPart>
          </mc:Choice>
          <mc:Fallback xmlns=""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793C82BA-FB88-46A5-BE78-BDEDD876D0C1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8392787" y="1372747"/>
                  <a:ext cx="304560" cy="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5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F310B70A-447C-41AD-902C-AB2D262DC444}"/>
                    </a:ext>
                  </a:extLst>
                </p14:cNvPr>
                <p14:cNvContentPartPr/>
                <p14:nvPr/>
              </p14:nvContentPartPr>
              <p14:xfrm>
                <a:off x="8719307" y="1363387"/>
                <a:ext cx="147960" cy="209880"/>
              </p14:xfrm>
            </p:contentPart>
          </mc:Choice>
          <mc:Fallback xmlns=""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F310B70A-447C-41AD-902C-AB2D262DC444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8714987" y="1359067"/>
                  <a:ext cx="15660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7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72ECC910-EA3F-4606-839B-BE21D90BAB54}"/>
                    </a:ext>
                  </a:extLst>
                </p14:cNvPr>
                <p14:cNvContentPartPr/>
                <p14:nvPr/>
              </p14:nvContentPartPr>
              <p14:xfrm>
                <a:off x="8885987" y="1357627"/>
                <a:ext cx="286920" cy="69480"/>
              </p14:xfrm>
            </p:contentPart>
          </mc:Choice>
          <mc:Fallback xmlns=""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72ECC910-EA3F-4606-839B-BE21D90BAB54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8881667" y="1353307"/>
                  <a:ext cx="29556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9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FF080EC9-1C5F-4A5C-8D56-13DE0A4C3594}"/>
                    </a:ext>
                  </a:extLst>
                </p14:cNvPr>
                <p14:cNvContentPartPr/>
                <p14:nvPr/>
              </p14:nvContentPartPr>
              <p14:xfrm>
                <a:off x="9164267" y="1325587"/>
                <a:ext cx="176760" cy="93960"/>
              </p14:xfrm>
            </p:contentPart>
          </mc:Choice>
          <mc:Fallback xmlns=""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FF080EC9-1C5F-4A5C-8D56-13DE0A4C3594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9159947" y="1321267"/>
                  <a:ext cx="1854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1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5B596C91-3DA0-4737-BF01-44A1599818D7}"/>
                    </a:ext>
                  </a:extLst>
                </p14:cNvPr>
                <p14:cNvContentPartPr/>
                <p14:nvPr/>
              </p14:nvContentPartPr>
              <p14:xfrm>
                <a:off x="9688067" y="1269787"/>
                <a:ext cx="29520" cy="164520"/>
              </p14:xfrm>
            </p:contentPart>
          </mc:Choice>
          <mc:Fallback xmlns=""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5B596C91-3DA0-4737-BF01-44A1599818D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683747" y="1265467"/>
                  <a:ext cx="3816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3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302F3EC7-4E23-44AE-AB60-235C9511A1CB}"/>
                    </a:ext>
                  </a:extLst>
                </p14:cNvPr>
                <p14:cNvContentPartPr/>
                <p14:nvPr/>
              </p14:nvContentPartPr>
              <p14:xfrm>
                <a:off x="9636587" y="1329187"/>
                <a:ext cx="171000" cy="13680"/>
              </p14:xfrm>
            </p:contentPart>
          </mc:Choice>
          <mc:Fallback xmlns=""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302F3EC7-4E23-44AE-AB60-235C9511A1CB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9632267" y="1324867"/>
                  <a:ext cx="1796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5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2E7D8878-D248-41C3-82E9-6CD69D45A92F}"/>
                    </a:ext>
                  </a:extLst>
                </p14:cNvPr>
                <p14:cNvContentPartPr/>
                <p14:nvPr/>
              </p14:nvContentPartPr>
              <p14:xfrm>
                <a:off x="9768707" y="1321267"/>
                <a:ext cx="162000" cy="72000"/>
              </p14:xfrm>
            </p:contentPart>
          </mc:Choice>
          <mc:Fallback xmlns=""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2E7D8878-D248-41C3-82E9-6CD69D45A92F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9764387" y="1316947"/>
                  <a:ext cx="1706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7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240EF20F-5F66-4809-80FB-C4C7ADF42F34}"/>
                    </a:ext>
                  </a:extLst>
                </p14:cNvPr>
                <p14:cNvContentPartPr/>
                <p14:nvPr/>
              </p14:nvContentPartPr>
              <p14:xfrm>
                <a:off x="10220867" y="1230187"/>
                <a:ext cx="10440" cy="144720"/>
              </p14:xfrm>
            </p:contentPart>
          </mc:Choice>
          <mc:Fallback xmlns=""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240EF20F-5F66-4809-80FB-C4C7ADF42F34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0216547" y="1225867"/>
                  <a:ext cx="1908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9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CB9B2B3A-4B7E-424B-9DFD-3E2296B2AF44}"/>
                    </a:ext>
                  </a:extLst>
                </p14:cNvPr>
                <p14:cNvContentPartPr/>
                <p14:nvPr/>
              </p14:nvContentPartPr>
              <p14:xfrm>
                <a:off x="10118987" y="1225147"/>
                <a:ext cx="177840" cy="20160"/>
              </p14:xfrm>
            </p:contentPart>
          </mc:Choice>
          <mc:Fallback xmlns=""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CB9B2B3A-4B7E-424B-9DFD-3E2296B2AF44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0114667" y="1220827"/>
                  <a:ext cx="18648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1">
              <p14:nvContentPartPr>
                <p14:cNvPr id="329" name="Freihand 328">
                  <a:extLst>
                    <a:ext uri="{FF2B5EF4-FFF2-40B4-BE49-F238E27FC236}">
                      <a16:creationId xmlns:a16="http://schemas.microsoft.com/office/drawing/2014/main" id="{82E6AED9-1A91-450A-A24A-C8F7D4FC2569}"/>
                    </a:ext>
                  </a:extLst>
                </p14:cNvPr>
                <p14:cNvContentPartPr/>
                <p14:nvPr/>
              </p14:nvContentPartPr>
              <p14:xfrm>
                <a:off x="10129787" y="1276627"/>
                <a:ext cx="181800" cy="39960"/>
              </p14:xfrm>
            </p:contentPart>
          </mc:Choice>
          <mc:Fallback xmlns="">
            <p:pic>
              <p:nvPicPr>
                <p:cNvPr id="329" name="Freihand 328">
                  <a:extLst>
                    <a:ext uri="{FF2B5EF4-FFF2-40B4-BE49-F238E27FC236}">
                      <a16:creationId xmlns:a16="http://schemas.microsoft.com/office/drawing/2014/main" id="{82E6AED9-1A91-450A-A24A-C8F7D4FC2569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0125467" y="1272307"/>
                  <a:ext cx="19044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3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631FE071-8843-4435-85BB-04C18F3A8175}"/>
                    </a:ext>
                  </a:extLst>
                </p14:cNvPr>
                <p14:cNvContentPartPr/>
                <p14:nvPr/>
              </p14:nvContentPartPr>
              <p14:xfrm>
                <a:off x="10318427" y="1269427"/>
                <a:ext cx="293760" cy="97560"/>
              </p14:xfrm>
            </p:contentPart>
          </mc:Choice>
          <mc:Fallback xmlns=""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631FE071-8843-4435-85BB-04C18F3A8175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0314107" y="1265107"/>
                  <a:ext cx="3024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5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178CFB7D-BFBB-48DF-BFB0-D8496B1D0781}"/>
                    </a:ext>
                  </a:extLst>
                </p14:cNvPr>
                <p14:cNvContentPartPr/>
                <p14:nvPr/>
              </p14:nvContentPartPr>
              <p14:xfrm>
                <a:off x="10655747" y="1283467"/>
                <a:ext cx="166320" cy="31320"/>
              </p14:xfrm>
            </p:contentPart>
          </mc:Choice>
          <mc:Fallback xmlns=""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178CFB7D-BFBB-48DF-BFB0-D8496B1D0781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0651427" y="1279147"/>
                  <a:ext cx="17496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7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12F4B51D-AA94-4AA2-9A21-B58820F4C556}"/>
                    </a:ext>
                  </a:extLst>
                </p14:cNvPr>
                <p14:cNvContentPartPr/>
                <p14:nvPr/>
              </p14:nvContentPartPr>
              <p14:xfrm>
                <a:off x="10785347" y="1185907"/>
                <a:ext cx="201240" cy="157680"/>
              </p14:xfrm>
            </p:contentPart>
          </mc:Choice>
          <mc:Fallback xmlns=""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12F4B51D-AA94-4AA2-9A21-B58820F4C556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0781027" y="1181587"/>
                  <a:ext cx="20988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9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17AE177B-5446-4960-9709-76F97A0C8B6E}"/>
                    </a:ext>
                  </a:extLst>
                </p14:cNvPr>
                <p14:cNvContentPartPr/>
                <p14:nvPr/>
              </p14:nvContentPartPr>
              <p14:xfrm>
                <a:off x="10989107" y="1183387"/>
                <a:ext cx="498240" cy="146880"/>
              </p14:xfrm>
            </p:contentPart>
          </mc:Choice>
          <mc:Fallback xmlns=""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17AE177B-5446-4960-9709-76F97A0C8B6E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0984787" y="1179067"/>
                  <a:ext cx="50688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1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C1BB9495-B815-49FB-875B-528BD08AF578}"/>
                    </a:ext>
                  </a:extLst>
                </p14:cNvPr>
                <p14:cNvContentPartPr/>
                <p14:nvPr/>
              </p14:nvContentPartPr>
              <p14:xfrm>
                <a:off x="11599307" y="1093387"/>
                <a:ext cx="149760" cy="189000"/>
              </p14:xfrm>
            </p:contentPart>
          </mc:Choice>
          <mc:Fallback xmlns=""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C1BB9495-B815-49FB-875B-528BD08AF578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1594987" y="1089067"/>
                  <a:ext cx="1584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3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3E8EC326-6C51-4FF0-9990-34C9DAF640AA}"/>
                    </a:ext>
                  </a:extLst>
                </p14:cNvPr>
                <p14:cNvContentPartPr/>
                <p14:nvPr/>
              </p14:nvContentPartPr>
              <p14:xfrm>
                <a:off x="11693267" y="1322707"/>
                <a:ext cx="360" cy="360"/>
              </p14:xfrm>
            </p:contentPart>
          </mc:Choice>
          <mc:Fallback xmlns=""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3E8EC326-6C51-4FF0-9990-34C9DAF640AA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1688947" y="13183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75">
            <p14:nvContentPartPr>
              <p14:cNvPr id="337" name="Freihand 336">
                <a:extLst>
                  <a:ext uri="{FF2B5EF4-FFF2-40B4-BE49-F238E27FC236}">
                    <a16:creationId xmlns:a16="http://schemas.microsoft.com/office/drawing/2014/main" id="{78810631-7877-4286-9803-8B9C1EE3CD62}"/>
                  </a:ext>
                </a:extLst>
              </p14:cNvPr>
              <p14:cNvContentPartPr/>
              <p14:nvPr/>
            </p14:nvContentPartPr>
            <p14:xfrm>
              <a:off x="5936507" y="3268147"/>
              <a:ext cx="52560" cy="113040"/>
            </p14:xfrm>
          </p:contentPart>
        </mc:Choice>
        <mc:Fallback xmlns="">
          <p:pic>
            <p:nvPicPr>
              <p:cNvPr id="337" name="Freihand 336">
                <a:extLst>
                  <a:ext uri="{FF2B5EF4-FFF2-40B4-BE49-F238E27FC236}">
                    <a16:creationId xmlns:a16="http://schemas.microsoft.com/office/drawing/2014/main" id="{78810631-7877-4286-9803-8B9C1EE3CD62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5932187" y="3263827"/>
                <a:ext cx="61200" cy="12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7">
            <p14:nvContentPartPr>
              <p14:cNvPr id="338" name="Freihand 337">
                <a:extLst>
                  <a:ext uri="{FF2B5EF4-FFF2-40B4-BE49-F238E27FC236}">
                    <a16:creationId xmlns:a16="http://schemas.microsoft.com/office/drawing/2014/main" id="{948F8FC4-B53F-4EF8-87BE-038AC426061D}"/>
                  </a:ext>
                </a:extLst>
              </p14:cNvPr>
              <p14:cNvContentPartPr/>
              <p14:nvPr/>
            </p14:nvContentPartPr>
            <p14:xfrm>
              <a:off x="1515347" y="2824627"/>
              <a:ext cx="1449720" cy="1009440"/>
            </p14:xfrm>
          </p:contentPart>
        </mc:Choice>
        <mc:Fallback xmlns="">
          <p:pic>
            <p:nvPicPr>
              <p:cNvPr id="338" name="Freihand 337">
                <a:extLst>
                  <a:ext uri="{FF2B5EF4-FFF2-40B4-BE49-F238E27FC236}">
                    <a16:creationId xmlns:a16="http://schemas.microsoft.com/office/drawing/2014/main" id="{948F8FC4-B53F-4EF8-87BE-038AC426061D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1511027" y="2820307"/>
                <a:ext cx="1458360" cy="10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9">
            <p14:nvContentPartPr>
              <p14:cNvPr id="340" name="Freihand 339">
                <a:extLst>
                  <a:ext uri="{FF2B5EF4-FFF2-40B4-BE49-F238E27FC236}">
                    <a16:creationId xmlns:a16="http://schemas.microsoft.com/office/drawing/2014/main" id="{746BEA44-81E0-4BC0-80F0-C2375FB9253F}"/>
                  </a:ext>
                </a:extLst>
              </p14:cNvPr>
              <p14:cNvContentPartPr/>
              <p14:nvPr/>
            </p14:nvContentPartPr>
            <p14:xfrm>
              <a:off x="1520027" y="3257707"/>
              <a:ext cx="77760" cy="42840"/>
            </p14:xfrm>
          </p:contentPart>
        </mc:Choice>
        <mc:Fallback xmlns="">
          <p:pic>
            <p:nvPicPr>
              <p:cNvPr id="340" name="Freihand 339">
                <a:extLst>
                  <a:ext uri="{FF2B5EF4-FFF2-40B4-BE49-F238E27FC236}">
                    <a16:creationId xmlns:a16="http://schemas.microsoft.com/office/drawing/2014/main" id="{746BEA44-81E0-4BC0-80F0-C2375FB9253F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1515707" y="3253387"/>
                <a:ext cx="86400" cy="5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1">
            <p14:nvContentPartPr>
              <p14:cNvPr id="341" name="Freihand 340">
                <a:extLst>
                  <a:ext uri="{FF2B5EF4-FFF2-40B4-BE49-F238E27FC236}">
                    <a16:creationId xmlns:a16="http://schemas.microsoft.com/office/drawing/2014/main" id="{D8FA742F-7EE4-40F3-908A-286EB0626557}"/>
                  </a:ext>
                </a:extLst>
              </p14:cNvPr>
              <p14:cNvContentPartPr/>
              <p14:nvPr/>
            </p14:nvContentPartPr>
            <p14:xfrm>
              <a:off x="2420387" y="2824267"/>
              <a:ext cx="618840" cy="420120"/>
            </p14:xfrm>
          </p:contentPart>
        </mc:Choice>
        <mc:Fallback xmlns="">
          <p:pic>
            <p:nvPicPr>
              <p:cNvPr id="341" name="Freihand 340">
                <a:extLst>
                  <a:ext uri="{FF2B5EF4-FFF2-40B4-BE49-F238E27FC236}">
                    <a16:creationId xmlns:a16="http://schemas.microsoft.com/office/drawing/2014/main" id="{D8FA742F-7EE4-40F3-908A-286EB0626557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2416067" y="2819947"/>
                <a:ext cx="627480" cy="42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3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83D50BA0-A9AC-4BF9-9EAC-1606F70A37F3}"/>
                  </a:ext>
                </a:extLst>
              </p14:cNvPr>
              <p14:cNvContentPartPr/>
              <p14:nvPr/>
            </p14:nvContentPartPr>
            <p14:xfrm>
              <a:off x="5858747" y="3226387"/>
              <a:ext cx="103320" cy="116280"/>
            </p14:xfrm>
          </p:contentPart>
        </mc:Choice>
        <mc:Fallback xmlns=""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83D50BA0-A9AC-4BF9-9EAC-1606F70A37F3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5854427" y="3222067"/>
                <a:ext cx="111960" cy="12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5">
            <p14:nvContentPartPr>
              <p14:cNvPr id="361" name="Freihand 360">
                <a:extLst>
                  <a:ext uri="{FF2B5EF4-FFF2-40B4-BE49-F238E27FC236}">
                    <a16:creationId xmlns:a16="http://schemas.microsoft.com/office/drawing/2014/main" id="{CEBB61E3-85FC-4C8B-9418-CED6B2F326BB}"/>
                  </a:ext>
                </a:extLst>
              </p14:cNvPr>
              <p14:cNvContentPartPr/>
              <p14:nvPr/>
            </p14:nvContentPartPr>
            <p14:xfrm>
              <a:off x="5013107" y="2787547"/>
              <a:ext cx="859320" cy="575640"/>
            </p14:xfrm>
          </p:contentPart>
        </mc:Choice>
        <mc:Fallback xmlns="">
          <p:pic>
            <p:nvPicPr>
              <p:cNvPr id="361" name="Freihand 360">
                <a:extLst>
                  <a:ext uri="{FF2B5EF4-FFF2-40B4-BE49-F238E27FC236}">
                    <a16:creationId xmlns:a16="http://schemas.microsoft.com/office/drawing/2014/main" id="{CEBB61E3-85FC-4C8B-9418-CED6B2F326BB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5008787" y="2783227"/>
                <a:ext cx="867960" cy="58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7">
            <p14:nvContentPartPr>
              <p14:cNvPr id="362" name="Freihand 361">
                <a:extLst>
                  <a:ext uri="{FF2B5EF4-FFF2-40B4-BE49-F238E27FC236}">
                    <a16:creationId xmlns:a16="http://schemas.microsoft.com/office/drawing/2014/main" id="{6EAA51E6-2F18-4565-8F8D-B84C04A805A5}"/>
                  </a:ext>
                </a:extLst>
              </p14:cNvPr>
              <p14:cNvContentPartPr/>
              <p14:nvPr/>
            </p14:nvContentPartPr>
            <p14:xfrm>
              <a:off x="1537667" y="2860627"/>
              <a:ext cx="28080" cy="374760"/>
            </p14:xfrm>
          </p:contentPart>
        </mc:Choice>
        <mc:Fallback xmlns="">
          <p:pic>
            <p:nvPicPr>
              <p:cNvPr id="362" name="Freihand 361">
                <a:extLst>
                  <a:ext uri="{FF2B5EF4-FFF2-40B4-BE49-F238E27FC236}">
                    <a16:creationId xmlns:a16="http://schemas.microsoft.com/office/drawing/2014/main" id="{6EAA51E6-2F18-4565-8F8D-B84C04A805A5}"/>
                  </a:ext>
                </a:extLst>
              </p:cNvPr>
              <p:cNvPicPr/>
              <p:nvPr/>
            </p:nvPicPr>
            <p:blipFill>
              <a:blip r:embed="rId188"/>
              <a:stretch>
                <a:fillRect/>
              </a:stretch>
            </p:blipFill>
            <p:spPr>
              <a:xfrm>
                <a:off x="1533347" y="2856307"/>
                <a:ext cx="36720" cy="38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9">
            <p14:nvContentPartPr>
              <p14:cNvPr id="366" name="Freihand 365">
                <a:extLst>
                  <a:ext uri="{FF2B5EF4-FFF2-40B4-BE49-F238E27FC236}">
                    <a16:creationId xmlns:a16="http://schemas.microsoft.com/office/drawing/2014/main" id="{CD7E4249-D1DC-4AAF-BD16-4A387BADE0F2}"/>
                  </a:ext>
                </a:extLst>
              </p14:cNvPr>
              <p14:cNvContentPartPr/>
              <p14:nvPr/>
            </p14:nvContentPartPr>
            <p14:xfrm>
              <a:off x="2410667" y="2844067"/>
              <a:ext cx="640800" cy="403560"/>
            </p14:xfrm>
          </p:contentPart>
        </mc:Choice>
        <mc:Fallback xmlns="">
          <p:pic>
            <p:nvPicPr>
              <p:cNvPr id="366" name="Freihand 365">
                <a:extLst>
                  <a:ext uri="{FF2B5EF4-FFF2-40B4-BE49-F238E27FC236}">
                    <a16:creationId xmlns:a16="http://schemas.microsoft.com/office/drawing/2014/main" id="{CD7E4249-D1DC-4AAF-BD16-4A387BADE0F2}"/>
                  </a:ext>
                </a:extLst>
              </p:cNvPr>
              <p:cNvPicPr/>
              <p:nvPr/>
            </p:nvPicPr>
            <p:blipFill>
              <a:blip r:embed="rId190"/>
              <a:stretch>
                <a:fillRect/>
              </a:stretch>
            </p:blipFill>
            <p:spPr>
              <a:xfrm>
                <a:off x="2406347" y="2839747"/>
                <a:ext cx="649440" cy="41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1">
            <p14:nvContentPartPr>
              <p14:cNvPr id="367" name="Freihand 366">
                <a:extLst>
                  <a:ext uri="{FF2B5EF4-FFF2-40B4-BE49-F238E27FC236}">
                    <a16:creationId xmlns:a16="http://schemas.microsoft.com/office/drawing/2014/main" id="{04235E54-0804-4944-BAE1-63BED22C7562}"/>
                  </a:ext>
                </a:extLst>
              </p14:cNvPr>
              <p14:cNvContentPartPr/>
              <p14:nvPr/>
            </p14:nvContentPartPr>
            <p14:xfrm>
              <a:off x="2292587" y="2781787"/>
              <a:ext cx="3322080" cy="548280"/>
            </p14:xfrm>
          </p:contentPart>
        </mc:Choice>
        <mc:Fallback xmlns="">
          <p:pic>
            <p:nvPicPr>
              <p:cNvPr id="367" name="Freihand 366">
                <a:extLst>
                  <a:ext uri="{FF2B5EF4-FFF2-40B4-BE49-F238E27FC236}">
                    <a16:creationId xmlns:a16="http://schemas.microsoft.com/office/drawing/2014/main" id="{04235E54-0804-4944-BAE1-63BED22C7562}"/>
                  </a:ext>
                </a:extLst>
              </p:cNvPr>
              <p:cNvPicPr/>
              <p:nvPr/>
            </p:nvPicPr>
            <p:blipFill>
              <a:blip r:embed="rId192"/>
              <a:stretch>
                <a:fillRect/>
              </a:stretch>
            </p:blipFill>
            <p:spPr>
              <a:xfrm>
                <a:off x="2288267" y="2777467"/>
                <a:ext cx="3330720" cy="55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3">
            <p14:nvContentPartPr>
              <p14:cNvPr id="429" name="Freihand 428">
                <a:extLst>
                  <a:ext uri="{FF2B5EF4-FFF2-40B4-BE49-F238E27FC236}">
                    <a16:creationId xmlns:a16="http://schemas.microsoft.com/office/drawing/2014/main" id="{7E2505B7-0A46-4DE6-A42C-AED136302B15}"/>
                  </a:ext>
                </a:extLst>
              </p14:cNvPr>
              <p14:cNvContentPartPr/>
              <p14:nvPr/>
            </p14:nvContentPartPr>
            <p14:xfrm>
              <a:off x="1477907" y="2832187"/>
              <a:ext cx="1407960" cy="494640"/>
            </p14:xfrm>
          </p:contentPart>
        </mc:Choice>
        <mc:Fallback xmlns="">
          <p:pic>
            <p:nvPicPr>
              <p:cNvPr id="429" name="Freihand 428">
                <a:extLst>
                  <a:ext uri="{FF2B5EF4-FFF2-40B4-BE49-F238E27FC236}">
                    <a16:creationId xmlns:a16="http://schemas.microsoft.com/office/drawing/2014/main" id="{7E2505B7-0A46-4DE6-A42C-AED136302B15}"/>
                  </a:ext>
                </a:extLst>
              </p:cNvPr>
              <p:cNvPicPr/>
              <p:nvPr/>
            </p:nvPicPr>
            <p:blipFill>
              <a:blip r:embed="rId194"/>
              <a:stretch>
                <a:fillRect/>
              </a:stretch>
            </p:blipFill>
            <p:spPr>
              <a:xfrm>
                <a:off x="1473587" y="2827867"/>
                <a:ext cx="1416600" cy="50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5">
            <p14:nvContentPartPr>
              <p14:cNvPr id="431" name="Freihand 430">
                <a:extLst>
                  <a:ext uri="{FF2B5EF4-FFF2-40B4-BE49-F238E27FC236}">
                    <a16:creationId xmlns:a16="http://schemas.microsoft.com/office/drawing/2014/main" id="{B978FBAF-2516-4BBA-8861-DD47C663EC28}"/>
                  </a:ext>
                </a:extLst>
              </p14:cNvPr>
              <p14:cNvContentPartPr/>
              <p14:nvPr/>
            </p14:nvContentPartPr>
            <p14:xfrm>
              <a:off x="1390067" y="2796547"/>
              <a:ext cx="1628280" cy="531000"/>
            </p14:xfrm>
          </p:contentPart>
        </mc:Choice>
        <mc:Fallback xmlns="">
          <p:pic>
            <p:nvPicPr>
              <p:cNvPr id="431" name="Freihand 430">
                <a:extLst>
                  <a:ext uri="{FF2B5EF4-FFF2-40B4-BE49-F238E27FC236}">
                    <a16:creationId xmlns:a16="http://schemas.microsoft.com/office/drawing/2014/main" id="{B978FBAF-2516-4BBA-8861-DD47C663EC28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1385747" y="2792227"/>
                <a:ext cx="1636920" cy="53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7">
            <p14:nvContentPartPr>
              <p14:cNvPr id="433" name="Freihand 432">
                <a:extLst>
                  <a:ext uri="{FF2B5EF4-FFF2-40B4-BE49-F238E27FC236}">
                    <a16:creationId xmlns:a16="http://schemas.microsoft.com/office/drawing/2014/main" id="{57180A7A-D0DE-4752-9B30-900AE918EA69}"/>
                  </a:ext>
                </a:extLst>
              </p14:cNvPr>
              <p14:cNvContentPartPr/>
              <p14:nvPr/>
            </p14:nvContentPartPr>
            <p14:xfrm>
              <a:off x="2757707" y="2759827"/>
              <a:ext cx="2293200" cy="540720"/>
            </p14:xfrm>
          </p:contentPart>
        </mc:Choice>
        <mc:Fallback xmlns="">
          <p:pic>
            <p:nvPicPr>
              <p:cNvPr id="433" name="Freihand 432">
                <a:extLst>
                  <a:ext uri="{FF2B5EF4-FFF2-40B4-BE49-F238E27FC236}">
                    <a16:creationId xmlns:a16="http://schemas.microsoft.com/office/drawing/2014/main" id="{57180A7A-D0DE-4752-9B30-900AE918EA69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2753387" y="2755507"/>
                <a:ext cx="2301840" cy="549360"/>
              </a:xfrm>
              <a:prstGeom prst="rect">
                <a:avLst/>
              </a:prstGeom>
            </p:spPr>
          </p:pic>
        </mc:Fallback>
      </mc:AlternateContent>
      <p:grpSp>
        <p:nvGrpSpPr>
          <p:cNvPr id="436" name="Gruppieren 435">
            <a:extLst>
              <a:ext uri="{FF2B5EF4-FFF2-40B4-BE49-F238E27FC236}">
                <a16:creationId xmlns:a16="http://schemas.microsoft.com/office/drawing/2014/main" id="{3408E242-C389-4F5B-A354-D69186C43F47}"/>
              </a:ext>
            </a:extLst>
          </p:cNvPr>
          <p:cNvGrpSpPr/>
          <p:nvPr/>
        </p:nvGrpSpPr>
        <p:grpSpPr>
          <a:xfrm>
            <a:off x="1531187" y="1662187"/>
            <a:ext cx="6570720" cy="2466000"/>
            <a:chOff x="1531187" y="1662187"/>
            <a:chExt cx="6570720" cy="2466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99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6CAC2D32-1C57-4354-8AB4-4D6C57CBEA13}"/>
                    </a:ext>
                  </a:extLst>
                </p14:cNvPr>
                <p14:cNvContentPartPr/>
                <p14:nvPr/>
              </p14:nvContentPartPr>
              <p14:xfrm>
                <a:off x="5550947" y="1808347"/>
                <a:ext cx="31320" cy="216720"/>
              </p14:xfrm>
            </p:contentPart>
          </mc:Choice>
          <mc:Fallback xmlns=""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6CAC2D32-1C57-4354-8AB4-4D6C57CBEA13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5546627" y="1804027"/>
                  <a:ext cx="3996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1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4450CCBA-522A-4C22-B098-E42E053BC097}"/>
                    </a:ext>
                  </a:extLst>
                </p14:cNvPr>
                <p14:cNvContentPartPr/>
                <p14:nvPr/>
              </p14:nvContentPartPr>
              <p14:xfrm>
                <a:off x="5439707" y="1760107"/>
                <a:ext cx="230040" cy="72360"/>
              </p14:xfrm>
            </p:contentPart>
          </mc:Choice>
          <mc:Fallback xmlns=""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4450CCBA-522A-4C22-B098-E42E053BC097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5435387" y="1755787"/>
                  <a:ext cx="23868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3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31C18A7E-400C-4A11-8C0A-5E0B7F577E3C}"/>
                    </a:ext>
                  </a:extLst>
                </p14:cNvPr>
                <p14:cNvContentPartPr/>
                <p14:nvPr/>
              </p14:nvContentPartPr>
              <p14:xfrm>
                <a:off x="5626187" y="1807987"/>
                <a:ext cx="239040" cy="170640"/>
              </p14:xfrm>
            </p:contentPart>
          </mc:Choice>
          <mc:Fallback xmlns=""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31C18A7E-400C-4A11-8C0A-5E0B7F577E3C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5621867" y="1803667"/>
                  <a:ext cx="24768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5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B000EF9B-3710-4312-9D4A-F2523CD50DBB}"/>
                    </a:ext>
                  </a:extLst>
                </p14:cNvPr>
                <p14:cNvContentPartPr/>
                <p14:nvPr/>
              </p14:nvContentPartPr>
              <p14:xfrm>
                <a:off x="5912027" y="1702147"/>
                <a:ext cx="101520" cy="249480"/>
              </p14:xfrm>
            </p:contentPart>
          </mc:Choice>
          <mc:Fallback xmlns=""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B000EF9B-3710-4312-9D4A-F2523CD50DBB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5907707" y="1697827"/>
                  <a:ext cx="11016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7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1C4BB681-E0F7-4EC4-9EC6-913EF1C50931}"/>
                    </a:ext>
                  </a:extLst>
                </p14:cNvPr>
                <p14:cNvContentPartPr/>
                <p14:nvPr/>
              </p14:nvContentPartPr>
              <p14:xfrm>
                <a:off x="5821307" y="1695667"/>
                <a:ext cx="18000" cy="1800"/>
              </p14:xfrm>
            </p:contentPart>
          </mc:Choice>
          <mc:Fallback xmlns=""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1C4BB681-E0F7-4EC4-9EC6-913EF1C50931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5816987" y="1691347"/>
                  <a:ext cx="2664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9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B7450DED-7F31-4539-8E21-824C9824D1C3}"/>
                    </a:ext>
                  </a:extLst>
                </p14:cNvPr>
                <p14:cNvContentPartPr/>
                <p14:nvPr/>
              </p14:nvContentPartPr>
              <p14:xfrm>
                <a:off x="6114347" y="1775227"/>
                <a:ext cx="118440" cy="37800"/>
              </p14:xfrm>
            </p:contentPart>
          </mc:Choice>
          <mc:Fallback xmlns=""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B7450DED-7F31-4539-8E21-824C9824D1C3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6110027" y="1770907"/>
                  <a:ext cx="12708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1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C71F9806-969F-40A5-A77E-D9C442547B39}"/>
                    </a:ext>
                  </a:extLst>
                </p14:cNvPr>
                <p14:cNvContentPartPr/>
                <p14:nvPr/>
              </p14:nvContentPartPr>
              <p14:xfrm>
                <a:off x="6275267" y="1697107"/>
                <a:ext cx="124200" cy="11700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C71F9806-969F-40A5-A77E-D9C442547B39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6270947" y="1692787"/>
                  <a:ext cx="1328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3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D08C5393-5BBC-4DD3-BF11-27134EC25CD6}"/>
                    </a:ext>
                  </a:extLst>
                </p14:cNvPr>
                <p14:cNvContentPartPr/>
                <p14:nvPr/>
              </p14:nvContentPartPr>
              <p14:xfrm>
                <a:off x="6401627" y="1662187"/>
                <a:ext cx="88560" cy="254520"/>
              </p14:xfrm>
            </p:contentPart>
          </mc:Choice>
          <mc:Fallback xmlns=""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D08C5393-5BBC-4DD3-BF11-27134EC25CD6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6397307" y="1657867"/>
                  <a:ext cx="9720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5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475CC963-5D01-4A9C-9C1B-4676C6D9D99C}"/>
                    </a:ext>
                  </a:extLst>
                </p14:cNvPr>
                <p14:cNvContentPartPr/>
                <p14:nvPr/>
              </p14:nvContentPartPr>
              <p14:xfrm>
                <a:off x="1532987" y="3291907"/>
                <a:ext cx="692280" cy="52092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475CC963-5D01-4A9C-9C1B-4676C6D9D99C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528667" y="3287587"/>
                  <a:ext cx="700920" cy="52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7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A1F0D369-BF0A-48D3-8F03-42DA3439F474}"/>
                    </a:ext>
                  </a:extLst>
                </p14:cNvPr>
                <p14:cNvContentPartPr/>
                <p14:nvPr/>
              </p14:nvContentPartPr>
              <p14:xfrm>
                <a:off x="2497427" y="3266707"/>
                <a:ext cx="45000" cy="36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A1F0D369-BF0A-48D3-8F03-42DA3439F474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2493107" y="3262387"/>
                  <a:ext cx="5364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9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C6107BB8-4E5F-4B46-885D-1AA4C8620F86}"/>
                    </a:ext>
                  </a:extLst>
                </p14:cNvPr>
                <p14:cNvContentPartPr/>
                <p14:nvPr/>
              </p14:nvContentPartPr>
              <p14:xfrm>
                <a:off x="2382947" y="3266707"/>
                <a:ext cx="78840" cy="9360"/>
              </p14:xfrm>
            </p:contentPart>
          </mc:Choice>
          <mc:Fallback xmlns=""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C6107BB8-4E5F-4B46-885D-1AA4C8620F86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2378627" y="3262387"/>
                  <a:ext cx="874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1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96279423-7273-41F2-A813-3328A89ABBE7}"/>
                    </a:ext>
                  </a:extLst>
                </p14:cNvPr>
                <p14:cNvContentPartPr/>
                <p14:nvPr/>
              </p14:nvContentPartPr>
              <p14:xfrm>
                <a:off x="2328587" y="3264907"/>
                <a:ext cx="4705920" cy="61200"/>
              </p14:xfrm>
            </p:contentPart>
          </mc:Choice>
          <mc:Fallback xmlns=""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96279423-7273-41F2-A813-3328A89ABBE7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2324267" y="3260587"/>
                  <a:ext cx="471456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3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1AB11113-C150-4FCE-8047-2247F99B4BBD}"/>
                    </a:ext>
                  </a:extLst>
                </p14:cNvPr>
                <p14:cNvContentPartPr/>
                <p14:nvPr/>
              </p14:nvContentPartPr>
              <p14:xfrm>
                <a:off x="2299067" y="2956027"/>
                <a:ext cx="479880" cy="326160"/>
              </p14:xfrm>
            </p:contentPart>
          </mc:Choice>
          <mc:Fallback xmlns=""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1AB11113-C150-4FCE-8047-2247F99B4BBD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2294747" y="2951707"/>
                  <a:ext cx="488520" cy="33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5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EBCD3045-7D64-448A-A191-C8F43EE6C085}"/>
                    </a:ext>
                  </a:extLst>
                </p14:cNvPr>
                <p14:cNvContentPartPr/>
                <p14:nvPr/>
              </p14:nvContentPartPr>
              <p14:xfrm>
                <a:off x="3066587" y="2754787"/>
                <a:ext cx="3537360" cy="12456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EBCD3045-7D64-448A-A191-C8F43EE6C085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3062267" y="2750467"/>
                  <a:ext cx="354600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7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762E73A0-3D16-49C6-9699-A0BE53A42FFB}"/>
                    </a:ext>
                  </a:extLst>
                </p14:cNvPr>
                <p14:cNvContentPartPr/>
                <p14:nvPr/>
              </p14:nvContentPartPr>
              <p14:xfrm>
                <a:off x="2025827" y="2821747"/>
                <a:ext cx="702720" cy="25200"/>
              </p14:xfrm>
            </p:contentPart>
          </mc:Choice>
          <mc:Fallback xmlns=""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762E73A0-3D16-49C6-9699-A0BE53A42FFB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2021507" y="2817427"/>
                  <a:ext cx="71136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9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4E0B9601-0F4A-45CB-BE43-91C990896A81}"/>
                    </a:ext>
                  </a:extLst>
                </p14:cNvPr>
                <p14:cNvContentPartPr/>
                <p14:nvPr/>
              </p14:nvContentPartPr>
              <p14:xfrm>
                <a:off x="2901707" y="2826427"/>
                <a:ext cx="61200" cy="7920"/>
              </p14:xfrm>
            </p:contentPart>
          </mc:Choice>
          <mc:Fallback xmlns=""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4E0B9601-0F4A-45CB-BE43-91C990896A81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2897387" y="2822107"/>
                  <a:ext cx="6984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1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B3ABFCEE-1302-45B9-ACB2-97E518E214CC}"/>
                    </a:ext>
                  </a:extLst>
                </p14:cNvPr>
                <p14:cNvContentPartPr/>
                <p14:nvPr/>
              </p14:nvContentPartPr>
              <p14:xfrm>
                <a:off x="4983227" y="2739307"/>
                <a:ext cx="68040" cy="85320"/>
              </p14:xfrm>
            </p:contentPart>
          </mc:Choice>
          <mc:Fallback xmlns=""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B3ABFCEE-1302-45B9-ACB2-97E518E214CC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4978907" y="2734987"/>
                  <a:ext cx="7668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3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8574CF77-A6F0-429D-8B60-FE3ACE6B4D8C}"/>
                    </a:ext>
                  </a:extLst>
                </p14:cNvPr>
                <p14:cNvContentPartPr/>
                <p14:nvPr/>
              </p14:nvContentPartPr>
              <p14:xfrm>
                <a:off x="5127227" y="2134507"/>
                <a:ext cx="273240" cy="432000"/>
              </p14:xfrm>
            </p:contentPart>
          </mc:Choice>
          <mc:Fallback xmlns=""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8574CF77-A6F0-429D-8B60-FE3ACE6B4D8C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5122907" y="2130187"/>
                  <a:ext cx="281880" cy="44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5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F765451D-333A-47B8-942E-65ECAD9999F9}"/>
                    </a:ext>
                  </a:extLst>
                </p14:cNvPr>
                <p14:cNvContentPartPr/>
                <p14:nvPr/>
              </p14:nvContentPartPr>
              <p14:xfrm>
                <a:off x="5061707" y="2317027"/>
                <a:ext cx="268920" cy="296280"/>
              </p14:xfrm>
            </p:contentPart>
          </mc:Choice>
          <mc:Fallback xmlns=""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F765451D-333A-47B8-942E-65ECAD9999F9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5057387" y="2312707"/>
                  <a:ext cx="277560" cy="30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7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F6BC2BE2-DAE9-47FD-9FFB-C863E00AE3CA}"/>
                    </a:ext>
                  </a:extLst>
                </p14:cNvPr>
                <p14:cNvContentPartPr/>
                <p14:nvPr/>
              </p14:nvContentPartPr>
              <p14:xfrm>
                <a:off x="5030027" y="2827147"/>
                <a:ext cx="57960" cy="340200"/>
              </p14:xfrm>
            </p:contentPart>
          </mc:Choice>
          <mc:Fallback xmlns=""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F6BC2BE2-DAE9-47FD-9FFB-C863E00AE3CA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5025707" y="2822827"/>
                  <a:ext cx="6660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9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5D3B0CC8-843B-43C2-9F30-9EF366E90237}"/>
                    </a:ext>
                  </a:extLst>
                </p14:cNvPr>
                <p14:cNvContentPartPr/>
                <p14:nvPr/>
              </p14:nvContentPartPr>
              <p14:xfrm>
                <a:off x="5121827" y="3588187"/>
                <a:ext cx="14760" cy="540000"/>
              </p14:xfrm>
            </p:contentPart>
          </mc:Choice>
          <mc:Fallback xmlns=""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5D3B0CC8-843B-43C2-9F30-9EF366E90237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5117507" y="3583867"/>
                  <a:ext cx="23400" cy="54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1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962D3E5F-E58D-4041-8125-4D2901F4F6AC}"/>
                    </a:ext>
                  </a:extLst>
                </p14:cNvPr>
                <p14:cNvContentPartPr/>
                <p14:nvPr/>
              </p14:nvContentPartPr>
              <p14:xfrm>
                <a:off x="1531187" y="2856667"/>
                <a:ext cx="221760" cy="8280"/>
              </p14:xfrm>
            </p:contentPart>
          </mc:Choice>
          <mc:Fallback xmlns=""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962D3E5F-E58D-4041-8125-4D2901F4F6AC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526867" y="2852347"/>
                  <a:ext cx="2304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3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DFBE98BD-4777-4899-AF85-4B2B642E38B9}"/>
                    </a:ext>
                  </a:extLst>
                </p14:cNvPr>
                <p14:cNvContentPartPr/>
                <p14:nvPr/>
              </p14:nvContentPartPr>
              <p14:xfrm>
                <a:off x="5953427" y="2894107"/>
                <a:ext cx="789840" cy="326160"/>
              </p14:xfrm>
            </p:contentPart>
          </mc:Choice>
          <mc:Fallback xmlns=""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DFBE98BD-4777-4899-AF85-4B2B642E38B9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5949107" y="2889787"/>
                  <a:ext cx="798480" cy="33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5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7EDB2741-1037-4970-B997-00FA6F996B14}"/>
                    </a:ext>
                  </a:extLst>
                </p14:cNvPr>
                <p14:cNvContentPartPr/>
                <p14:nvPr/>
              </p14:nvContentPartPr>
              <p14:xfrm>
                <a:off x="7094267" y="2725987"/>
                <a:ext cx="35280" cy="163800"/>
              </p14:xfrm>
            </p:contentPart>
          </mc:Choice>
          <mc:Fallback xmlns=""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7EDB2741-1037-4970-B997-00FA6F996B14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7089947" y="2721667"/>
                  <a:ext cx="439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7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B6F51960-434D-49D0-B6A6-8B12694218E5}"/>
                    </a:ext>
                  </a:extLst>
                </p14:cNvPr>
                <p14:cNvContentPartPr/>
                <p14:nvPr/>
              </p14:nvContentPartPr>
              <p14:xfrm>
                <a:off x="7031987" y="2686747"/>
                <a:ext cx="185760" cy="32400"/>
              </p14:xfrm>
            </p:contentPart>
          </mc:Choice>
          <mc:Fallback xmlns=""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B6F51960-434D-49D0-B6A6-8B12694218E5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7027667" y="2682427"/>
                  <a:ext cx="1944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9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5714A89C-76E4-4DD1-885B-A782F4190426}"/>
                    </a:ext>
                  </a:extLst>
                </p14:cNvPr>
                <p14:cNvContentPartPr/>
                <p14:nvPr/>
              </p14:nvContentPartPr>
              <p14:xfrm>
                <a:off x="7031267" y="2806627"/>
                <a:ext cx="112320" cy="11520"/>
              </p14:xfrm>
            </p:contentPart>
          </mc:Choice>
          <mc:Fallback xmlns=""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5714A89C-76E4-4DD1-885B-A782F4190426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7026947" y="2802307"/>
                  <a:ext cx="12096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1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DC657429-98EF-45E2-A731-1D58489EC5E9}"/>
                    </a:ext>
                  </a:extLst>
                </p14:cNvPr>
                <p14:cNvContentPartPr/>
                <p14:nvPr/>
              </p14:nvContentPartPr>
              <p14:xfrm>
                <a:off x="7201547" y="2754427"/>
                <a:ext cx="237240" cy="113760"/>
              </p14:xfrm>
            </p:contentPart>
          </mc:Choice>
          <mc:Fallback xmlns=""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DC657429-98EF-45E2-A731-1D58489EC5E9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7197227" y="2750107"/>
                  <a:ext cx="2458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3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90F89743-67CF-4E6D-A045-176D1405F9E4}"/>
                    </a:ext>
                  </a:extLst>
                </p14:cNvPr>
                <p14:cNvContentPartPr/>
                <p14:nvPr/>
              </p14:nvContentPartPr>
              <p14:xfrm>
                <a:off x="7461827" y="2784307"/>
                <a:ext cx="70200" cy="13320"/>
              </p14:xfrm>
            </p:contentPart>
          </mc:Choice>
          <mc:Fallback xmlns=""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90F89743-67CF-4E6D-A045-176D1405F9E4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7457507" y="2779987"/>
                  <a:ext cx="7884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5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2ACFF367-2660-4640-BD90-860CBA949D9F}"/>
                    </a:ext>
                  </a:extLst>
                </p14:cNvPr>
                <p14:cNvContentPartPr/>
                <p14:nvPr/>
              </p14:nvContentPartPr>
              <p14:xfrm>
                <a:off x="7555427" y="2625187"/>
                <a:ext cx="165600" cy="169200"/>
              </p14:xfrm>
            </p:contentPart>
          </mc:Choice>
          <mc:Fallback xmlns=""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2ACFF367-2660-4640-BD90-860CBA949D9F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7551107" y="2620867"/>
                  <a:ext cx="17424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7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61F29A42-D930-446A-928E-B01349E39FFD}"/>
                    </a:ext>
                  </a:extLst>
                </p14:cNvPr>
                <p14:cNvContentPartPr/>
                <p14:nvPr/>
              </p14:nvContentPartPr>
              <p14:xfrm>
                <a:off x="7705907" y="2732107"/>
                <a:ext cx="83880" cy="77760"/>
              </p14:xfrm>
            </p:contentPart>
          </mc:Choice>
          <mc:Fallback xmlns=""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61F29A42-D930-446A-928E-B01349E39FFD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7701587" y="2727787"/>
                  <a:ext cx="9252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9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54502CA6-C4C6-4D37-AED9-077ADD7F6CB5}"/>
                    </a:ext>
                  </a:extLst>
                </p14:cNvPr>
                <p14:cNvContentPartPr/>
                <p14:nvPr/>
              </p14:nvContentPartPr>
              <p14:xfrm>
                <a:off x="7784747" y="2736787"/>
                <a:ext cx="68400" cy="68760"/>
              </p14:xfrm>
            </p:contentPart>
          </mc:Choice>
          <mc:Fallback xmlns=""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54502CA6-C4C6-4D37-AED9-077ADD7F6CB5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7780427" y="2732467"/>
                  <a:ext cx="7704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1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A802090E-79D8-47D0-8B2A-47223BC97796}"/>
                    </a:ext>
                  </a:extLst>
                </p14:cNvPr>
                <p14:cNvContentPartPr/>
                <p14:nvPr/>
              </p14:nvContentPartPr>
              <p14:xfrm>
                <a:off x="7899227" y="2647867"/>
                <a:ext cx="202680" cy="152280"/>
              </p14:xfrm>
            </p:contentPart>
          </mc:Choice>
          <mc:Fallback xmlns=""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A802090E-79D8-47D0-8B2A-47223BC97796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7894907" y="2643547"/>
                  <a:ext cx="21132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3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5DB18D08-79EC-4A11-AB7F-39AFCC87BECE}"/>
                    </a:ext>
                  </a:extLst>
                </p14:cNvPr>
                <p14:cNvContentPartPr/>
                <p14:nvPr/>
              </p14:nvContentPartPr>
              <p14:xfrm>
                <a:off x="1885787" y="2951707"/>
                <a:ext cx="212040" cy="212760"/>
              </p14:xfrm>
            </p:contentPart>
          </mc:Choice>
          <mc:Fallback xmlns=""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5DB18D08-79EC-4A11-AB7F-39AFCC87BECE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881467" y="2947387"/>
                  <a:ext cx="22068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5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06CD95DC-6AAC-4568-85C5-E925E4C56298}"/>
                    </a:ext>
                  </a:extLst>
                </p14:cNvPr>
                <p14:cNvContentPartPr/>
                <p14:nvPr/>
              </p14:nvContentPartPr>
              <p14:xfrm>
                <a:off x="1993787" y="3066547"/>
                <a:ext cx="111960" cy="14760"/>
              </p14:xfrm>
            </p:contentPart>
          </mc:Choice>
          <mc:Fallback xmlns=""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06CD95DC-6AAC-4568-85C5-E925E4C56298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989467" y="3062227"/>
                  <a:ext cx="1206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7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1EA5C26F-025D-4E25-8399-FE19BB7C4207}"/>
                    </a:ext>
                  </a:extLst>
                </p14:cNvPr>
                <p14:cNvContentPartPr/>
                <p14:nvPr/>
              </p14:nvContentPartPr>
              <p14:xfrm>
                <a:off x="5010227" y="2797267"/>
                <a:ext cx="735840" cy="559440"/>
              </p14:xfrm>
            </p:contentPart>
          </mc:Choice>
          <mc:Fallback xmlns=""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1EA5C26F-025D-4E25-8399-FE19BB7C4207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5005907" y="2792947"/>
                  <a:ext cx="744480" cy="56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9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3F749774-0C9A-4E59-B896-27FFFA2343F3}"/>
                    </a:ext>
                  </a:extLst>
                </p14:cNvPr>
                <p14:cNvContentPartPr/>
                <p14:nvPr/>
              </p14:nvContentPartPr>
              <p14:xfrm>
                <a:off x="2407787" y="2843347"/>
                <a:ext cx="580680" cy="361080"/>
              </p14:xfrm>
            </p:contentPart>
          </mc:Choice>
          <mc:Fallback xmlns=""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3F749774-0C9A-4E59-B896-27FFFA2343F3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2403467" y="2839027"/>
                  <a:ext cx="589320" cy="36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1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D93C3B45-1FC5-46EE-BA23-1D525A01FE27}"/>
                    </a:ext>
                  </a:extLst>
                </p14:cNvPr>
                <p14:cNvContentPartPr/>
                <p14:nvPr/>
              </p14:nvContentPartPr>
              <p14:xfrm>
                <a:off x="2902067" y="2836147"/>
                <a:ext cx="110160" cy="403920"/>
              </p14:xfrm>
            </p:contentPart>
          </mc:Choice>
          <mc:Fallback xmlns=""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D93C3B45-1FC5-46EE-BA23-1D525A01FE27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2897747" y="2831827"/>
                  <a:ext cx="118800" cy="41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3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74A0219C-A6A8-41F4-89AA-8689DF043AF8}"/>
                    </a:ext>
                  </a:extLst>
                </p14:cNvPr>
                <p14:cNvContentPartPr/>
                <p14:nvPr/>
              </p14:nvContentPartPr>
              <p14:xfrm>
                <a:off x="5012027" y="2816707"/>
                <a:ext cx="57960" cy="512280"/>
              </p14:xfrm>
            </p:contentPart>
          </mc:Choice>
          <mc:Fallback xmlns=""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74A0219C-A6A8-41F4-89AA-8689DF043AF8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5007707" y="2812387"/>
                  <a:ext cx="66600" cy="52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5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3D2A0A68-3956-443F-8605-530FB6471F69}"/>
                    </a:ext>
                  </a:extLst>
                </p14:cNvPr>
                <p14:cNvContentPartPr/>
                <p14:nvPr/>
              </p14:nvContentPartPr>
              <p14:xfrm>
                <a:off x="2952467" y="2850907"/>
                <a:ext cx="69120" cy="412200"/>
              </p14:xfrm>
            </p:contentPart>
          </mc:Choice>
          <mc:Fallback xmlns=""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3D2A0A68-3956-443F-8605-530FB6471F69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2948147" y="2846587"/>
                  <a:ext cx="77760" cy="42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7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0C9DAD44-1DE9-4F6E-87A1-D03A53108DA3}"/>
                    </a:ext>
                  </a:extLst>
                </p14:cNvPr>
                <p14:cNvContentPartPr/>
                <p14:nvPr/>
              </p14:nvContentPartPr>
              <p14:xfrm>
                <a:off x="2804867" y="3082387"/>
                <a:ext cx="9000" cy="78120"/>
              </p14:xfrm>
            </p:contentPart>
          </mc:Choice>
          <mc:Fallback xmlns=""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0C9DAD44-1DE9-4F6E-87A1-D03A53108DA3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2800547" y="3078067"/>
                  <a:ext cx="176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9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743632BB-C134-4612-BBDD-10FB14CCC0C4}"/>
                    </a:ext>
                  </a:extLst>
                </p14:cNvPr>
                <p14:cNvContentPartPr/>
                <p14:nvPr/>
              </p14:nvContentPartPr>
              <p14:xfrm>
                <a:off x="2746907" y="3024067"/>
                <a:ext cx="94320" cy="151560"/>
              </p14:xfrm>
            </p:contentPart>
          </mc:Choice>
          <mc:Fallback xmlns=""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743632BB-C134-4612-BBDD-10FB14CCC0C4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2742587" y="3019747"/>
                  <a:ext cx="10296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1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4DEE6298-5724-4457-9C5C-76FEAE09F1D2}"/>
                    </a:ext>
                  </a:extLst>
                </p14:cNvPr>
                <p14:cNvContentPartPr/>
                <p14:nvPr/>
              </p14:nvContentPartPr>
              <p14:xfrm>
                <a:off x="4082147" y="3020467"/>
                <a:ext cx="196920" cy="130320"/>
              </p14:xfrm>
            </p:contentPart>
          </mc:Choice>
          <mc:Fallback xmlns=""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4DEE6298-5724-4457-9C5C-76FEAE09F1D2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4077827" y="3016147"/>
                  <a:ext cx="20556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3">
              <p14:nvContentPartPr>
                <p14:cNvPr id="404" name="Freihand 403">
                  <a:extLst>
                    <a:ext uri="{FF2B5EF4-FFF2-40B4-BE49-F238E27FC236}">
                      <a16:creationId xmlns:a16="http://schemas.microsoft.com/office/drawing/2014/main" id="{3E4F030A-7ECE-443A-B792-10115599A071}"/>
                    </a:ext>
                  </a:extLst>
                </p14:cNvPr>
                <p14:cNvContentPartPr/>
                <p14:nvPr/>
              </p14:nvContentPartPr>
              <p14:xfrm>
                <a:off x="3185747" y="2900947"/>
                <a:ext cx="60840" cy="1440"/>
              </p14:xfrm>
            </p:contentPart>
          </mc:Choice>
          <mc:Fallback xmlns="">
            <p:pic>
              <p:nvPicPr>
                <p:cNvPr id="404" name="Freihand 403">
                  <a:extLst>
                    <a:ext uri="{FF2B5EF4-FFF2-40B4-BE49-F238E27FC236}">
                      <a16:creationId xmlns:a16="http://schemas.microsoft.com/office/drawing/2014/main" id="{3E4F030A-7ECE-443A-B792-10115599A071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3181427" y="2896627"/>
                  <a:ext cx="6948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5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D4E9E385-63E5-45AE-9F7D-C428392F7121}"/>
                    </a:ext>
                  </a:extLst>
                </p14:cNvPr>
                <p14:cNvContentPartPr/>
                <p14:nvPr/>
              </p14:nvContentPartPr>
              <p14:xfrm>
                <a:off x="4795307" y="2842627"/>
                <a:ext cx="34200" cy="26280"/>
              </p14:xfrm>
            </p:contentPart>
          </mc:Choice>
          <mc:Fallback xmlns=""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D4E9E385-63E5-45AE-9F7D-C428392F7121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4790987" y="2838307"/>
                  <a:ext cx="4284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7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C497EFF2-C58B-4EB5-9357-CEDEAC9B3D5E}"/>
                    </a:ext>
                  </a:extLst>
                </p14:cNvPr>
                <p14:cNvContentPartPr/>
                <p14:nvPr/>
              </p14:nvContentPartPr>
              <p14:xfrm>
                <a:off x="2458547" y="3342307"/>
                <a:ext cx="20880" cy="360"/>
              </p14:xfrm>
            </p:contentPart>
          </mc:Choice>
          <mc:Fallback xmlns=""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C497EFF2-C58B-4EB5-9357-CEDEAC9B3D5E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2454227" y="3337987"/>
                  <a:ext cx="2952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9">
              <p14:nvContentPartPr>
                <p14:cNvPr id="408" name="Freihand 407">
                  <a:extLst>
                    <a:ext uri="{FF2B5EF4-FFF2-40B4-BE49-F238E27FC236}">
                      <a16:creationId xmlns:a16="http://schemas.microsoft.com/office/drawing/2014/main" id="{8E6B296D-C5EE-4320-8671-D046E30086A0}"/>
                    </a:ext>
                  </a:extLst>
                </p14:cNvPr>
                <p14:cNvContentPartPr/>
                <p14:nvPr/>
              </p14:nvContentPartPr>
              <p14:xfrm>
                <a:off x="2682467" y="2973307"/>
                <a:ext cx="190080" cy="221040"/>
              </p14:xfrm>
            </p:contentPart>
          </mc:Choice>
          <mc:Fallback xmlns="">
            <p:pic>
              <p:nvPicPr>
                <p:cNvPr id="408" name="Freihand 407">
                  <a:extLst>
                    <a:ext uri="{FF2B5EF4-FFF2-40B4-BE49-F238E27FC236}">
                      <a16:creationId xmlns:a16="http://schemas.microsoft.com/office/drawing/2014/main" id="{8E6B296D-C5EE-4320-8671-D046E30086A0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2678147" y="2968987"/>
                  <a:ext cx="19872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1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4764C52A-7492-43B0-9E02-0631FFE9F288}"/>
                    </a:ext>
                  </a:extLst>
                </p14:cNvPr>
                <p14:cNvContentPartPr/>
                <p14:nvPr/>
              </p14:nvContentPartPr>
              <p14:xfrm>
                <a:off x="5192027" y="3115867"/>
                <a:ext cx="25200" cy="115560"/>
              </p14:xfrm>
            </p:contentPart>
          </mc:Choice>
          <mc:Fallback xmlns=""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4764C52A-7492-43B0-9E02-0631FFE9F288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5187707" y="3111547"/>
                  <a:ext cx="338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3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AFB75989-76B1-479F-96A1-9C62AA7AC795}"/>
                    </a:ext>
                  </a:extLst>
                </p14:cNvPr>
                <p14:cNvContentPartPr/>
                <p14:nvPr/>
              </p14:nvContentPartPr>
              <p14:xfrm>
                <a:off x="5152067" y="3089227"/>
                <a:ext cx="165600" cy="157680"/>
              </p14:xfrm>
            </p:contentPart>
          </mc:Choice>
          <mc:Fallback xmlns=""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AFB75989-76B1-479F-96A1-9C62AA7AC795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5147747" y="3084907"/>
                  <a:ext cx="17424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5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9B14D617-401A-4720-BED3-741AC8CAE442}"/>
                    </a:ext>
                  </a:extLst>
                </p14:cNvPr>
                <p14:cNvContentPartPr/>
                <p14:nvPr/>
              </p14:nvContentPartPr>
              <p14:xfrm>
                <a:off x="5131907" y="2999587"/>
                <a:ext cx="276120" cy="339120"/>
              </p14:xfrm>
            </p:contentPart>
          </mc:Choice>
          <mc:Fallback xmlns=""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9B14D617-401A-4720-BED3-741AC8CAE442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5127587" y="2995267"/>
                  <a:ext cx="28476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7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11E2438C-3B35-4136-A4EF-4FF770730840}"/>
                    </a:ext>
                  </a:extLst>
                </p14:cNvPr>
                <p14:cNvContentPartPr/>
                <p14:nvPr/>
              </p14:nvContentPartPr>
              <p14:xfrm>
                <a:off x="2387987" y="2822827"/>
                <a:ext cx="634320" cy="483480"/>
              </p14:xfrm>
            </p:contentPart>
          </mc:Choice>
          <mc:Fallback xmlns=""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11E2438C-3B35-4136-A4EF-4FF770730840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2383667" y="2818507"/>
                  <a:ext cx="642960" cy="492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0" name="Gruppieren 439">
            <a:extLst>
              <a:ext uri="{FF2B5EF4-FFF2-40B4-BE49-F238E27FC236}">
                <a16:creationId xmlns:a16="http://schemas.microsoft.com/office/drawing/2014/main" id="{34125EA5-1147-4D6B-9F42-7F22B4D8F8C5}"/>
              </a:ext>
            </a:extLst>
          </p:cNvPr>
          <p:cNvGrpSpPr/>
          <p:nvPr/>
        </p:nvGrpSpPr>
        <p:grpSpPr>
          <a:xfrm>
            <a:off x="177587" y="4718227"/>
            <a:ext cx="1933560" cy="486360"/>
            <a:chOff x="177587" y="4718227"/>
            <a:chExt cx="1933560" cy="486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9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53B9F72F-DA8B-4EF1-AC09-4CDB5A644FB2}"/>
                    </a:ext>
                  </a:extLst>
                </p14:cNvPr>
                <p14:cNvContentPartPr/>
                <p14:nvPr/>
              </p14:nvContentPartPr>
              <p14:xfrm>
                <a:off x="177587" y="4895707"/>
                <a:ext cx="207360" cy="276840"/>
              </p14:xfrm>
            </p:contentPart>
          </mc:Choice>
          <mc:Fallback xmlns=""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53B9F72F-DA8B-4EF1-AC09-4CDB5A644FB2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173267" y="4891387"/>
                  <a:ext cx="216000" cy="28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1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22408A36-C7AD-4430-ACE5-3AE424C58573}"/>
                    </a:ext>
                  </a:extLst>
                </p14:cNvPr>
                <p14:cNvContentPartPr/>
                <p14:nvPr/>
              </p14:nvContentPartPr>
              <p14:xfrm>
                <a:off x="194867" y="5130067"/>
                <a:ext cx="164160" cy="11520"/>
              </p14:xfrm>
            </p:contentPart>
          </mc:Choice>
          <mc:Fallback xmlns=""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22408A36-C7AD-4430-ACE5-3AE424C58573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190547" y="5125747"/>
                  <a:ext cx="17280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3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12B983D3-7C95-4ACA-82EB-A54E6912A280}"/>
                    </a:ext>
                  </a:extLst>
                </p14:cNvPr>
                <p14:cNvContentPartPr/>
                <p14:nvPr/>
              </p14:nvContentPartPr>
              <p14:xfrm>
                <a:off x="519947" y="4901107"/>
                <a:ext cx="27720" cy="207720"/>
              </p14:xfrm>
            </p:contentPart>
          </mc:Choice>
          <mc:Fallback xmlns=""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12B983D3-7C95-4ACA-82EB-A54E6912A280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515627" y="4896787"/>
                  <a:ext cx="3636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5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03F24853-2B8B-4021-B94D-64B81CAE70DB}"/>
                    </a:ext>
                  </a:extLst>
                </p14:cNvPr>
                <p14:cNvContentPartPr/>
                <p14:nvPr/>
              </p14:nvContentPartPr>
              <p14:xfrm>
                <a:off x="433907" y="4870147"/>
                <a:ext cx="204480" cy="100800"/>
              </p14:xfrm>
            </p:contentPart>
          </mc:Choice>
          <mc:Fallback xmlns=""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03F24853-2B8B-4021-B94D-64B81CAE70DB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429587" y="4865827"/>
                  <a:ext cx="2131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7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5E37D02C-CFE5-4861-B310-BA9745D955DF}"/>
                    </a:ext>
                  </a:extLst>
                </p14:cNvPr>
                <p14:cNvContentPartPr/>
                <p14:nvPr/>
              </p14:nvContentPartPr>
              <p14:xfrm>
                <a:off x="630107" y="4889587"/>
                <a:ext cx="172800" cy="219960"/>
              </p14:xfrm>
            </p:contentPart>
          </mc:Choice>
          <mc:Fallback xmlns=""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5E37D02C-CFE5-4861-B310-BA9745D955DF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625787" y="4885267"/>
                  <a:ext cx="181440" cy="22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9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B2D4120E-3635-4349-BAB8-31A2988ED3B7}"/>
                    </a:ext>
                  </a:extLst>
                </p14:cNvPr>
                <p14:cNvContentPartPr/>
                <p14:nvPr/>
              </p14:nvContentPartPr>
              <p14:xfrm>
                <a:off x="825227" y="5048707"/>
                <a:ext cx="36720" cy="155880"/>
              </p14:xfrm>
            </p:contentPart>
          </mc:Choice>
          <mc:Fallback xmlns=""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B2D4120E-3635-4349-BAB8-31A2988ED3B7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820907" y="5044387"/>
                  <a:ext cx="4536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1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5708097D-46E2-4041-97D3-F1D134B355C8}"/>
                    </a:ext>
                  </a:extLst>
                </p14:cNvPr>
                <p14:cNvContentPartPr/>
                <p14:nvPr/>
              </p14:nvContentPartPr>
              <p14:xfrm>
                <a:off x="786347" y="5114587"/>
                <a:ext cx="105480" cy="6840"/>
              </p14:xfrm>
            </p:contentPart>
          </mc:Choice>
          <mc:Fallback xmlns=""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5708097D-46E2-4041-97D3-F1D134B355C8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782027" y="5110267"/>
                  <a:ext cx="1141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3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A0A24E2A-278C-41B1-9FC5-F41967957493}"/>
                    </a:ext>
                  </a:extLst>
                </p14:cNvPr>
                <p14:cNvContentPartPr/>
                <p14:nvPr/>
              </p14:nvContentPartPr>
              <p14:xfrm>
                <a:off x="991907" y="4931347"/>
                <a:ext cx="200880" cy="20160"/>
              </p14:xfrm>
            </p:contentPart>
          </mc:Choice>
          <mc:Fallback xmlns=""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A0A24E2A-278C-41B1-9FC5-F41967957493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987587" y="4927027"/>
                  <a:ext cx="20952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5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20BAD1DC-BE85-4DD0-AA71-E54F40E8AAED}"/>
                    </a:ext>
                  </a:extLst>
                </p14:cNvPr>
                <p14:cNvContentPartPr/>
                <p14:nvPr/>
              </p14:nvContentPartPr>
              <p14:xfrm>
                <a:off x="1023227" y="4986427"/>
                <a:ext cx="177120" cy="23760"/>
              </p14:xfrm>
            </p:contentPart>
          </mc:Choice>
          <mc:Fallback xmlns=""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20BAD1DC-BE85-4DD0-AA71-E54F40E8AAED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018907" y="4982107"/>
                  <a:ext cx="18576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7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B9497FCA-4B1F-42C6-920C-4590079BDD2E}"/>
                    </a:ext>
                  </a:extLst>
                </p14:cNvPr>
                <p14:cNvContentPartPr/>
                <p14:nvPr/>
              </p14:nvContentPartPr>
              <p14:xfrm>
                <a:off x="1264427" y="4857547"/>
                <a:ext cx="178560" cy="213120"/>
              </p14:xfrm>
            </p:contentPart>
          </mc:Choice>
          <mc:Fallback xmlns=""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B9497FCA-4B1F-42C6-920C-4590079BDD2E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260107" y="4853227"/>
                  <a:ext cx="18720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9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9F7684DB-8B93-4C99-90B8-018CD95E9ECF}"/>
                    </a:ext>
                  </a:extLst>
                </p14:cNvPr>
                <p14:cNvContentPartPr/>
                <p14:nvPr/>
              </p14:nvContentPartPr>
              <p14:xfrm>
                <a:off x="1354787" y="4977787"/>
                <a:ext cx="126720" cy="19080"/>
              </p14:xfrm>
            </p:contentPart>
          </mc:Choice>
          <mc:Fallback xmlns=""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9F7684DB-8B93-4C99-90B8-018CD95E9ECF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350467" y="4973467"/>
                  <a:ext cx="13536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1">
              <p14:nvContentPartPr>
                <p14:cNvPr id="437" name="Freihand 436">
                  <a:extLst>
                    <a:ext uri="{FF2B5EF4-FFF2-40B4-BE49-F238E27FC236}">
                      <a16:creationId xmlns:a16="http://schemas.microsoft.com/office/drawing/2014/main" id="{8DC4130F-14C1-4FA4-826B-74BD37D617B7}"/>
                    </a:ext>
                  </a:extLst>
                </p14:cNvPr>
                <p14:cNvContentPartPr/>
                <p14:nvPr/>
              </p14:nvContentPartPr>
              <p14:xfrm>
                <a:off x="1712627" y="4852147"/>
                <a:ext cx="82080" cy="191520"/>
              </p14:xfrm>
            </p:contentPart>
          </mc:Choice>
          <mc:Fallback xmlns="">
            <p:pic>
              <p:nvPicPr>
                <p:cNvPr id="437" name="Freihand 436">
                  <a:extLst>
                    <a:ext uri="{FF2B5EF4-FFF2-40B4-BE49-F238E27FC236}">
                      <a16:creationId xmlns:a16="http://schemas.microsoft.com/office/drawing/2014/main" id="{8DC4130F-14C1-4FA4-826B-74BD37D617B7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1708307" y="4847827"/>
                  <a:ext cx="9072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3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DCF9233E-9DCF-4836-95E5-C8472DBD311D}"/>
                    </a:ext>
                  </a:extLst>
                </p14:cNvPr>
                <p14:cNvContentPartPr/>
                <p14:nvPr/>
              </p14:nvContentPartPr>
              <p14:xfrm>
                <a:off x="1646747" y="4927747"/>
                <a:ext cx="265320" cy="58680"/>
              </p14:xfrm>
            </p:contentPart>
          </mc:Choice>
          <mc:Fallback xmlns=""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DCF9233E-9DCF-4836-95E5-C8472DBD311D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1642427" y="4923427"/>
                  <a:ext cx="27396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5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F3E26A1A-F2E0-4592-88C6-E5D84A59246E}"/>
                    </a:ext>
                  </a:extLst>
                </p14:cNvPr>
                <p14:cNvContentPartPr/>
                <p14:nvPr/>
              </p14:nvContentPartPr>
              <p14:xfrm>
                <a:off x="1539107" y="4718227"/>
                <a:ext cx="572040" cy="447840"/>
              </p14:xfrm>
            </p:contentPart>
          </mc:Choice>
          <mc:Fallback xmlns=""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F3E26A1A-F2E0-4592-88C6-E5D84A59246E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1534787" y="4713907"/>
                  <a:ext cx="580680" cy="456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27">
            <p14:nvContentPartPr>
              <p14:cNvPr id="412" name="Freihand 411">
                <a:extLst>
                  <a:ext uri="{FF2B5EF4-FFF2-40B4-BE49-F238E27FC236}">
                    <a16:creationId xmlns:a16="http://schemas.microsoft.com/office/drawing/2014/main" id="{BECA8461-146E-4D62-8F15-CF42E3CF6BC7}"/>
                  </a:ext>
                </a:extLst>
              </p14:cNvPr>
              <p14:cNvContentPartPr/>
              <p14:nvPr/>
            </p14:nvContentPartPr>
            <p14:xfrm>
              <a:off x="431027" y="6176947"/>
              <a:ext cx="217080" cy="141120"/>
            </p14:xfrm>
          </p:contentPart>
        </mc:Choice>
        <mc:Fallback xmlns="">
          <p:pic>
            <p:nvPicPr>
              <p:cNvPr id="412" name="Freihand 411">
                <a:extLst>
                  <a:ext uri="{FF2B5EF4-FFF2-40B4-BE49-F238E27FC236}">
                    <a16:creationId xmlns:a16="http://schemas.microsoft.com/office/drawing/2014/main" id="{BECA8461-146E-4D62-8F15-CF42E3CF6BC7}"/>
                  </a:ext>
                </a:extLst>
              </p:cNvPr>
              <p:cNvPicPr/>
              <p:nvPr/>
            </p:nvPicPr>
            <p:blipFill>
              <a:blip r:embed="rId328"/>
              <a:stretch>
                <a:fillRect/>
              </a:stretch>
            </p:blipFill>
            <p:spPr>
              <a:xfrm>
                <a:off x="426707" y="6172627"/>
                <a:ext cx="225720" cy="14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9">
            <p14:nvContentPartPr>
              <p14:cNvPr id="441" name="Freihand 440">
                <a:extLst>
                  <a:ext uri="{FF2B5EF4-FFF2-40B4-BE49-F238E27FC236}">
                    <a16:creationId xmlns:a16="http://schemas.microsoft.com/office/drawing/2014/main" id="{8E06BC95-24DD-4121-BF61-85C3D6EA677C}"/>
                  </a:ext>
                </a:extLst>
              </p14:cNvPr>
              <p14:cNvContentPartPr/>
              <p14:nvPr/>
            </p14:nvContentPartPr>
            <p14:xfrm>
              <a:off x="3377987" y="6120787"/>
              <a:ext cx="162720" cy="199440"/>
            </p14:xfrm>
          </p:contentPart>
        </mc:Choice>
        <mc:Fallback xmlns="">
          <p:pic>
            <p:nvPicPr>
              <p:cNvPr id="441" name="Freihand 440">
                <a:extLst>
                  <a:ext uri="{FF2B5EF4-FFF2-40B4-BE49-F238E27FC236}">
                    <a16:creationId xmlns:a16="http://schemas.microsoft.com/office/drawing/2014/main" id="{8E06BC95-24DD-4121-BF61-85C3D6EA677C}"/>
                  </a:ext>
                </a:extLst>
              </p:cNvPr>
              <p:cNvPicPr/>
              <p:nvPr/>
            </p:nvPicPr>
            <p:blipFill>
              <a:blip r:embed="rId330"/>
              <a:stretch>
                <a:fillRect/>
              </a:stretch>
            </p:blipFill>
            <p:spPr>
              <a:xfrm>
                <a:off x="3373667" y="6116467"/>
                <a:ext cx="171360" cy="20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1">
            <p14:nvContentPartPr>
              <p14:cNvPr id="442" name="Freihand 441">
                <a:extLst>
                  <a:ext uri="{FF2B5EF4-FFF2-40B4-BE49-F238E27FC236}">
                    <a16:creationId xmlns:a16="http://schemas.microsoft.com/office/drawing/2014/main" id="{42FFA0ED-12FD-463C-AB1C-FA65C3760800}"/>
                  </a:ext>
                </a:extLst>
              </p14:cNvPr>
              <p14:cNvContentPartPr/>
              <p14:nvPr/>
            </p14:nvContentPartPr>
            <p14:xfrm>
              <a:off x="3128147" y="5993707"/>
              <a:ext cx="594000" cy="492840"/>
            </p14:xfrm>
          </p:contentPart>
        </mc:Choice>
        <mc:Fallback xmlns="">
          <p:pic>
            <p:nvPicPr>
              <p:cNvPr id="442" name="Freihand 441">
                <a:extLst>
                  <a:ext uri="{FF2B5EF4-FFF2-40B4-BE49-F238E27FC236}">
                    <a16:creationId xmlns:a16="http://schemas.microsoft.com/office/drawing/2014/main" id="{42FFA0ED-12FD-463C-AB1C-FA65C3760800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3123827" y="5989387"/>
                <a:ext cx="602640" cy="501480"/>
              </a:xfrm>
              <a:prstGeom prst="rect">
                <a:avLst/>
              </a:prstGeom>
            </p:spPr>
          </p:pic>
        </mc:Fallback>
      </mc:AlternateContent>
      <p:grpSp>
        <p:nvGrpSpPr>
          <p:cNvPr id="446" name="Gruppieren 445">
            <a:extLst>
              <a:ext uri="{FF2B5EF4-FFF2-40B4-BE49-F238E27FC236}">
                <a16:creationId xmlns:a16="http://schemas.microsoft.com/office/drawing/2014/main" id="{51B78C1C-4E6B-4ED2-8E18-C0D14B6C6D36}"/>
              </a:ext>
            </a:extLst>
          </p:cNvPr>
          <p:cNvGrpSpPr/>
          <p:nvPr/>
        </p:nvGrpSpPr>
        <p:grpSpPr>
          <a:xfrm>
            <a:off x="105587" y="5340307"/>
            <a:ext cx="3690360" cy="513000"/>
            <a:chOff x="105587" y="5340307"/>
            <a:chExt cx="3690360" cy="513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33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4E263A00-0A8E-4509-BC9C-EFBFA644AC1E}"/>
                    </a:ext>
                  </a:extLst>
                </p14:cNvPr>
                <p14:cNvContentPartPr/>
                <p14:nvPr/>
              </p14:nvContentPartPr>
              <p14:xfrm>
                <a:off x="111347" y="5473147"/>
                <a:ext cx="197280" cy="380160"/>
              </p14:xfrm>
            </p:contentPart>
          </mc:Choice>
          <mc:Fallback xmlns=""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4E263A00-0A8E-4509-BC9C-EFBFA644AC1E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107027" y="5468827"/>
                  <a:ext cx="205920" cy="38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5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35B79D25-E71A-4E74-9845-5BBBD9276801}"/>
                    </a:ext>
                  </a:extLst>
                </p14:cNvPr>
                <p14:cNvContentPartPr/>
                <p14:nvPr/>
              </p14:nvContentPartPr>
              <p14:xfrm>
                <a:off x="105587" y="5804707"/>
                <a:ext cx="169920" cy="15840"/>
              </p14:xfrm>
            </p:contentPart>
          </mc:Choice>
          <mc:Fallback xmlns=""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35B79D25-E71A-4E74-9845-5BBBD9276801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101267" y="5800387"/>
                  <a:ext cx="17856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7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A0AACA8E-B2BF-4ECC-9A83-C9B40AF94990}"/>
                    </a:ext>
                  </a:extLst>
                </p14:cNvPr>
                <p14:cNvContentPartPr/>
                <p14:nvPr/>
              </p14:nvContentPartPr>
              <p14:xfrm>
                <a:off x="447587" y="5540827"/>
                <a:ext cx="45360" cy="252360"/>
              </p14:xfrm>
            </p:contentPart>
          </mc:Choice>
          <mc:Fallback xmlns=""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A0AACA8E-B2BF-4ECC-9A83-C9B40AF94990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443267" y="5536507"/>
                  <a:ext cx="5400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9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7CF7365A-D94E-4181-82D6-80767AC0C677}"/>
                    </a:ext>
                  </a:extLst>
                </p14:cNvPr>
                <p14:cNvContentPartPr/>
                <p14:nvPr/>
              </p14:nvContentPartPr>
              <p14:xfrm>
                <a:off x="342107" y="5491867"/>
                <a:ext cx="200520" cy="59760"/>
              </p14:xfrm>
            </p:contentPart>
          </mc:Choice>
          <mc:Fallback xmlns=""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7CF7365A-D94E-4181-82D6-80767AC0C677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337787" y="5487547"/>
                  <a:ext cx="20916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1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BD34658B-0239-4C25-996F-B775F5707B63}"/>
                    </a:ext>
                  </a:extLst>
                </p14:cNvPr>
                <p14:cNvContentPartPr/>
                <p14:nvPr/>
              </p14:nvContentPartPr>
              <p14:xfrm>
                <a:off x="408347" y="5524267"/>
                <a:ext cx="192240" cy="279000"/>
              </p14:xfrm>
            </p:contentPart>
          </mc:Choice>
          <mc:Fallback xmlns=""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BD34658B-0239-4C25-996F-B775F5707B63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404027" y="5519947"/>
                  <a:ext cx="200880" cy="28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3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5A1F3255-976B-4303-B399-6CAB94585423}"/>
                    </a:ext>
                  </a:extLst>
                </p14:cNvPr>
                <p14:cNvContentPartPr/>
                <p14:nvPr/>
              </p14:nvContentPartPr>
              <p14:xfrm>
                <a:off x="616787" y="5537587"/>
                <a:ext cx="157320" cy="242640"/>
              </p14:xfrm>
            </p:contentPart>
          </mc:Choice>
          <mc:Fallback xmlns=""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5A1F3255-976B-4303-B399-6CAB94585423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612467" y="5533267"/>
                  <a:ext cx="16596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5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98BF07B6-0078-41B6-A20C-6788D8C5B94D}"/>
                    </a:ext>
                  </a:extLst>
                </p14:cNvPr>
                <p14:cNvContentPartPr/>
                <p14:nvPr/>
              </p14:nvContentPartPr>
              <p14:xfrm>
                <a:off x="795707" y="5678707"/>
                <a:ext cx="116280" cy="167760"/>
              </p14:xfrm>
            </p:contentPart>
          </mc:Choice>
          <mc:Fallback xmlns=""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98BF07B6-0078-41B6-A20C-6788D8C5B94D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791387" y="5674387"/>
                  <a:ext cx="12492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7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1DAE476A-5273-4F7A-96FC-12D89B4DBBD4}"/>
                    </a:ext>
                  </a:extLst>
                </p14:cNvPr>
                <p14:cNvContentPartPr/>
                <p14:nvPr/>
              </p14:nvContentPartPr>
              <p14:xfrm>
                <a:off x="762587" y="5617507"/>
                <a:ext cx="472680" cy="159120"/>
              </p14:xfrm>
            </p:contentPart>
          </mc:Choice>
          <mc:Fallback xmlns=""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1DAE476A-5273-4F7A-96FC-12D89B4DBBD4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758267" y="5613187"/>
                  <a:ext cx="48132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9">
              <p14:nvContentPartPr>
                <p14:cNvPr id="391" name="Freihand 390">
                  <a:extLst>
                    <a:ext uri="{FF2B5EF4-FFF2-40B4-BE49-F238E27FC236}">
                      <a16:creationId xmlns:a16="http://schemas.microsoft.com/office/drawing/2014/main" id="{17A02D81-BC27-444E-86A5-22367682E831}"/>
                    </a:ext>
                  </a:extLst>
                </p14:cNvPr>
                <p14:cNvContentPartPr/>
                <p14:nvPr/>
              </p14:nvContentPartPr>
              <p14:xfrm>
                <a:off x="1027187" y="5682307"/>
                <a:ext cx="206640" cy="21600"/>
              </p14:xfrm>
            </p:contentPart>
          </mc:Choice>
          <mc:Fallback xmlns="">
            <p:pic>
              <p:nvPicPr>
                <p:cNvPr id="391" name="Freihand 390">
                  <a:extLst>
                    <a:ext uri="{FF2B5EF4-FFF2-40B4-BE49-F238E27FC236}">
                      <a16:creationId xmlns:a16="http://schemas.microsoft.com/office/drawing/2014/main" id="{17A02D81-BC27-444E-86A5-22367682E831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1022867" y="5677987"/>
                  <a:ext cx="2152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1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F7019621-FCA5-4A4A-9F5E-C03148C07CFB}"/>
                    </a:ext>
                  </a:extLst>
                </p14:cNvPr>
                <p14:cNvContentPartPr/>
                <p14:nvPr/>
              </p14:nvContentPartPr>
              <p14:xfrm>
                <a:off x="1289987" y="5506627"/>
                <a:ext cx="237240" cy="241920"/>
              </p14:xfrm>
            </p:contentPart>
          </mc:Choice>
          <mc:Fallback xmlns=""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F7019621-FCA5-4A4A-9F5E-C03148C07CFB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1285667" y="5502307"/>
                  <a:ext cx="245880" cy="25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3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1B35E535-51F3-4403-8C98-0A89D9E206C9}"/>
                    </a:ext>
                  </a:extLst>
                </p14:cNvPr>
                <p14:cNvContentPartPr/>
                <p14:nvPr/>
              </p14:nvContentPartPr>
              <p14:xfrm>
                <a:off x="1413467" y="5563147"/>
                <a:ext cx="297000" cy="117000"/>
              </p14:xfrm>
            </p:contentPart>
          </mc:Choice>
          <mc:Fallback xmlns=""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1B35E535-51F3-4403-8C98-0A89D9E206C9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1409147" y="5558827"/>
                  <a:ext cx="3056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5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2BEE3632-FE52-41D5-AEA7-6A98BC091FCA}"/>
                    </a:ext>
                  </a:extLst>
                </p14:cNvPr>
                <p14:cNvContentPartPr/>
                <p14:nvPr/>
              </p14:nvContentPartPr>
              <p14:xfrm>
                <a:off x="1618667" y="5531467"/>
                <a:ext cx="299160" cy="141840"/>
              </p14:xfrm>
            </p:contentPart>
          </mc:Choice>
          <mc:Fallback xmlns=""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2BEE3632-FE52-41D5-AEA7-6A98BC091FCA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1614347" y="5527147"/>
                  <a:ext cx="30780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7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3923F0ED-0A61-4494-A61A-1973E175B54C}"/>
                    </a:ext>
                  </a:extLst>
                </p14:cNvPr>
                <p14:cNvContentPartPr/>
                <p14:nvPr/>
              </p14:nvContentPartPr>
              <p14:xfrm>
                <a:off x="1855907" y="5503387"/>
                <a:ext cx="167400" cy="176760"/>
              </p14:xfrm>
            </p:contentPart>
          </mc:Choice>
          <mc:Fallback xmlns=""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3923F0ED-0A61-4494-A61A-1973E175B54C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1851587" y="5499067"/>
                  <a:ext cx="17604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9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C221EC91-4589-4D71-B46D-2B85F6A0D7CD}"/>
                    </a:ext>
                  </a:extLst>
                </p14:cNvPr>
                <p14:cNvContentPartPr/>
                <p14:nvPr/>
              </p14:nvContentPartPr>
              <p14:xfrm>
                <a:off x="2078387" y="5526427"/>
                <a:ext cx="128520" cy="143280"/>
              </p14:xfrm>
            </p:contentPart>
          </mc:Choice>
          <mc:Fallback xmlns=""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C221EC91-4589-4D71-B46D-2B85F6A0D7CD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2074067" y="5522107"/>
                  <a:ext cx="13716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1">
              <p14:nvContentPartPr>
                <p14:cNvPr id="398" name="Freihand 397">
                  <a:extLst>
                    <a:ext uri="{FF2B5EF4-FFF2-40B4-BE49-F238E27FC236}">
                      <a16:creationId xmlns:a16="http://schemas.microsoft.com/office/drawing/2014/main" id="{5EF45C31-EEAA-40C8-8171-B5997B089A07}"/>
                    </a:ext>
                  </a:extLst>
                </p14:cNvPr>
                <p14:cNvContentPartPr/>
                <p14:nvPr/>
              </p14:nvContentPartPr>
              <p14:xfrm>
                <a:off x="2323547" y="5509507"/>
                <a:ext cx="159120" cy="134280"/>
              </p14:xfrm>
            </p:contentPart>
          </mc:Choice>
          <mc:Fallback xmlns="">
            <p:pic>
              <p:nvPicPr>
                <p:cNvPr id="398" name="Freihand 397">
                  <a:extLst>
                    <a:ext uri="{FF2B5EF4-FFF2-40B4-BE49-F238E27FC236}">
                      <a16:creationId xmlns:a16="http://schemas.microsoft.com/office/drawing/2014/main" id="{5EF45C31-EEAA-40C8-8171-B5997B089A07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2319227" y="5505187"/>
                  <a:ext cx="16776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3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4CEE6FF6-7664-44A3-B67E-98A28D46E53D}"/>
                    </a:ext>
                  </a:extLst>
                </p14:cNvPr>
                <p14:cNvContentPartPr/>
                <p14:nvPr/>
              </p14:nvContentPartPr>
              <p14:xfrm>
                <a:off x="2607947" y="5541907"/>
                <a:ext cx="14400" cy="88920"/>
              </p14:xfrm>
            </p:contentPart>
          </mc:Choice>
          <mc:Fallback xmlns=""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4CEE6FF6-7664-44A3-B67E-98A28D46E53D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2603627" y="5537587"/>
                  <a:ext cx="2304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5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E39A29DB-836F-4876-AAD9-26F57F61F8C3}"/>
                    </a:ext>
                  </a:extLst>
                </p14:cNvPr>
                <p14:cNvContentPartPr/>
                <p14:nvPr/>
              </p14:nvContentPartPr>
              <p14:xfrm>
                <a:off x="2548907" y="5549827"/>
                <a:ext cx="224280" cy="10800"/>
              </p14:xfrm>
            </p:contentPart>
          </mc:Choice>
          <mc:Fallback xmlns=""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E39A29DB-836F-4876-AAD9-26F57F61F8C3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2544587" y="5545507"/>
                  <a:ext cx="2329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7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ADBCB3A5-FF26-40AF-A470-14A0E55B8A88}"/>
                    </a:ext>
                  </a:extLst>
                </p14:cNvPr>
                <p14:cNvContentPartPr/>
                <p14:nvPr/>
              </p14:nvContentPartPr>
              <p14:xfrm>
                <a:off x="2681387" y="5449387"/>
                <a:ext cx="285480" cy="250920"/>
              </p14:xfrm>
            </p:contentPart>
          </mc:Choice>
          <mc:Fallback xmlns=""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ADBCB3A5-FF26-40AF-A470-14A0E55B8A88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2677067" y="5445067"/>
                  <a:ext cx="29412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9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374EC5C7-569A-45A0-BFA6-E63660D54C09}"/>
                    </a:ext>
                  </a:extLst>
                </p14:cNvPr>
                <p14:cNvContentPartPr/>
                <p14:nvPr/>
              </p14:nvContentPartPr>
              <p14:xfrm>
                <a:off x="2596067" y="5495827"/>
                <a:ext cx="20880" cy="182880"/>
              </p14:xfrm>
            </p:contentPart>
          </mc:Choice>
          <mc:Fallback xmlns=""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374EC5C7-569A-45A0-BFA6-E63660D54C09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2591747" y="5491507"/>
                  <a:ext cx="2952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1">
              <p14:nvContentPartPr>
                <p14:cNvPr id="444" name="Freihand 443">
                  <a:extLst>
                    <a:ext uri="{FF2B5EF4-FFF2-40B4-BE49-F238E27FC236}">
                      <a16:creationId xmlns:a16="http://schemas.microsoft.com/office/drawing/2014/main" id="{10FAE2BD-DAFA-4AF7-AA6C-32460326115B}"/>
                    </a:ext>
                  </a:extLst>
                </p14:cNvPr>
                <p14:cNvContentPartPr/>
                <p14:nvPr/>
              </p14:nvContentPartPr>
              <p14:xfrm>
                <a:off x="3345227" y="5555947"/>
                <a:ext cx="265680" cy="21240"/>
              </p14:xfrm>
            </p:contentPart>
          </mc:Choice>
          <mc:Fallback xmlns="">
            <p:pic>
              <p:nvPicPr>
                <p:cNvPr id="444" name="Freihand 443">
                  <a:extLst>
                    <a:ext uri="{FF2B5EF4-FFF2-40B4-BE49-F238E27FC236}">
                      <a16:creationId xmlns:a16="http://schemas.microsoft.com/office/drawing/2014/main" id="{10FAE2BD-DAFA-4AF7-AA6C-32460326115B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3340907" y="5551627"/>
                  <a:ext cx="27432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3">
              <p14:nvContentPartPr>
                <p14:cNvPr id="445" name="Freihand 444">
                  <a:extLst>
                    <a:ext uri="{FF2B5EF4-FFF2-40B4-BE49-F238E27FC236}">
                      <a16:creationId xmlns:a16="http://schemas.microsoft.com/office/drawing/2014/main" id="{EF2A8D13-286F-49ED-B81B-36408FB108E6}"/>
                    </a:ext>
                  </a:extLst>
                </p14:cNvPr>
                <p14:cNvContentPartPr/>
                <p14:nvPr/>
              </p14:nvContentPartPr>
              <p14:xfrm>
                <a:off x="3165947" y="5340307"/>
                <a:ext cx="630000" cy="425160"/>
              </p14:xfrm>
            </p:contentPart>
          </mc:Choice>
          <mc:Fallback xmlns="">
            <p:pic>
              <p:nvPicPr>
                <p:cNvPr id="445" name="Freihand 444">
                  <a:extLst>
                    <a:ext uri="{FF2B5EF4-FFF2-40B4-BE49-F238E27FC236}">
                      <a16:creationId xmlns:a16="http://schemas.microsoft.com/office/drawing/2014/main" id="{EF2A8D13-286F-49ED-B81B-36408FB108E6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3161627" y="5335987"/>
                  <a:ext cx="638640" cy="433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4" name="Gruppieren 473">
            <a:extLst>
              <a:ext uri="{FF2B5EF4-FFF2-40B4-BE49-F238E27FC236}">
                <a16:creationId xmlns:a16="http://schemas.microsoft.com/office/drawing/2014/main" id="{C7C13270-EBB6-4B89-A17E-8C5B2DDC1CA9}"/>
              </a:ext>
            </a:extLst>
          </p:cNvPr>
          <p:cNvGrpSpPr/>
          <p:nvPr/>
        </p:nvGrpSpPr>
        <p:grpSpPr>
          <a:xfrm>
            <a:off x="4306067" y="5247427"/>
            <a:ext cx="3234960" cy="397800"/>
            <a:chOff x="4306067" y="5247427"/>
            <a:chExt cx="3234960" cy="3978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75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123857C8-2E1C-4089-A7AD-25B3FD333BB1}"/>
                    </a:ext>
                  </a:extLst>
                </p14:cNvPr>
                <p14:cNvContentPartPr/>
                <p14:nvPr/>
              </p14:nvContentPartPr>
              <p14:xfrm>
                <a:off x="4307507" y="5394667"/>
                <a:ext cx="299880" cy="234000"/>
              </p14:xfrm>
            </p:contentPart>
          </mc:Choice>
          <mc:Fallback xmlns=""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123857C8-2E1C-4089-A7AD-25B3FD333BB1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4303187" y="5390347"/>
                  <a:ext cx="30852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7">
              <p14:nvContentPartPr>
                <p14:cNvPr id="448" name="Freihand 447">
                  <a:extLst>
                    <a:ext uri="{FF2B5EF4-FFF2-40B4-BE49-F238E27FC236}">
                      <a16:creationId xmlns:a16="http://schemas.microsoft.com/office/drawing/2014/main" id="{12C56DCE-40F0-4EF4-8EC5-0BF34A6B79D2}"/>
                    </a:ext>
                  </a:extLst>
                </p14:cNvPr>
                <p14:cNvContentPartPr/>
                <p14:nvPr/>
              </p14:nvContentPartPr>
              <p14:xfrm>
                <a:off x="4556627" y="5377747"/>
                <a:ext cx="52200" cy="252000"/>
              </p14:xfrm>
            </p:contentPart>
          </mc:Choice>
          <mc:Fallback xmlns="">
            <p:pic>
              <p:nvPicPr>
                <p:cNvPr id="448" name="Freihand 447">
                  <a:extLst>
                    <a:ext uri="{FF2B5EF4-FFF2-40B4-BE49-F238E27FC236}">
                      <a16:creationId xmlns:a16="http://schemas.microsoft.com/office/drawing/2014/main" id="{12C56DCE-40F0-4EF4-8EC5-0BF34A6B79D2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4552307" y="5373427"/>
                  <a:ext cx="6084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9">
              <p14:nvContentPartPr>
                <p14:cNvPr id="449" name="Freihand 448">
                  <a:extLst>
                    <a:ext uri="{FF2B5EF4-FFF2-40B4-BE49-F238E27FC236}">
                      <a16:creationId xmlns:a16="http://schemas.microsoft.com/office/drawing/2014/main" id="{0794C10E-C173-4463-B00A-0B9976BD0EAD}"/>
                    </a:ext>
                  </a:extLst>
                </p14:cNvPr>
                <p14:cNvContentPartPr/>
                <p14:nvPr/>
              </p14:nvContentPartPr>
              <p14:xfrm>
                <a:off x="4306067" y="5594467"/>
                <a:ext cx="354960" cy="50760"/>
              </p14:xfrm>
            </p:contentPart>
          </mc:Choice>
          <mc:Fallback xmlns="">
            <p:pic>
              <p:nvPicPr>
                <p:cNvPr id="449" name="Freihand 448">
                  <a:extLst>
                    <a:ext uri="{FF2B5EF4-FFF2-40B4-BE49-F238E27FC236}">
                      <a16:creationId xmlns:a16="http://schemas.microsoft.com/office/drawing/2014/main" id="{0794C10E-C173-4463-B00A-0B9976BD0EAD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4301747" y="5590147"/>
                  <a:ext cx="36360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1">
              <p14:nvContentPartPr>
                <p14:cNvPr id="450" name="Freihand 449">
                  <a:extLst>
                    <a:ext uri="{FF2B5EF4-FFF2-40B4-BE49-F238E27FC236}">
                      <a16:creationId xmlns:a16="http://schemas.microsoft.com/office/drawing/2014/main" id="{F5DBC1ED-F674-40E1-BD00-9D9FAB068831}"/>
                    </a:ext>
                  </a:extLst>
                </p14:cNvPr>
                <p14:cNvContentPartPr/>
                <p14:nvPr/>
              </p14:nvContentPartPr>
              <p14:xfrm>
                <a:off x="4750307" y="5356867"/>
                <a:ext cx="279720" cy="236160"/>
              </p14:xfrm>
            </p:contentPart>
          </mc:Choice>
          <mc:Fallback xmlns="">
            <p:pic>
              <p:nvPicPr>
                <p:cNvPr id="450" name="Freihand 449">
                  <a:extLst>
                    <a:ext uri="{FF2B5EF4-FFF2-40B4-BE49-F238E27FC236}">
                      <a16:creationId xmlns:a16="http://schemas.microsoft.com/office/drawing/2014/main" id="{F5DBC1ED-F674-40E1-BD00-9D9FAB068831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4745987" y="5352547"/>
                  <a:ext cx="28836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3">
              <p14:nvContentPartPr>
                <p14:cNvPr id="452" name="Freihand 451">
                  <a:extLst>
                    <a:ext uri="{FF2B5EF4-FFF2-40B4-BE49-F238E27FC236}">
                      <a16:creationId xmlns:a16="http://schemas.microsoft.com/office/drawing/2014/main" id="{5E332CD2-48D2-4329-942F-80F88C665989}"/>
                    </a:ext>
                  </a:extLst>
                </p14:cNvPr>
                <p14:cNvContentPartPr/>
                <p14:nvPr/>
              </p14:nvContentPartPr>
              <p14:xfrm>
                <a:off x="5162147" y="5424547"/>
                <a:ext cx="302040" cy="12240"/>
              </p14:xfrm>
            </p:contentPart>
          </mc:Choice>
          <mc:Fallback xmlns="">
            <p:pic>
              <p:nvPicPr>
                <p:cNvPr id="452" name="Freihand 451">
                  <a:extLst>
                    <a:ext uri="{FF2B5EF4-FFF2-40B4-BE49-F238E27FC236}">
                      <a16:creationId xmlns:a16="http://schemas.microsoft.com/office/drawing/2014/main" id="{5E332CD2-48D2-4329-942F-80F88C665989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5157827" y="5420227"/>
                  <a:ext cx="31068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5">
              <p14:nvContentPartPr>
                <p14:cNvPr id="453" name="Freihand 452">
                  <a:extLst>
                    <a:ext uri="{FF2B5EF4-FFF2-40B4-BE49-F238E27FC236}">
                      <a16:creationId xmlns:a16="http://schemas.microsoft.com/office/drawing/2014/main" id="{AFAA07FF-202E-4110-BF49-6B23D9F74DAB}"/>
                    </a:ext>
                  </a:extLst>
                </p14:cNvPr>
                <p14:cNvContentPartPr/>
                <p14:nvPr/>
              </p14:nvContentPartPr>
              <p14:xfrm>
                <a:off x="5202467" y="5486467"/>
                <a:ext cx="280800" cy="21240"/>
              </p14:xfrm>
            </p:contentPart>
          </mc:Choice>
          <mc:Fallback xmlns="">
            <p:pic>
              <p:nvPicPr>
                <p:cNvPr id="453" name="Freihand 452">
                  <a:extLst>
                    <a:ext uri="{FF2B5EF4-FFF2-40B4-BE49-F238E27FC236}">
                      <a16:creationId xmlns:a16="http://schemas.microsoft.com/office/drawing/2014/main" id="{AFAA07FF-202E-4110-BF49-6B23D9F74DAB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5198147" y="5482147"/>
                  <a:ext cx="28944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7">
              <p14:nvContentPartPr>
                <p14:cNvPr id="455" name="Freihand 454">
                  <a:extLst>
                    <a:ext uri="{FF2B5EF4-FFF2-40B4-BE49-F238E27FC236}">
                      <a16:creationId xmlns:a16="http://schemas.microsoft.com/office/drawing/2014/main" id="{DD768C69-5D7B-489D-88D3-E7792766EE32}"/>
                    </a:ext>
                  </a:extLst>
                </p14:cNvPr>
                <p14:cNvContentPartPr/>
                <p14:nvPr/>
              </p14:nvContentPartPr>
              <p14:xfrm>
                <a:off x="5527907" y="5276947"/>
                <a:ext cx="309240" cy="265680"/>
              </p14:xfrm>
            </p:contentPart>
          </mc:Choice>
          <mc:Fallback xmlns="">
            <p:pic>
              <p:nvPicPr>
                <p:cNvPr id="455" name="Freihand 454">
                  <a:extLst>
                    <a:ext uri="{FF2B5EF4-FFF2-40B4-BE49-F238E27FC236}">
                      <a16:creationId xmlns:a16="http://schemas.microsoft.com/office/drawing/2014/main" id="{DD768C69-5D7B-489D-88D3-E7792766EE32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5523587" y="5272627"/>
                  <a:ext cx="31788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9">
              <p14:nvContentPartPr>
                <p14:cNvPr id="456" name="Freihand 455">
                  <a:extLst>
                    <a:ext uri="{FF2B5EF4-FFF2-40B4-BE49-F238E27FC236}">
                      <a16:creationId xmlns:a16="http://schemas.microsoft.com/office/drawing/2014/main" id="{8E629FC9-307F-4BC3-8318-2ACF8D22CF78}"/>
                    </a:ext>
                  </a:extLst>
                </p14:cNvPr>
                <p14:cNvContentPartPr/>
                <p14:nvPr/>
              </p14:nvContentPartPr>
              <p14:xfrm>
                <a:off x="5612147" y="5526427"/>
                <a:ext cx="164520" cy="14760"/>
              </p14:xfrm>
            </p:contentPart>
          </mc:Choice>
          <mc:Fallback xmlns="">
            <p:pic>
              <p:nvPicPr>
                <p:cNvPr id="456" name="Freihand 455">
                  <a:extLst>
                    <a:ext uri="{FF2B5EF4-FFF2-40B4-BE49-F238E27FC236}">
                      <a16:creationId xmlns:a16="http://schemas.microsoft.com/office/drawing/2014/main" id="{8E629FC9-307F-4BC3-8318-2ACF8D22CF78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5607827" y="5522107"/>
                  <a:ext cx="17316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1">
              <p14:nvContentPartPr>
                <p14:cNvPr id="457" name="Freihand 456">
                  <a:extLst>
                    <a:ext uri="{FF2B5EF4-FFF2-40B4-BE49-F238E27FC236}">
                      <a16:creationId xmlns:a16="http://schemas.microsoft.com/office/drawing/2014/main" id="{3F56175C-384B-43E5-A466-4780D0004B19}"/>
                    </a:ext>
                  </a:extLst>
                </p14:cNvPr>
                <p14:cNvContentPartPr/>
                <p14:nvPr/>
              </p14:nvContentPartPr>
              <p14:xfrm>
                <a:off x="5909867" y="5301787"/>
                <a:ext cx="160200" cy="210240"/>
              </p14:xfrm>
            </p:contentPart>
          </mc:Choice>
          <mc:Fallback xmlns="">
            <p:pic>
              <p:nvPicPr>
                <p:cNvPr id="457" name="Freihand 456">
                  <a:extLst>
                    <a:ext uri="{FF2B5EF4-FFF2-40B4-BE49-F238E27FC236}">
                      <a16:creationId xmlns:a16="http://schemas.microsoft.com/office/drawing/2014/main" id="{3F56175C-384B-43E5-A466-4780D0004B19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5905547" y="5297467"/>
                  <a:ext cx="16884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3">
              <p14:nvContentPartPr>
                <p14:cNvPr id="458" name="Freihand 457">
                  <a:extLst>
                    <a:ext uri="{FF2B5EF4-FFF2-40B4-BE49-F238E27FC236}">
                      <a16:creationId xmlns:a16="http://schemas.microsoft.com/office/drawing/2014/main" id="{8A17F90C-E381-49BA-AB99-A3BF718F0AF7}"/>
                    </a:ext>
                  </a:extLst>
                </p14:cNvPr>
                <p14:cNvContentPartPr/>
                <p14:nvPr/>
              </p14:nvContentPartPr>
              <p14:xfrm>
                <a:off x="6053507" y="5286667"/>
                <a:ext cx="174960" cy="228240"/>
              </p14:xfrm>
            </p:contentPart>
          </mc:Choice>
          <mc:Fallback xmlns="">
            <p:pic>
              <p:nvPicPr>
                <p:cNvPr id="458" name="Freihand 457">
                  <a:extLst>
                    <a:ext uri="{FF2B5EF4-FFF2-40B4-BE49-F238E27FC236}">
                      <a16:creationId xmlns:a16="http://schemas.microsoft.com/office/drawing/2014/main" id="{8A17F90C-E381-49BA-AB99-A3BF718F0AF7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6049187" y="5282347"/>
                  <a:ext cx="18360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5">
              <p14:nvContentPartPr>
                <p14:cNvPr id="459" name="Freihand 458">
                  <a:extLst>
                    <a:ext uri="{FF2B5EF4-FFF2-40B4-BE49-F238E27FC236}">
                      <a16:creationId xmlns:a16="http://schemas.microsoft.com/office/drawing/2014/main" id="{091E09EE-C366-4330-816B-0816D416C4B2}"/>
                    </a:ext>
                  </a:extLst>
                </p14:cNvPr>
                <p14:cNvContentPartPr/>
                <p14:nvPr/>
              </p14:nvContentPartPr>
              <p14:xfrm>
                <a:off x="6189947" y="5465227"/>
                <a:ext cx="111240" cy="166320"/>
              </p14:xfrm>
            </p:contentPart>
          </mc:Choice>
          <mc:Fallback xmlns="">
            <p:pic>
              <p:nvPicPr>
                <p:cNvPr id="459" name="Freihand 458">
                  <a:extLst>
                    <a:ext uri="{FF2B5EF4-FFF2-40B4-BE49-F238E27FC236}">
                      <a16:creationId xmlns:a16="http://schemas.microsoft.com/office/drawing/2014/main" id="{091E09EE-C366-4330-816B-0816D416C4B2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6185627" y="5460907"/>
                  <a:ext cx="11988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7">
              <p14:nvContentPartPr>
                <p14:cNvPr id="460" name="Freihand 459">
                  <a:extLst>
                    <a:ext uri="{FF2B5EF4-FFF2-40B4-BE49-F238E27FC236}">
                      <a16:creationId xmlns:a16="http://schemas.microsoft.com/office/drawing/2014/main" id="{73EE81E4-BE43-448C-BF62-3AA5BC92B048}"/>
                    </a:ext>
                  </a:extLst>
                </p14:cNvPr>
                <p14:cNvContentPartPr/>
                <p14:nvPr/>
              </p14:nvContentPartPr>
              <p14:xfrm>
                <a:off x="6175547" y="5530387"/>
                <a:ext cx="134280" cy="15840"/>
              </p14:xfrm>
            </p:contentPart>
          </mc:Choice>
          <mc:Fallback xmlns="">
            <p:pic>
              <p:nvPicPr>
                <p:cNvPr id="460" name="Freihand 459">
                  <a:extLst>
                    <a:ext uri="{FF2B5EF4-FFF2-40B4-BE49-F238E27FC236}">
                      <a16:creationId xmlns:a16="http://schemas.microsoft.com/office/drawing/2014/main" id="{73EE81E4-BE43-448C-BF62-3AA5BC92B048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6171227" y="5526067"/>
                  <a:ext cx="1429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9">
              <p14:nvContentPartPr>
                <p14:cNvPr id="462" name="Freihand 461">
                  <a:extLst>
                    <a:ext uri="{FF2B5EF4-FFF2-40B4-BE49-F238E27FC236}">
                      <a16:creationId xmlns:a16="http://schemas.microsoft.com/office/drawing/2014/main" id="{D050FAAB-4E92-42F0-B7B8-968FA9A8094C}"/>
                    </a:ext>
                  </a:extLst>
                </p14:cNvPr>
                <p14:cNvContentPartPr/>
                <p14:nvPr/>
              </p14:nvContentPartPr>
              <p14:xfrm>
                <a:off x="6380387" y="5414827"/>
                <a:ext cx="195480" cy="15120"/>
              </p14:xfrm>
            </p:contentPart>
          </mc:Choice>
          <mc:Fallback xmlns="">
            <p:pic>
              <p:nvPicPr>
                <p:cNvPr id="462" name="Freihand 461">
                  <a:extLst>
                    <a:ext uri="{FF2B5EF4-FFF2-40B4-BE49-F238E27FC236}">
                      <a16:creationId xmlns:a16="http://schemas.microsoft.com/office/drawing/2014/main" id="{D050FAAB-4E92-42F0-B7B8-968FA9A8094C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6376067" y="5410507"/>
                  <a:ext cx="2041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1">
              <p14:nvContentPartPr>
                <p14:cNvPr id="464" name="Freihand 463">
                  <a:extLst>
                    <a:ext uri="{FF2B5EF4-FFF2-40B4-BE49-F238E27FC236}">
                      <a16:creationId xmlns:a16="http://schemas.microsoft.com/office/drawing/2014/main" id="{6DEC1BCE-2BC3-41E9-A9A8-102B9C600DDA}"/>
                    </a:ext>
                  </a:extLst>
                </p14:cNvPr>
                <p14:cNvContentPartPr/>
                <p14:nvPr/>
              </p14:nvContentPartPr>
              <p14:xfrm>
                <a:off x="6597827" y="5275507"/>
                <a:ext cx="178920" cy="240840"/>
              </p14:xfrm>
            </p:contentPart>
          </mc:Choice>
          <mc:Fallback xmlns="">
            <p:pic>
              <p:nvPicPr>
                <p:cNvPr id="464" name="Freihand 463">
                  <a:extLst>
                    <a:ext uri="{FF2B5EF4-FFF2-40B4-BE49-F238E27FC236}">
                      <a16:creationId xmlns:a16="http://schemas.microsoft.com/office/drawing/2014/main" id="{6DEC1BCE-2BC3-41E9-A9A8-102B9C600DDA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6593507" y="5271187"/>
                  <a:ext cx="18756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3">
              <p14:nvContentPartPr>
                <p14:cNvPr id="465" name="Freihand 464">
                  <a:extLst>
                    <a:ext uri="{FF2B5EF4-FFF2-40B4-BE49-F238E27FC236}">
                      <a16:creationId xmlns:a16="http://schemas.microsoft.com/office/drawing/2014/main" id="{F63EAD12-274E-4B3B-B499-F18D256CA21F}"/>
                    </a:ext>
                  </a:extLst>
                </p14:cNvPr>
                <p14:cNvContentPartPr/>
                <p14:nvPr/>
              </p14:nvContentPartPr>
              <p14:xfrm>
                <a:off x="6730307" y="5279467"/>
                <a:ext cx="32760" cy="239040"/>
              </p14:xfrm>
            </p:contentPart>
          </mc:Choice>
          <mc:Fallback xmlns="">
            <p:pic>
              <p:nvPicPr>
                <p:cNvPr id="465" name="Freihand 464">
                  <a:extLst>
                    <a:ext uri="{FF2B5EF4-FFF2-40B4-BE49-F238E27FC236}">
                      <a16:creationId xmlns:a16="http://schemas.microsoft.com/office/drawing/2014/main" id="{F63EAD12-274E-4B3B-B499-F18D256CA21F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6725987" y="5275147"/>
                  <a:ext cx="4140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5">
              <p14:nvContentPartPr>
                <p14:cNvPr id="466" name="Freihand 465">
                  <a:extLst>
                    <a:ext uri="{FF2B5EF4-FFF2-40B4-BE49-F238E27FC236}">
                      <a16:creationId xmlns:a16="http://schemas.microsoft.com/office/drawing/2014/main" id="{83FCDE02-5FAD-4D61-BC51-6F469CB7309C}"/>
                    </a:ext>
                  </a:extLst>
                </p14:cNvPr>
                <p14:cNvContentPartPr/>
                <p14:nvPr/>
              </p14:nvContentPartPr>
              <p14:xfrm>
                <a:off x="6588827" y="5460547"/>
                <a:ext cx="264960" cy="47520"/>
              </p14:xfrm>
            </p:contentPart>
          </mc:Choice>
          <mc:Fallback xmlns="">
            <p:pic>
              <p:nvPicPr>
                <p:cNvPr id="466" name="Freihand 465">
                  <a:extLst>
                    <a:ext uri="{FF2B5EF4-FFF2-40B4-BE49-F238E27FC236}">
                      <a16:creationId xmlns:a16="http://schemas.microsoft.com/office/drawing/2014/main" id="{83FCDE02-5FAD-4D61-BC51-6F469CB7309C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6584507" y="5456227"/>
                  <a:ext cx="27360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7">
              <p14:nvContentPartPr>
                <p14:cNvPr id="467" name="Freihand 466">
                  <a:extLst>
                    <a:ext uri="{FF2B5EF4-FFF2-40B4-BE49-F238E27FC236}">
                      <a16:creationId xmlns:a16="http://schemas.microsoft.com/office/drawing/2014/main" id="{C15D6366-0E32-421B-A15C-60D523BF0356}"/>
                    </a:ext>
                  </a:extLst>
                </p14:cNvPr>
                <p14:cNvContentPartPr/>
                <p14:nvPr/>
              </p14:nvContentPartPr>
              <p14:xfrm>
                <a:off x="6899507" y="5269387"/>
                <a:ext cx="37440" cy="196560"/>
              </p14:xfrm>
            </p:contentPart>
          </mc:Choice>
          <mc:Fallback xmlns="">
            <p:pic>
              <p:nvPicPr>
                <p:cNvPr id="467" name="Freihand 466">
                  <a:extLst>
                    <a:ext uri="{FF2B5EF4-FFF2-40B4-BE49-F238E27FC236}">
                      <a16:creationId xmlns:a16="http://schemas.microsoft.com/office/drawing/2014/main" id="{C15D6366-0E32-421B-A15C-60D523BF0356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6895187" y="5265067"/>
                  <a:ext cx="4608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9">
              <p14:nvContentPartPr>
                <p14:cNvPr id="468" name="Freihand 467">
                  <a:extLst>
                    <a:ext uri="{FF2B5EF4-FFF2-40B4-BE49-F238E27FC236}">
                      <a16:creationId xmlns:a16="http://schemas.microsoft.com/office/drawing/2014/main" id="{0F22FCBC-D64E-4D2E-929A-F9798FF3494A}"/>
                    </a:ext>
                  </a:extLst>
                </p14:cNvPr>
                <p14:cNvContentPartPr/>
                <p14:nvPr/>
              </p14:nvContentPartPr>
              <p14:xfrm>
                <a:off x="6789707" y="5247427"/>
                <a:ext cx="262800" cy="100800"/>
              </p14:xfrm>
            </p:contentPart>
          </mc:Choice>
          <mc:Fallback xmlns="">
            <p:pic>
              <p:nvPicPr>
                <p:cNvPr id="468" name="Freihand 467">
                  <a:extLst>
                    <a:ext uri="{FF2B5EF4-FFF2-40B4-BE49-F238E27FC236}">
                      <a16:creationId xmlns:a16="http://schemas.microsoft.com/office/drawing/2014/main" id="{0F22FCBC-D64E-4D2E-929A-F9798FF3494A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6785387" y="5243107"/>
                  <a:ext cx="27144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1">
              <p14:nvContentPartPr>
                <p14:cNvPr id="469" name="Freihand 468">
                  <a:extLst>
                    <a:ext uri="{FF2B5EF4-FFF2-40B4-BE49-F238E27FC236}">
                      <a16:creationId xmlns:a16="http://schemas.microsoft.com/office/drawing/2014/main" id="{71ECE001-5F98-4D39-BD92-AEE67E215D8B}"/>
                    </a:ext>
                  </a:extLst>
                </p14:cNvPr>
                <p14:cNvContentPartPr/>
                <p14:nvPr/>
              </p14:nvContentPartPr>
              <p14:xfrm>
                <a:off x="7036667" y="5261827"/>
                <a:ext cx="162720" cy="181440"/>
              </p14:xfrm>
            </p:contentPart>
          </mc:Choice>
          <mc:Fallback xmlns="">
            <p:pic>
              <p:nvPicPr>
                <p:cNvPr id="469" name="Freihand 468">
                  <a:extLst>
                    <a:ext uri="{FF2B5EF4-FFF2-40B4-BE49-F238E27FC236}">
                      <a16:creationId xmlns:a16="http://schemas.microsoft.com/office/drawing/2014/main" id="{71ECE001-5F98-4D39-BD92-AEE67E215D8B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7032347" y="5257507"/>
                  <a:ext cx="17136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3">
              <p14:nvContentPartPr>
                <p14:cNvPr id="470" name="Freihand 469">
                  <a:extLst>
                    <a:ext uri="{FF2B5EF4-FFF2-40B4-BE49-F238E27FC236}">
                      <a16:creationId xmlns:a16="http://schemas.microsoft.com/office/drawing/2014/main" id="{862A92D9-9529-4252-B172-F69D8B745580}"/>
                    </a:ext>
                  </a:extLst>
                </p14:cNvPr>
                <p14:cNvContentPartPr/>
                <p14:nvPr/>
              </p14:nvContentPartPr>
              <p14:xfrm>
                <a:off x="7179227" y="5384947"/>
                <a:ext cx="95040" cy="192960"/>
              </p14:xfrm>
            </p:contentPart>
          </mc:Choice>
          <mc:Fallback xmlns="">
            <p:pic>
              <p:nvPicPr>
                <p:cNvPr id="470" name="Freihand 469">
                  <a:extLst>
                    <a:ext uri="{FF2B5EF4-FFF2-40B4-BE49-F238E27FC236}">
                      <a16:creationId xmlns:a16="http://schemas.microsoft.com/office/drawing/2014/main" id="{862A92D9-9529-4252-B172-F69D8B745580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7174907" y="5380627"/>
                  <a:ext cx="10368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5">
              <p14:nvContentPartPr>
                <p14:cNvPr id="471" name="Freihand 470">
                  <a:extLst>
                    <a:ext uri="{FF2B5EF4-FFF2-40B4-BE49-F238E27FC236}">
                      <a16:creationId xmlns:a16="http://schemas.microsoft.com/office/drawing/2014/main" id="{BCAFBDA9-AEBE-406B-AFE0-9D5CA10DF593}"/>
                    </a:ext>
                  </a:extLst>
                </p14:cNvPr>
                <p14:cNvContentPartPr/>
                <p14:nvPr/>
              </p14:nvContentPartPr>
              <p14:xfrm>
                <a:off x="7143227" y="5439667"/>
                <a:ext cx="165240" cy="21960"/>
              </p14:xfrm>
            </p:contentPart>
          </mc:Choice>
          <mc:Fallback xmlns="">
            <p:pic>
              <p:nvPicPr>
                <p:cNvPr id="471" name="Freihand 470">
                  <a:extLst>
                    <a:ext uri="{FF2B5EF4-FFF2-40B4-BE49-F238E27FC236}">
                      <a16:creationId xmlns:a16="http://schemas.microsoft.com/office/drawing/2014/main" id="{BCAFBDA9-AEBE-406B-AFE0-9D5CA10DF593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7138907" y="5435347"/>
                  <a:ext cx="17388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7">
              <p14:nvContentPartPr>
                <p14:cNvPr id="473" name="Freihand 472">
                  <a:extLst>
                    <a:ext uri="{FF2B5EF4-FFF2-40B4-BE49-F238E27FC236}">
                      <a16:creationId xmlns:a16="http://schemas.microsoft.com/office/drawing/2014/main" id="{3FBFF72E-572E-4AFD-9031-9114840ECF34}"/>
                    </a:ext>
                  </a:extLst>
                </p14:cNvPr>
                <p14:cNvContentPartPr/>
                <p14:nvPr/>
              </p14:nvContentPartPr>
              <p14:xfrm>
                <a:off x="7381907" y="5368027"/>
                <a:ext cx="159120" cy="16200"/>
              </p14:xfrm>
            </p:contentPart>
          </mc:Choice>
          <mc:Fallback xmlns="">
            <p:pic>
              <p:nvPicPr>
                <p:cNvPr id="473" name="Freihand 472">
                  <a:extLst>
                    <a:ext uri="{FF2B5EF4-FFF2-40B4-BE49-F238E27FC236}">
                      <a16:creationId xmlns:a16="http://schemas.microsoft.com/office/drawing/2014/main" id="{3FBFF72E-572E-4AFD-9031-9114840ECF34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7377587" y="5363707"/>
                  <a:ext cx="167760" cy="24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8" name="Gruppieren 477">
            <a:extLst>
              <a:ext uri="{FF2B5EF4-FFF2-40B4-BE49-F238E27FC236}">
                <a16:creationId xmlns:a16="http://schemas.microsoft.com/office/drawing/2014/main" id="{30946C14-7D70-4E3B-BBE0-329B2E57F43B}"/>
              </a:ext>
            </a:extLst>
          </p:cNvPr>
          <p:cNvGrpSpPr/>
          <p:nvPr/>
        </p:nvGrpSpPr>
        <p:grpSpPr>
          <a:xfrm>
            <a:off x="942227" y="6024307"/>
            <a:ext cx="2157840" cy="644040"/>
            <a:chOff x="942227" y="6024307"/>
            <a:chExt cx="2157840" cy="644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9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9FEF4FC6-206C-4013-B77A-CC7E41D94B37}"/>
                    </a:ext>
                  </a:extLst>
                </p14:cNvPr>
                <p14:cNvContentPartPr/>
                <p14:nvPr/>
              </p14:nvContentPartPr>
              <p14:xfrm>
                <a:off x="942227" y="6217627"/>
                <a:ext cx="225000" cy="8640"/>
              </p14:xfrm>
            </p:contentPart>
          </mc:Choice>
          <mc:Fallback xmlns=""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9FEF4FC6-206C-4013-B77A-CC7E41D94B37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937907" y="6213307"/>
                  <a:ext cx="23364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1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AB7668C2-7E4B-4100-B9C7-0DE24C8DF1A0}"/>
                    </a:ext>
                  </a:extLst>
                </p14:cNvPr>
                <p14:cNvContentPartPr/>
                <p14:nvPr/>
              </p14:nvContentPartPr>
              <p14:xfrm>
                <a:off x="980027" y="6293227"/>
                <a:ext cx="213120" cy="4680"/>
              </p14:xfrm>
            </p:contentPart>
          </mc:Choice>
          <mc:Fallback xmlns=""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AB7668C2-7E4B-4100-B9C7-0DE24C8DF1A0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975707" y="6288907"/>
                  <a:ext cx="22176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3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50623008-2552-45AC-8093-2173C2699643}"/>
                    </a:ext>
                  </a:extLst>
                </p14:cNvPr>
                <p14:cNvContentPartPr/>
                <p14:nvPr/>
              </p14:nvContentPartPr>
              <p14:xfrm>
                <a:off x="1379627" y="6130867"/>
                <a:ext cx="26640" cy="173880"/>
              </p14:xfrm>
            </p:contentPart>
          </mc:Choice>
          <mc:Fallback xmlns=""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50623008-2552-45AC-8093-2173C2699643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1375307" y="6126547"/>
                  <a:ext cx="3528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5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54159F56-5A38-40D8-B804-EB7DF45F66E4}"/>
                    </a:ext>
                  </a:extLst>
                </p14:cNvPr>
                <p14:cNvContentPartPr/>
                <p14:nvPr/>
              </p14:nvContentPartPr>
              <p14:xfrm>
                <a:off x="1287827" y="6098827"/>
                <a:ext cx="191520" cy="16920"/>
              </p14:xfrm>
            </p:contentPart>
          </mc:Choice>
          <mc:Fallback xmlns=""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54159F56-5A38-40D8-B804-EB7DF45F66E4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1283507" y="6094507"/>
                  <a:ext cx="20016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7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F32AB3D8-7C44-49CD-A251-FCCA2F7AAB61}"/>
                    </a:ext>
                  </a:extLst>
                </p14:cNvPr>
                <p14:cNvContentPartPr/>
                <p14:nvPr/>
              </p14:nvContentPartPr>
              <p14:xfrm>
                <a:off x="1462787" y="6190627"/>
                <a:ext cx="255960" cy="106200"/>
              </p14:xfrm>
            </p:contentPart>
          </mc:Choice>
          <mc:Fallback xmlns=""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F32AB3D8-7C44-49CD-A251-FCCA2F7AAB61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1458467" y="6186307"/>
                  <a:ext cx="26460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9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B40D633D-01B1-480C-A8DA-368179CC1D42}"/>
                    </a:ext>
                  </a:extLst>
                </p14:cNvPr>
                <p14:cNvContentPartPr/>
                <p14:nvPr/>
              </p14:nvContentPartPr>
              <p14:xfrm>
                <a:off x="1713707" y="6090907"/>
                <a:ext cx="3960" cy="24840"/>
              </p14:xfrm>
            </p:contentPart>
          </mc:Choice>
          <mc:Fallback xmlns=""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B40D633D-01B1-480C-A8DA-368179CC1D42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1709387" y="6086587"/>
                  <a:ext cx="1260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1">
              <p14:nvContentPartPr>
                <p14:cNvPr id="421" name="Freihand 420">
                  <a:extLst>
                    <a:ext uri="{FF2B5EF4-FFF2-40B4-BE49-F238E27FC236}">
                      <a16:creationId xmlns:a16="http://schemas.microsoft.com/office/drawing/2014/main" id="{64B67063-C123-431A-83AC-9D93EC3BA98B}"/>
                    </a:ext>
                  </a:extLst>
                </p14:cNvPr>
                <p14:cNvContentPartPr/>
                <p14:nvPr/>
              </p14:nvContentPartPr>
              <p14:xfrm>
                <a:off x="1788227" y="6100267"/>
                <a:ext cx="137160" cy="272520"/>
              </p14:xfrm>
            </p:contentPart>
          </mc:Choice>
          <mc:Fallback xmlns="">
            <p:pic>
              <p:nvPicPr>
                <p:cNvPr id="421" name="Freihand 420">
                  <a:extLst>
                    <a:ext uri="{FF2B5EF4-FFF2-40B4-BE49-F238E27FC236}">
                      <a16:creationId xmlns:a16="http://schemas.microsoft.com/office/drawing/2014/main" id="{64B67063-C123-431A-83AC-9D93EC3BA98B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1783907" y="6095947"/>
                  <a:ext cx="14580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3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D5CE4ED6-CEB5-4985-9DE6-B95201066159}"/>
                    </a:ext>
                  </a:extLst>
                </p14:cNvPr>
                <p14:cNvContentPartPr/>
                <p14:nvPr/>
              </p14:nvContentPartPr>
              <p14:xfrm>
                <a:off x="2017187" y="6189907"/>
                <a:ext cx="132480" cy="15840"/>
              </p14:xfrm>
            </p:contentPart>
          </mc:Choice>
          <mc:Fallback xmlns=""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D5CE4ED6-CEB5-4985-9DE6-B95201066159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2012867" y="6185587"/>
                  <a:ext cx="1411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5">
              <p14:nvContentPartPr>
                <p14:cNvPr id="423" name="Freihand 422">
                  <a:extLst>
                    <a:ext uri="{FF2B5EF4-FFF2-40B4-BE49-F238E27FC236}">
                      <a16:creationId xmlns:a16="http://schemas.microsoft.com/office/drawing/2014/main" id="{82C46B4E-52EF-43D4-A28A-051D6F3F59BC}"/>
                    </a:ext>
                  </a:extLst>
                </p14:cNvPr>
                <p14:cNvContentPartPr/>
                <p14:nvPr/>
              </p14:nvContentPartPr>
              <p14:xfrm>
                <a:off x="2236787" y="6061747"/>
                <a:ext cx="142560" cy="173520"/>
              </p14:xfrm>
            </p:contentPart>
          </mc:Choice>
          <mc:Fallback xmlns="">
            <p:pic>
              <p:nvPicPr>
                <p:cNvPr id="423" name="Freihand 422">
                  <a:extLst>
                    <a:ext uri="{FF2B5EF4-FFF2-40B4-BE49-F238E27FC236}">
                      <a16:creationId xmlns:a16="http://schemas.microsoft.com/office/drawing/2014/main" id="{82C46B4E-52EF-43D4-A28A-051D6F3F59BC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2232467" y="6057427"/>
                  <a:ext cx="15120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7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75382872-7CDF-4229-822E-DBAFCB3FD3B0}"/>
                    </a:ext>
                  </a:extLst>
                </p14:cNvPr>
                <p14:cNvContentPartPr/>
                <p14:nvPr/>
              </p14:nvContentPartPr>
              <p14:xfrm>
                <a:off x="2393747" y="6152827"/>
                <a:ext cx="95760" cy="103320"/>
              </p14:xfrm>
            </p:contentPart>
          </mc:Choice>
          <mc:Fallback xmlns=""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75382872-7CDF-4229-822E-DBAFCB3FD3B0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2389427" y="6148507"/>
                  <a:ext cx="1044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9">
              <p14:nvContentPartPr>
                <p14:cNvPr id="426" name="Freihand 425">
                  <a:extLst>
                    <a:ext uri="{FF2B5EF4-FFF2-40B4-BE49-F238E27FC236}">
                      <a16:creationId xmlns:a16="http://schemas.microsoft.com/office/drawing/2014/main" id="{0ADA449F-E258-4E85-94D8-E5165709C52B}"/>
                    </a:ext>
                  </a:extLst>
                </p14:cNvPr>
                <p14:cNvContentPartPr/>
                <p14:nvPr/>
              </p14:nvContentPartPr>
              <p14:xfrm>
                <a:off x="2520467" y="6024307"/>
                <a:ext cx="424440" cy="241200"/>
              </p14:xfrm>
            </p:contentPart>
          </mc:Choice>
          <mc:Fallback xmlns="">
            <p:pic>
              <p:nvPicPr>
                <p:cNvPr id="426" name="Freihand 425">
                  <a:extLst>
                    <a:ext uri="{FF2B5EF4-FFF2-40B4-BE49-F238E27FC236}">
                      <a16:creationId xmlns:a16="http://schemas.microsoft.com/office/drawing/2014/main" id="{0ADA449F-E258-4E85-94D8-E5165709C52B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2516147" y="6019987"/>
                  <a:ext cx="433080" cy="24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1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57F08BA0-4829-48DF-B7FD-4DE64AD4CB21}"/>
                    </a:ext>
                  </a:extLst>
                </p14:cNvPr>
                <p14:cNvContentPartPr/>
                <p14:nvPr/>
              </p14:nvContentPartPr>
              <p14:xfrm>
                <a:off x="3001427" y="6147787"/>
                <a:ext cx="98640" cy="138600"/>
              </p14:xfrm>
            </p:contentPart>
          </mc:Choice>
          <mc:Fallback xmlns=""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57F08BA0-4829-48DF-B7FD-4DE64AD4CB21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2997107" y="6143467"/>
                  <a:ext cx="10728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3">
              <p14:nvContentPartPr>
                <p14:cNvPr id="475" name="Freihand 474">
                  <a:extLst>
                    <a:ext uri="{FF2B5EF4-FFF2-40B4-BE49-F238E27FC236}">
                      <a16:creationId xmlns:a16="http://schemas.microsoft.com/office/drawing/2014/main" id="{8B5DCF57-DF13-49D8-A96B-DF2DB939491F}"/>
                    </a:ext>
                  </a:extLst>
                </p14:cNvPr>
                <p14:cNvContentPartPr/>
                <p14:nvPr/>
              </p14:nvContentPartPr>
              <p14:xfrm>
                <a:off x="1855907" y="6397987"/>
                <a:ext cx="40320" cy="198360"/>
              </p14:xfrm>
            </p:contentPart>
          </mc:Choice>
          <mc:Fallback xmlns="">
            <p:pic>
              <p:nvPicPr>
                <p:cNvPr id="475" name="Freihand 474">
                  <a:extLst>
                    <a:ext uri="{FF2B5EF4-FFF2-40B4-BE49-F238E27FC236}">
                      <a16:creationId xmlns:a16="http://schemas.microsoft.com/office/drawing/2014/main" id="{8B5DCF57-DF13-49D8-A96B-DF2DB939491F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851587" y="6393667"/>
                  <a:ext cx="4896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5">
              <p14:nvContentPartPr>
                <p14:cNvPr id="476" name="Freihand 475">
                  <a:extLst>
                    <a:ext uri="{FF2B5EF4-FFF2-40B4-BE49-F238E27FC236}">
                      <a16:creationId xmlns:a16="http://schemas.microsoft.com/office/drawing/2014/main" id="{E25805FF-8017-4AF3-BFB1-F4DC36214771}"/>
                    </a:ext>
                  </a:extLst>
                </p14:cNvPr>
                <p14:cNvContentPartPr/>
                <p14:nvPr/>
              </p14:nvContentPartPr>
              <p14:xfrm>
                <a:off x="1736027" y="6352267"/>
                <a:ext cx="349200" cy="31320"/>
              </p14:xfrm>
            </p:contentPart>
          </mc:Choice>
          <mc:Fallback xmlns="">
            <p:pic>
              <p:nvPicPr>
                <p:cNvPr id="476" name="Freihand 475">
                  <a:extLst>
                    <a:ext uri="{FF2B5EF4-FFF2-40B4-BE49-F238E27FC236}">
                      <a16:creationId xmlns:a16="http://schemas.microsoft.com/office/drawing/2014/main" id="{E25805FF-8017-4AF3-BFB1-F4DC36214771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731707" y="6347947"/>
                  <a:ext cx="35784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7">
              <p14:nvContentPartPr>
                <p14:cNvPr id="477" name="Freihand 476">
                  <a:extLst>
                    <a:ext uri="{FF2B5EF4-FFF2-40B4-BE49-F238E27FC236}">
                      <a16:creationId xmlns:a16="http://schemas.microsoft.com/office/drawing/2014/main" id="{2AB6B5BD-8316-44DE-841C-BD1A11FDF18F}"/>
                    </a:ext>
                  </a:extLst>
                </p14:cNvPr>
                <p14:cNvContentPartPr/>
                <p14:nvPr/>
              </p14:nvContentPartPr>
              <p14:xfrm>
                <a:off x="2041307" y="6477187"/>
                <a:ext cx="190080" cy="191160"/>
              </p14:xfrm>
            </p:contentPart>
          </mc:Choice>
          <mc:Fallback xmlns="">
            <p:pic>
              <p:nvPicPr>
                <p:cNvPr id="477" name="Freihand 476">
                  <a:extLst>
                    <a:ext uri="{FF2B5EF4-FFF2-40B4-BE49-F238E27FC236}">
                      <a16:creationId xmlns:a16="http://schemas.microsoft.com/office/drawing/2014/main" id="{2AB6B5BD-8316-44DE-841C-BD1A11FDF18F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2036987" y="6472867"/>
                  <a:ext cx="198720" cy="199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96" name="Gruppieren 495">
            <a:extLst>
              <a:ext uri="{FF2B5EF4-FFF2-40B4-BE49-F238E27FC236}">
                <a16:creationId xmlns:a16="http://schemas.microsoft.com/office/drawing/2014/main" id="{18504151-60BA-4D26-A88A-95F272A8AB34}"/>
              </a:ext>
            </a:extLst>
          </p:cNvPr>
          <p:cNvGrpSpPr/>
          <p:nvPr/>
        </p:nvGrpSpPr>
        <p:grpSpPr>
          <a:xfrm>
            <a:off x="7692947" y="5225467"/>
            <a:ext cx="440640" cy="302760"/>
            <a:chOff x="7692947" y="5225467"/>
            <a:chExt cx="440640" cy="302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9">
              <p14:nvContentPartPr>
                <p14:cNvPr id="479" name="Freihand 478">
                  <a:extLst>
                    <a:ext uri="{FF2B5EF4-FFF2-40B4-BE49-F238E27FC236}">
                      <a16:creationId xmlns:a16="http://schemas.microsoft.com/office/drawing/2014/main" id="{E26FC9F1-28EC-43A7-97D1-DAAD82780597}"/>
                    </a:ext>
                  </a:extLst>
                </p14:cNvPr>
                <p14:cNvContentPartPr/>
                <p14:nvPr/>
              </p14:nvContentPartPr>
              <p14:xfrm>
                <a:off x="7786187" y="5267587"/>
                <a:ext cx="60120" cy="221760"/>
              </p14:xfrm>
            </p:contentPart>
          </mc:Choice>
          <mc:Fallback xmlns="">
            <p:pic>
              <p:nvPicPr>
                <p:cNvPr id="479" name="Freihand 478">
                  <a:extLst>
                    <a:ext uri="{FF2B5EF4-FFF2-40B4-BE49-F238E27FC236}">
                      <a16:creationId xmlns:a16="http://schemas.microsoft.com/office/drawing/2014/main" id="{E26FC9F1-28EC-43A7-97D1-DAAD82780597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7781867" y="5263267"/>
                  <a:ext cx="6876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1">
              <p14:nvContentPartPr>
                <p14:cNvPr id="480" name="Freihand 479">
                  <a:extLst>
                    <a:ext uri="{FF2B5EF4-FFF2-40B4-BE49-F238E27FC236}">
                      <a16:creationId xmlns:a16="http://schemas.microsoft.com/office/drawing/2014/main" id="{12DBEEF8-97FD-4D14-990A-D79FC9BD1811}"/>
                    </a:ext>
                  </a:extLst>
                </p14:cNvPr>
                <p14:cNvContentPartPr/>
                <p14:nvPr/>
              </p14:nvContentPartPr>
              <p14:xfrm>
                <a:off x="7692947" y="5225467"/>
                <a:ext cx="329400" cy="12240"/>
              </p14:xfrm>
            </p:contentPart>
          </mc:Choice>
          <mc:Fallback xmlns="">
            <p:pic>
              <p:nvPicPr>
                <p:cNvPr id="480" name="Freihand 479">
                  <a:extLst>
                    <a:ext uri="{FF2B5EF4-FFF2-40B4-BE49-F238E27FC236}">
                      <a16:creationId xmlns:a16="http://schemas.microsoft.com/office/drawing/2014/main" id="{12DBEEF8-97FD-4D14-990A-D79FC9BD1811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688627" y="5221147"/>
                  <a:ext cx="3380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3">
              <p14:nvContentPartPr>
                <p14:cNvPr id="481" name="Freihand 480">
                  <a:extLst>
                    <a:ext uri="{FF2B5EF4-FFF2-40B4-BE49-F238E27FC236}">
                      <a16:creationId xmlns:a16="http://schemas.microsoft.com/office/drawing/2014/main" id="{A4C47A2A-935D-4E9C-8879-8B5C036EE590}"/>
                    </a:ext>
                  </a:extLst>
                </p14:cNvPr>
                <p14:cNvContentPartPr/>
                <p14:nvPr/>
              </p14:nvContentPartPr>
              <p14:xfrm>
                <a:off x="7978787" y="5378467"/>
                <a:ext cx="154800" cy="149760"/>
              </p14:xfrm>
            </p:contentPart>
          </mc:Choice>
          <mc:Fallback xmlns="">
            <p:pic>
              <p:nvPicPr>
                <p:cNvPr id="481" name="Freihand 480">
                  <a:extLst>
                    <a:ext uri="{FF2B5EF4-FFF2-40B4-BE49-F238E27FC236}">
                      <a16:creationId xmlns:a16="http://schemas.microsoft.com/office/drawing/2014/main" id="{A4C47A2A-935D-4E9C-8879-8B5C036EE590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7974467" y="5374147"/>
                  <a:ext cx="163440" cy="158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55">
            <p14:nvContentPartPr>
              <p14:cNvPr id="482" name="Freihand 481">
                <a:extLst>
                  <a:ext uri="{FF2B5EF4-FFF2-40B4-BE49-F238E27FC236}">
                    <a16:creationId xmlns:a16="http://schemas.microsoft.com/office/drawing/2014/main" id="{45C5B817-BDA1-4DD9-975F-B70CF02C5F3C}"/>
                  </a:ext>
                </a:extLst>
              </p14:cNvPr>
              <p14:cNvContentPartPr/>
              <p14:nvPr/>
            </p14:nvContentPartPr>
            <p14:xfrm>
              <a:off x="5171507" y="5975347"/>
              <a:ext cx="323640" cy="7560"/>
            </p14:xfrm>
          </p:contentPart>
        </mc:Choice>
        <mc:Fallback xmlns="">
          <p:pic>
            <p:nvPicPr>
              <p:cNvPr id="482" name="Freihand 481">
                <a:extLst>
                  <a:ext uri="{FF2B5EF4-FFF2-40B4-BE49-F238E27FC236}">
                    <a16:creationId xmlns:a16="http://schemas.microsoft.com/office/drawing/2014/main" id="{45C5B817-BDA1-4DD9-975F-B70CF02C5F3C}"/>
                  </a:ext>
                </a:extLst>
              </p:cNvPr>
              <p:cNvPicPr/>
              <p:nvPr/>
            </p:nvPicPr>
            <p:blipFill>
              <a:blip r:embed="rId456"/>
              <a:stretch>
                <a:fillRect/>
              </a:stretch>
            </p:blipFill>
            <p:spPr>
              <a:xfrm>
                <a:off x="5167187" y="5971027"/>
                <a:ext cx="332280" cy="1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7">
            <p14:nvContentPartPr>
              <p14:cNvPr id="483" name="Freihand 482">
                <a:extLst>
                  <a:ext uri="{FF2B5EF4-FFF2-40B4-BE49-F238E27FC236}">
                    <a16:creationId xmlns:a16="http://schemas.microsoft.com/office/drawing/2014/main" id="{11504AA8-53DC-46D2-96B5-9B78B66AC56E}"/>
                  </a:ext>
                </a:extLst>
              </p14:cNvPr>
              <p14:cNvContentPartPr/>
              <p14:nvPr/>
            </p14:nvContentPartPr>
            <p14:xfrm>
              <a:off x="5208947" y="6023227"/>
              <a:ext cx="312840" cy="30960"/>
            </p14:xfrm>
          </p:contentPart>
        </mc:Choice>
        <mc:Fallback xmlns="">
          <p:pic>
            <p:nvPicPr>
              <p:cNvPr id="483" name="Freihand 482">
                <a:extLst>
                  <a:ext uri="{FF2B5EF4-FFF2-40B4-BE49-F238E27FC236}">
                    <a16:creationId xmlns:a16="http://schemas.microsoft.com/office/drawing/2014/main" id="{11504AA8-53DC-46D2-96B5-9B78B66AC56E}"/>
                  </a:ext>
                </a:extLst>
              </p:cNvPr>
              <p:cNvPicPr/>
              <p:nvPr/>
            </p:nvPicPr>
            <p:blipFill>
              <a:blip r:embed="rId458"/>
              <a:stretch>
                <a:fillRect/>
              </a:stretch>
            </p:blipFill>
            <p:spPr>
              <a:xfrm>
                <a:off x="5204627" y="6018907"/>
                <a:ext cx="32148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9">
            <p14:nvContentPartPr>
              <p14:cNvPr id="484" name="Freihand 483">
                <a:extLst>
                  <a:ext uri="{FF2B5EF4-FFF2-40B4-BE49-F238E27FC236}">
                    <a16:creationId xmlns:a16="http://schemas.microsoft.com/office/drawing/2014/main" id="{7DAA941F-C45A-444F-B313-8377AEF69F79}"/>
                  </a:ext>
                </a:extLst>
              </p14:cNvPr>
              <p14:cNvContentPartPr/>
              <p14:nvPr/>
            </p14:nvContentPartPr>
            <p14:xfrm>
              <a:off x="5589827" y="5881027"/>
              <a:ext cx="245160" cy="238680"/>
            </p14:xfrm>
          </p:contentPart>
        </mc:Choice>
        <mc:Fallback xmlns="">
          <p:pic>
            <p:nvPicPr>
              <p:cNvPr id="484" name="Freihand 483">
                <a:extLst>
                  <a:ext uri="{FF2B5EF4-FFF2-40B4-BE49-F238E27FC236}">
                    <a16:creationId xmlns:a16="http://schemas.microsoft.com/office/drawing/2014/main" id="{7DAA941F-C45A-444F-B313-8377AEF69F79}"/>
                  </a:ext>
                </a:extLst>
              </p:cNvPr>
              <p:cNvPicPr/>
              <p:nvPr/>
            </p:nvPicPr>
            <p:blipFill>
              <a:blip r:embed="rId460"/>
              <a:stretch>
                <a:fillRect/>
              </a:stretch>
            </p:blipFill>
            <p:spPr>
              <a:xfrm>
                <a:off x="5585507" y="5876707"/>
                <a:ext cx="253800" cy="24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1">
            <p14:nvContentPartPr>
              <p14:cNvPr id="485" name="Freihand 484">
                <a:extLst>
                  <a:ext uri="{FF2B5EF4-FFF2-40B4-BE49-F238E27FC236}">
                    <a16:creationId xmlns:a16="http://schemas.microsoft.com/office/drawing/2014/main" id="{1BFAF0D4-6E04-48EB-96C5-C341852C698A}"/>
                  </a:ext>
                </a:extLst>
              </p14:cNvPr>
              <p14:cNvContentPartPr/>
              <p14:nvPr/>
            </p14:nvContentPartPr>
            <p14:xfrm>
              <a:off x="5714747" y="5992267"/>
              <a:ext cx="178200" cy="25920"/>
            </p14:xfrm>
          </p:contentPart>
        </mc:Choice>
        <mc:Fallback xmlns="">
          <p:pic>
            <p:nvPicPr>
              <p:cNvPr id="485" name="Freihand 484">
                <a:extLst>
                  <a:ext uri="{FF2B5EF4-FFF2-40B4-BE49-F238E27FC236}">
                    <a16:creationId xmlns:a16="http://schemas.microsoft.com/office/drawing/2014/main" id="{1BFAF0D4-6E04-48EB-96C5-C341852C698A}"/>
                  </a:ext>
                </a:extLst>
              </p:cNvPr>
              <p:cNvPicPr/>
              <p:nvPr/>
            </p:nvPicPr>
            <p:blipFill>
              <a:blip r:embed="rId462"/>
              <a:stretch>
                <a:fillRect/>
              </a:stretch>
            </p:blipFill>
            <p:spPr>
              <a:xfrm>
                <a:off x="5710427" y="5987947"/>
                <a:ext cx="18684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3">
            <p14:nvContentPartPr>
              <p14:cNvPr id="486" name="Freihand 485">
                <a:extLst>
                  <a:ext uri="{FF2B5EF4-FFF2-40B4-BE49-F238E27FC236}">
                    <a16:creationId xmlns:a16="http://schemas.microsoft.com/office/drawing/2014/main" id="{34B325B7-54CD-4E48-A439-39250EE4EB4E}"/>
                  </a:ext>
                </a:extLst>
              </p14:cNvPr>
              <p14:cNvContentPartPr/>
              <p14:nvPr/>
            </p14:nvContentPartPr>
            <p14:xfrm>
              <a:off x="5963147" y="5935747"/>
              <a:ext cx="202320" cy="140040"/>
            </p14:xfrm>
          </p:contentPart>
        </mc:Choice>
        <mc:Fallback xmlns="">
          <p:pic>
            <p:nvPicPr>
              <p:cNvPr id="486" name="Freihand 485">
                <a:extLst>
                  <a:ext uri="{FF2B5EF4-FFF2-40B4-BE49-F238E27FC236}">
                    <a16:creationId xmlns:a16="http://schemas.microsoft.com/office/drawing/2014/main" id="{34B325B7-54CD-4E48-A439-39250EE4EB4E}"/>
                  </a:ext>
                </a:extLst>
              </p:cNvPr>
              <p:cNvPicPr/>
              <p:nvPr/>
            </p:nvPicPr>
            <p:blipFill>
              <a:blip r:embed="rId464"/>
              <a:stretch>
                <a:fillRect/>
              </a:stretch>
            </p:blipFill>
            <p:spPr>
              <a:xfrm>
                <a:off x="5958827" y="5931427"/>
                <a:ext cx="210960" cy="14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5">
            <p14:nvContentPartPr>
              <p14:cNvPr id="487" name="Freihand 486">
                <a:extLst>
                  <a:ext uri="{FF2B5EF4-FFF2-40B4-BE49-F238E27FC236}">
                    <a16:creationId xmlns:a16="http://schemas.microsoft.com/office/drawing/2014/main" id="{160A433F-0C5D-45C9-ACB1-354EFEBB9CAB}"/>
                  </a:ext>
                </a:extLst>
              </p14:cNvPr>
              <p14:cNvContentPartPr/>
              <p14:nvPr/>
            </p14:nvContentPartPr>
            <p14:xfrm>
              <a:off x="6220547" y="5900467"/>
              <a:ext cx="41400" cy="142200"/>
            </p14:xfrm>
          </p:contentPart>
        </mc:Choice>
        <mc:Fallback xmlns="">
          <p:pic>
            <p:nvPicPr>
              <p:cNvPr id="487" name="Freihand 486">
                <a:extLst>
                  <a:ext uri="{FF2B5EF4-FFF2-40B4-BE49-F238E27FC236}">
                    <a16:creationId xmlns:a16="http://schemas.microsoft.com/office/drawing/2014/main" id="{160A433F-0C5D-45C9-ACB1-354EFEBB9CAB}"/>
                  </a:ext>
                </a:extLst>
              </p:cNvPr>
              <p:cNvPicPr/>
              <p:nvPr/>
            </p:nvPicPr>
            <p:blipFill>
              <a:blip r:embed="rId466"/>
              <a:stretch>
                <a:fillRect/>
              </a:stretch>
            </p:blipFill>
            <p:spPr>
              <a:xfrm>
                <a:off x="6216227" y="5896147"/>
                <a:ext cx="5004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7">
            <p14:nvContentPartPr>
              <p14:cNvPr id="488" name="Freihand 487">
                <a:extLst>
                  <a:ext uri="{FF2B5EF4-FFF2-40B4-BE49-F238E27FC236}">
                    <a16:creationId xmlns:a16="http://schemas.microsoft.com/office/drawing/2014/main" id="{3C1B1A1E-9BFA-4312-9F7B-73ACF1089A08}"/>
                  </a:ext>
                </a:extLst>
              </p14:cNvPr>
              <p14:cNvContentPartPr/>
              <p14:nvPr/>
            </p14:nvContentPartPr>
            <p14:xfrm>
              <a:off x="6159707" y="5840347"/>
              <a:ext cx="194040" cy="211680"/>
            </p14:xfrm>
          </p:contentPart>
        </mc:Choice>
        <mc:Fallback xmlns="">
          <p:pic>
            <p:nvPicPr>
              <p:cNvPr id="488" name="Freihand 487">
                <a:extLst>
                  <a:ext uri="{FF2B5EF4-FFF2-40B4-BE49-F238E27FC236}">
                    <a16:creationId xmlns:a16="http://schemas.microsoft.com/office/drawing/2014/main" id="{3C1B1A1E-9BFA-4312-9F7B-73ACF1089A08}"/>
                  </a:ext>
                </a:extLst>
              </p:cNvPr>
              <p:cNvPicPr/>
              <p:nvPr/>
            </p:nvPicPr>
            <p:blipFill>
              <a:blip r:embed="rId468"/>
              <a:stretch>
                <a:fillRect/>
              </a:stretch>
            </p:blipFill>
            <p:spPr>
              <a:xfrm>
                <a:off x="6155387" y="5836027"/>
                <a:ext cx="202680" cy="22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69">
            <p14:nvContentPartPr>
              <p14:cNvPr id="489" name="Freihand 488">
                <a:extLst>
                  <a:ext uri="{FF2B5EF4-FFF2-40B4-BE49-F238E27FC236}">
                    <a16:creationId xmlns:a16="http://schemas.microsoft.com/office/drawing/2014/main" id="{8FFC5DAB-2F91-4AF3-A005-3AB2D1C2FDAC}"/>
                  </a:ext>
                </a:extLst>
              </p14:cNvPr>
              <p14:cNvContentPartPr/>
              <p14:nvPr/>
            </p14:nvContentPartPr>
            <p14:xfrm>
              <a:off x="6422507" y="5901187"/>
              <a:ext cx="120960" cy="151920"/>
            </p14:xfrm>
          </p:contentPart>
        </mc:Choice>
        <mc:Fallback xmlns="">
          <p:pic>
            <p:nvPicPr>
              <p:cNvPr id="489" name="Freihand 488">
                <a:extLst>
                  <a:ext uri="{FF2B5EF4-FFF2-40B4-BE49-F238E27FC236}">
                    <a16:creationId xmlns:a16="http://schemas.microsoft.com/office/drawing/2014/main" id="{8FFC5DAB-2F91-4AF3-A005-3AB2D1C2FDAC}"/>
                  </a:ext>
                </a:extLst>
              </p:cNvPr>
              <p:cNvPicPr/>
              <p:nvPr/>
            </p:nvPicPr>
            <p:blipFill>
              <a:blip r:embed="rId470"/>
              <a:stretch>
                <a:fillRect/>
              </a:stretch>
            </p:blipFill>
            <p:spPr>
              <a:xfrm>
                <a:off x="6418187" y="5896867"/>
                <a:ext cx="129600" cy="16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1">
            <p14:nvContentPartPr>
              <p14:cNvPr id="490" name="Freihand 489">
                <a:extLst>
                  <a:ext uri="{FF2B5EF4-FFF2-40B4-BE49-F238E27FC236}">
                    <a16:creationId xmlns:a16="http://schemas.microsoft.com/office/drawing/2014/main" id="{44B1058C-121B-48E6-9D47-0E30B8C61DA6}"/>
                  </a:ext>
                </a:extLst>
              </p14:cNvPr>
              <p14:cNvContentPartPr/>
              <p14:nvPr/>
            </p14:nvContentPartPr>
            <p14:xfrm>
              <a:off x="6620147" y="5885707"/>
              <a:ext cx="180000" cy="125280"/>
            </p14:xfrm>
          </p:contentPart>
        </mc:Choice>
        <mc:Fallback xmlns="">
          <p:pic>
            <p:nvPicPr>
              <p:cNvPr id="490" name="Freihand 489">
                <a:extLst>
                  <a:ext uri="{FF2B5EF4-FFF2-40B4-BE49-F238E27FC236}">
                    <a16:creationId xmlns:a16="http://schemas.microsoft.com/office/drawing/2014/main" id="{44B1058C-121B-48E6-9D47-0E30B8C61DA6}"/>
                  </a:ext>
                </a:extLst>
              </p:cNvPr>
              <p:cNvPicPr/>
              <p:nvPr/>
            </p:nvPicPr>
            <p:blipFill>
              <a:blip r:embed="rId472"/>
              <a:stretch>
                <a:fillRect/>
              </a:stretch>
            </p:blipFill>
            <p:spPr>
              <a:xfrm>
                <a:off x="6615827" y="5881387"/>
                <a:ext cx="18864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3">
            <p14:nvContentPartPr>
              <p14:cNvPr id="491" name="Freihand 490">
                <a:extLst>
                  <a:ext uri="{FF2B5EF4-FFF2-40B4-BE49-F238E27FC236}">
                    <a16:creationId xmlns:a16="http://schemas.microsoft.com/office/drawing/2014/main" id="{D5482B75-BC4A-4BBB-BE09-EF170AF08972}"/>
                  </a:ext>
                </a:extLst>
              </p14:cNvPr>
              <p14:cNvContentPartPr/>
              <p14:nvPr/>
            </p14:nvContentPartPr>
            <p14:xfrm>
              <a:off x="6957827" y="5907667"/>
              <a:ext cx="41400" cy="117720"/>
            </p14:xfrm>
          </p:contentPart>
        </mc:Choice>
        <mc:Fallback xmlns="">
          <p:pic>
            <p:nvPicPr>
              <p:cNvPr id="491" name="Freihand 490">
                <a:extLst>
                  <a:ext uri="{FF2B5EF4-FFF2-40B4-BE49-F238E27FC236}">
                    <a16:creationId xmlns:a16="http://schemas.microsoft.com/office/drawing/2014/main" id="{D5482B75-BC4A-4BBB-BE09-EF170AF08972}"/>
                  </a:ext>
                </a:extLst>
              </p:cNvPr>
              <p:cNvPicPr/>
              <p:nvPr/>
            </p:nvPicPr>
            <p:blipFill>
              <a:blip r:embed="rId474"/>
              <a:stretch>
                <a:fillRect/>
              </a:stretch>
            </p:blipFill>
            <p:spPr>
              <a:xfrm>
                <a:off x="6953507" y="5903347"/>
                <a:ext cx="5004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5">
            <p14:nvContentPartPr>
              <p14:cNvPr id="492" name="Freihand 491">
                <a:extLst>
                  <a:ext uri="{FF2B5EF4-FFF2-40B4-BE49-F238E27FC236}">
                    <a16:creationId xmlns:a16="http://schemas.microsoft.com/office/drawing/2014/main" id="{0A0381D5-F1C8-45FF-AA85-988A71B7BCFC}"/>
                  </a:ext>
                </a:extLst>
              </p14:cNvPr>
              <p14:cNvContentPartPr/>
              <p14:nvPr/>
            </p14:nvContentPartPr>
            <p14:xfrm>
              <a:off x="6907787" y="5900467"/>
              <a:ext cx="318600" cy="149760"/>
            </p14:xfrm>
          </p:contentPart>
        </mc:Choice>
        <mc:Fallback xmlns="">
          <p:pic>
            <p:nvPicPr>
              <p:cNvPr id="492" name="Freihand 491">
                <a:extLst>
                  <a:ext uri="{FF2B5EF4-FFF2-40B4-BE49-F238E27FC236}">
                    <a16:creationId xmlns:a16="http://schemas.microsoft.com/office/drawing/2014/main" id="{0A0381D5-F1C8-45FF-AA85-988A71B7BCFC}"/>
                  </a:ext>
                </a:extLst>
              </p:cNvPr>
              <p:cNvPicPr/>
              <p:nvPr/>
            </p:nvPicPr>
            <p:blipFill>
              <a:blip r:embed="rId476"/>
              <a:stretch>
                <a:fillRect/>
              </a:stretch>
            </p:blipFill>
            <p:spPr>
              <a:xfrm>
                <a:off x="6903467" y="5896147"/>
                <a:ext cx="327240" cy="15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7">
            <p14:nvContentPartPr>
              <p14:cNvPr id="493" name="Freihand 492">
                <a:extLst>
                  <a:ext uri="{FF2B5EF4-FFF2-40B4-BE49-F238E27FC236}">
                    <a16:creationId xmlns:a16="http://schemas.microsoft.com/office/drawing/2014/main" id="{2901B130-2EF3-4E0D-843E-E3DB413B9EE7}"/>
                  </a:ext>
                </a:extLst>
              </p14:cNvPr>
              <p14:cNvContentPartPr/>
              <p14:nvPr/>
            </p14:nvContentPartPr>
            <p14:xfrm>
              <a:off x="7075187" y="5836747"/>
              <a:ext cx="268200" cy="190080"/>
            </p14:xfrm>
          </p:contentPart>
        </mc:Choice>
        <mc:Fallback xmlns="">
          <p:pic>
            <p:nvPicPr>
              <p:cNvPr id="493" name="Freihand 492">
                <a:extLst>
                  <a:ext uri="{FF2B5EF4-FFF2-40B4-BE49-F238E27FC236}">
                    <a16:creationId xmlns:a16="http://schemas.microsoft.com/office/drawing/2014/main" id="{2901B130-2EF3-4E0D-843E-E3DB413B9EE7}"/>
                  </a:ext>
                </a:extLst>
              </p:cNvPr>
              <p:cNvPicPr/>
              <p:nvPr/>
            </p:nvPicPr>
            <p:blipFill>
              <a:blip r:embed="rId478"/>
              <a:stretch>
                <a:fillRect/>
              </a:stretch>
            </p:blipFill>
            <p:spPr>
              <a:xfrm>
                <a:off x="7070867" y="5832427"/>
                <a:ext cx="276840" cy="19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9">
            <p14:nvContentPartPr>
              <p14:cNvPr id="494" name="Freihand 493">
                <a:extLst>
                  <a:ext uri="{FF2B5EF4-FFF2-40B4-BE49-F238E27FC236}">
                    <a16:creationId xmlns:a16="http://schemas.microsoft.com/office/drawing/2014/main" id="{974C93C3-1A19-40D3-9348-D297FC03892D}"/>
                  </a:ext>
                </a:extLst>
              </p14:cNvPr>
              <p14:cNvContentPartPr/>
              <p14:nvPr/>
            </p14:nvContentPartPr>
            <p14:xfrm>
              <a:off x="7467227" y="5928907"/>
              <a:ext cx="235080" cy="31680"/>
            </p14:xfrm>
          </p:contentPart>
        </mc:Choice>
        <mc:Fallback xmlns="">
          <p:pic>
            <p:nvPicPr>
              <p:cNvPr id="494" name="Freihand 493">
                <a:extLst>
                  <a:ext uri="{FF2B5EF4-FFF2-40B4-BE49-F238E27FC236}">
                    <a16:creationId xmlns:a16="http://schemas.microsoft.com/office/drawing/2014/main" id="{974C93C3-1A19-40D3-9348-D297FC03892D}"/>
                  </a:ext>
                </a:extLst>
              </p:cNvPr>
              <p:cNvPicPr/>
              <p:nvPr/>
            </p:nvPicPr>
            <p:blipFill>
              <a:blip r:embed="rId480"/>
              <a:stretch>
                <a:fillRect/>
              </a:stretch>
            </p:blipFill>
            <p:spPr>
              <a:xfrm>
                <a:off x="7462907" y="5924587"/>
                <a:ext cx="243720" cy="4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1">
            <p14:nvContentPartPr>
              <p14:cNvPr id="497" name="Freihand 496">
                <a:extLst>
                  <a:ext uri="{FF2B5EF4-FFF2-40B4-BE49-F238E27FC236}">
                    <a16:creationId xmlns:a16="http://schemas.microsoft.com/office/drawing/2014/main" id="{61D91A94-DD5A-4503-86CC-A580FCC2A0BD}"/>
                  </a:ext>
                </a:extLst>
              </p14:cNvPr>
              <p14:cNvContentPartPr/>
              <p14:nvPr/>
            </p14:nvContentPartPr>
            <p14:xfrm>
              <a:off x="7683947" y="5758627"/>
              <a:ext cx="254880" cy="293040"/>
            </p14:xfrm>
          </p:contentPart>
        </mc:Choice>
        <mc:Fallback xmlns="">
          <p:pic>
            <p:nvPicPr>
              <p:cNvPr id="497" name="Freihand 496">
                <a:extLst>
                  <a:ext uri="{FF2B5EF4-FFF2-40B4-BE49-F238E27FC236}">
                    <a16:creationId xmlns:a16="http://schemas.microsoft.com/office/drawing/2014/main" id="{61D91A94-DD5A-4503-86CC-A580FCC2A0BD}"/>
                  </a:ext>
                </a:extLst>
              </p:cNvPr>
              <p:cNvPicPr/>
              <p:nvPr/>
            </p:nvPicPr>
            <p:blipFill>
              <a:blip r:embed="rId482"/>
              <a:stretch>
                <a:fillRect/>
              </a:stretch>
            </p:blipFill>
            <p:spPr>
              <a:xfrm>
                <a:off x="7679627" y="5754307"/>
                <a:ext cx="263520" cy="30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3">
            <p14:nvContentPartPr>
              <p14:cNvPr id="498" name="Freihand 497">
                <a:extLst>
                  <a:ext uri="{FF2B5EF4-FFF2-40B4-BE49-F238E27FC236}">
                    <a16:creationId xmlns:a16="http://schemas.microsoft.com/office/drawing/2014/main" id="{B11FFC14-2AE7-470E-8D3B-250DE32AEABA}"/>
                  </a:ext>
                </a:extLst>
              </p14:cNvPr>
              <p14:cNvContentPartPr/>
              <p14:nvPr/>
            </p14:nvContentPartPr>
            <p14:xfrm>
              <a:off x="7764227" y="5934307"/>
              <a:ext cx="190440" cy="5040"/>
            </p14:xfrm>
          </p:contentPart>
        </mc:Choice>
        <mc:Fallback xmlns="">
          <p:pic>
            <p:nvPicPr>
              <p:cNvPr id="498" name="Freihand 497">
                <a:extLst>
                  <a:ext uri="{FF2B5EF4-FFF2-40B4-BE49-F238E27FC236}">
                    <a16:creationId xmlns:a16="http://schemas.microsoft.com/office/drawing/2014/main" id="{B11FFC14-2AE7-470E-8D3B-250DE32AEABA}"/>
                  </a:ext>
                </a:extLst>
              </p:cNvPr>
              <p:cNvPicPr/>
              <p:nvPr/>
            </p:nvPicPr>
            <p:blipFill>
              <a:blip r:embed="rId484"/>
              <a:stretch>
                <a:fillRect/>
              </a:stretch>
            </p:blipFill>
            <p:spPr>
              <a:xfrm>
                <a:off x="7759907" y="5929987"/>
                <a:ext cx="199080" cy="1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5">
            <p14:nvContentPartPr>
              <p14:cNvPr id="499" name="Freihand 498">
                <a:extLst>
                  <a:ext uri="{FF2B5EF4-FFF2-40B4-BE49-F238E27FC236}">
                    <a16:creationId xmlns:a16="http://schemas.microsoft.com/office/drawing/2014/main" id="{ADE4DF2A-75A2-4609-B13B-0FB0AD577563}"/>
                  </a:ext>
                </a:extLst>
              </p14:cNvPr>
              <p14:cNvContentPartPr/>
              <p14:nvPr/>
            </p14:nvContentPartPr>
            <p14:xfrm>
              <a:off x="8018027" y="5891827"/>
              <a:ext cx="133200" cy="29160"/>
            </p14:xfrm>
          </p:contentPart>
        </mc:Choice>
        <mc:Fallback xmlns="">
          <p:pic>
            <p:nvPicPr>
              <p:cNvPr id="499" name="Freihand 498">
                <a:extLst>
                  <a:ext uri="{FF2B5EF4-FFF2-40B4-BE49-F238E27FC236}">
                    <a16:creationId xmlns:a16="http://schemas.microsoft.com/office/drawing/2014/main" id="{ADE4DF2A-75A2-4609-B13B-0FB0AD577563}"/>
                  </a:ext>
                </a:extLst>
              </p:cNvPr>
              <p:cNvPicPr/>
              <p:nvPr/>
            </p:nvPicPr>
            <p:blipFill>
              <a:blip r:embed="rId486"/>
              <a:stretch>
                <a:fillRect/>
              </a:stretch>
            </p:blipFill>
            <p:spPr>
              <a:xfrm>
                <a:off x="8013707" y="5887507"/>
                <a:ext cx="14184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7">
            <p14:nvContentPartPr>
              <p14:cNvPr id="502" name="Freihand 501">
                <a:extLst>
                  <a:ext uri="{FF2B5EF4-FFF2-40B4-BE49-F238E27FC236}">
                    <a16:creationId xmlns:a16="http://schemas.microsoft.com/office/drawing/2014/main" id="{3DF436F2-251B-465E-8882-8F28056FCFF1}"/>
                  </a:ext>
                </a:extLst>
              </p14:cNvPr>
              <p14:cNvContentPartPr/>
              <p14:nvPr/>
            </p14:nvContentPartPr>
            <p14:xfrm>
              <a:off x="5278067" y="6382507"/>
              <a:ext cx="318600" cy="60480"/>
            </p14:xfrm>
          </p:contentPart>
        </mc:Choice>
        <mc:Fallback xmlns="">
          <p:pic>
            <p:nvPicPr>
              <p:cNvPr id="502" name="Freihand 501">
                <a:extLst>
                  <a:ext uri="{FF2B5EF4-FFF2-40B4-BE49-F238E27FC236}">
                    <a16:creationId xmlns:a16="http://schemas.microsoft.com/office/drawing/2014/main" id="{3DF436F2-251B-465E-8882-8F28056FCFF1}"/>
                  </a:ext>
                </a:extLst>
              </p:cNvPr>
              <p:cNvPicPr/>
              <p:nvPr/>
            </p:nvPicPr>
            <p:blipFill>
              <a:blip r:embed="rId488"/>
              <a:stretch>
                <a:fillRect/>
              </a:stretch>
            </p:blipFill>
            <p:spPr>
              <a:xfrm>
                <a:off x="5273747" y="6378187"/>
                <a:ext cx="32724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9">
            <p14:nvContentPartPr>
              <p14:cNvPr id="503" name="Freihand 502">
                <a:extLst>
                  <a:ext uri="{FF2B5EF4-FFF2-40B4-BE49-F238E27FC236}">
                    <a16:creationId xmlns:a16="http://schemas.microsoft.com/office/drawing/2014/main" id="{6654E141-CBC1-4BD8-815B-A99153E9A7B4}"/>
                  </a:ext>
                </a:extLst>
              </p14:cNvPr>
              <p14:cNvContentPartPr/>
              <p14:nvPr/>
            </p14:nvContentPartPr>
            <p14:xfrm>
              <a:off x="5330267" y="6440107"/>
              <a:ext cx="330840" cy="75600"/>
            </p14:xfrm>
          </p:contentPart>
        </mc:Choice>
        <mc:Fallback xmlns="">
          <p:pic>
            <p:nvPicPr>
              <p:cNvPr id="503" name="Freihand 502">
                <a:extLst>
                  <a:ext uri="{FF2B5EF4-FFF2-40B4-BE49-F238E27FC236}">
                    <a16:creationId xmlns:a16="http://schemas.microsoft.com/office/drawing/2014/main" id="{6654E141-CBC1-4BD8-815B-A99153E9A7B4}"/>
                  </a:ext>
                </a:extLst>
              </p:cNvPr>
              <p:cNvPicPr/>
              <p:nvPr/>
            </p:nvPicPr>
            <p:blipFill>
              <a:blip r:embed="rId490"/>
              <a:stretch>
                <a:fillRect/>
              </a:stretch>
            </p:blipFill>
            <p:spPr>
              <a:xfrm>
                <a:off x="5325947" y="6435787"/>
                <a:ext cx="33948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1">
            <p14:nvContentPartPr>
              <p14:cNvPr id="509" name="Freihand 508">
                <a:extLst>
                  <a:ext uri="{FF2B5EF4-FFF2-40B4-BE49-F238E27FC236}">
                    <a16:creationId xmlns:a16="http://schemas.microsoft.com/office/drawing/2014/main" id="{D66BA78D-3159-4B4C-ADDC-281C6836F986}"/>
                  </a:ext>
                </a:extLst>
              </p14:cNvPr>
              <p14:cNvContentPartPr/>
              <p14:nvPr/>
            </p14:nvContentPartPr>
            <p14:xfrm>
              <a:off x="5947307" y="6378187"/>
              <a:ext cx="4680" cy="117720"/>
            </p14:xfrm>
          </p:contentPart>
        </mc:Choice>
        <mc:Fallback xmlns="">
          <p:pic>
            <p:nvPicPr>
              <p:cNvPr id="509" name="Freihand 508">
                <a:extLst>
                  <a:ext uri="{FF2B5EF4-FFF2-40B4-BE49-F238E27FC236}">
                    <a16:creationId xmlns:a16="http://schemas.microsoft.com/office/drawing/2014/main" id="{D66BA78D-3159-4B4C-ADDC-281C6836F986}"/>
                  </a:ext>
                </a:extLst>
              </p:cNvPr>
              <p:cNvPicPr/>
              <p:nvPr/>
            </p:nvPicPr>
            <p:blipFill>
              <a:blip r:embed="rId492"/>
              <a:stretch>
                <a:fillRect/>
              </a:stretch>
            </p:blipFill>
            <p:spPr>
              <a:xfrm>
                <a:off x="5942987" y="6373867"/>
                <a:ext cx="1332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3">
            <p14:nvContentPartPr>
              <p14:cNvPr id="510" name="Freihand 509">
                <a:extLst>
                  <a:ext uri="{FF2B5EF4-FFF2-40B4-BE49-F238E27FC236}">
                    <a16:creationId xmlns:a16="http://schemas.microsoft.com/office/drawing/2014/main" id="{11F502E7-96B4-4DF0-A0FD-D557409BFB97}"/>
                  </a:ext>
                </a:extLst>
              </p14:cNvPr>
              <p14:cNvContentPartPr/>
              <p14:nvPr/>
            </p14:nvContentPartPr>
            <p14:xfrm>
              <a:off x="5861627" y="6332107"/>
              <a:ext cx="196200" cy="252720"/>
            </p14:xfrm>
          </p:contentPart>
        </mc:Choice>
        <mc:Fallback xmlns="">
          <p:pic>
            <p:nvPicPr>
              <p:cNvPr id="510" name="Freihand 509">
                <a:extLst>
                  <a:ext uri="{FF2B5EF4-FFF2-40B4-BE49-F238E27FC236}">
                    <a16:creationId xmlns:a16="http://schemas.microsoft.com/office/drawing/2014/main" id="{11F502E7-96B4-4DF0-A0FD-D557409BFB97}"/>
                  </a:ext>
                </a:extLst>
              </p:cNvPr>
              <p:cNvPicPr/>
              <p:nvPr/>
            </p:nvPicPr>
            <p:blipFill>
              <a:blip r:embed="rId494"/>
              <a:stretch>
                <a:fillRect/>
              </a:stretch>
            </p:blipFill>
            <p:spPr>
              <a:xfrm>
                <a:off x="5857307" y="6327787"/>
                <a:ext cx="204840" cy="26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5">
            <p14:nvContentPartPr>
              <p14:cNvPr id="511" name="Freihand 510">
                <a:extLst>
                  <a:ext uri="{FF2B5EF4-FFF2-40B4-BE49-F238E27FC236}">
                    <a16:creationId xmlns:a16="http://schemas.microsoft.com/office/drawing/2014/main" id="{E1E3DD94-5B8B-4AF1-B5C7-579C68D70E73}"/>
                  </a:ext>
                </a:extLst>
              </p14:cNvPr>
              <p14:cNvContentPartPr/>
              <p14:nvPr/>
            </p14:nvContentPartPr>
            <p14:xfrm>
              <a:off x="6215507" y="6412387"/>
              <a:ext cx="27720" cy="150120"/>
            </p14:xfrm>
          </p:contentPart>
        </mc:Choice>
        <mc:Fallback xmlns="">
          <p:pic>
            <p:nvPicPr>
              <p:cNvPr id="511" name="Freihand 510">
                <a:extLst>
                  <a:ext uri="{FF2B5EF4-FFF2-40B4-BE49-F238E27FC236}">
                    <a16:creationId xmlns:a16="http://schemas.microsoft.com/office/drawing/2014/main" id="{E1E3DD94-5B8B-4AF1-B5C7-579C68D70E73}"/>
                  </a:ext>
                </a:extLst>
              </p:cNvPr>
              <p:cNvPicPr/>
              <p:nvPr/>
            </p:nvPicPr>
            <p:blipFill>
              <a:blip r:embed="rId496"/>
              <a:stretch>
                <a:fillRect/>
              </a:stretch>
            </p:blipFill>
            <p:spPr>
              <a:xfrm>
                <a:off x="6211187" y="6408067"/>
                <a:ext cx="3636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7">
            <p14:nvContentPartPr>
              <p14:cNvPr id="512" name="Freihand 511">
                <a:extLst>
                  <a:ext uri="{FF2B5EF4-FFF2-40B4-BE49-F238E27FC236}">
                    <a16:creationId xmlns:a16="http://schemas.microsoft.com/office/drawing/2014/main" id="{FF8AB81D-9833-41DE-81E8-E2E6BEAA00B2}"/>
                  </a:ext>
                </a:extLst>
              </p14:cNvPr>
              <p14:cNvContentPartPr/>
              <p14:nvPr/>
            </p14:nvContentPartPr>
            <p14:xfrm>
              <a:off x="6148187" y="6371707"/>
              <a:ext cx="328320" cy="161640"/>
            </p14:xfrm>
          </p:contentPart>
        </mc:Choice>
        <mc:Fallback xmlns="">
          <p:pic>
            <p:nvPicPr>
              <p:cNvPr id="512" name="Freihand 511">
                <a:extLst>
                  <a:ext uri="{FF2B5EF4-FFF2-40B4-BE49-F238E27FC236}">
                    <a16:creationId xmlns:a16="http://schemas.microsoft.com/office/drawing/2014/main" id="{FF8AB81D-9833-41DE-81E8-E2E6BEAA00B2}"/>
                  </a:ext>
                </a:extLst>
              </p:cNvPr>
              <p:cNvPicPr/>
              <p:nvPr/>
            </p:nvPicPr>
            <p:blipFill>
              <a:blip r:embed="rId498"/>
              <a:stretch>
                <a:fillRect/>
              </a:stretch>
            </p:blipFill>
            <p:spPr>
              <a:xfrm>
                <a:off x="6143867" y="6367387"/>
                <a:ext cx="33696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9">
            <p14:nvContentPartPr>
              <p14:cNvPr id="513" name="Freihand 512">
                <a:extLst>
                  <a:ext uri="{FF2B5EF4-FFF2-40B4-BE49-F238E27FC236}">
                    <a16:creationId xmlns:a16="http://schemas.microsoft.com/office/drawing/2014/main" id="{ACA48D18-5994-4CE9-9314-C001330BB3DE}"/>
                  </a:ext>
                </a:extLst>
              </p14:cNvPr>
              <p14:cNvContentPartPr/>
              <p14:nvPr/>
            </p14:nvContentPartPr>
            <p14:xfrm>
              <a:off x="6320627" y="6344347"/>
              <a:ext cx="292680" cy="191520"/>
            </p14:xfrm>
          </p:contentPart>
        </mc:Choice>
        <mc:Fallback xmlns="">
          <p:pic>
            <p:nvPicPr>
              <p:cNvPr id="513" name="Freihand 512">
                <a:extLst>
                  <a:ext uri="{FF2B5EF4-FFF2-40B4-BE49-F238E27FC236}">
                    <a16:creationId xmlns:a16="http://schemas.microsoft.com/office/drawing/2014/main" id="{ACA48D18-5994-4CE9-9314-C001330BB3DE}"/>
                  </a:ext>
                </a:extLst>
              </p:cNvPr>
              <p:cNvPicPr/>
              <p:nvPr/>
            </p:nvPicPr>
            <p:blipFill>
              <a:blip r:embed="rId500"/>
              <a:stretch>
                <a:fillRect/>
              </a:stretch>
            </p:blipFill>
            <p:spPr>
              <a:xfrm>
                <a:off x="6316307" y="6340027"/>
                <a:ext cx="301320" cy="200160"/>
              </a:xfrm>
              <a:prstGeom prst="rect">
                <a:avLst/>
              </a:prstGeom>
            </p:spPr>
          </p:pic>
        </mc:Fallback>
      </mc:AlternateContent>
      <p:grpSp>
        <p:nvGrpSpPr>
          <p:cNvPr id="532" name="Gruppieren 531">
            <a:extLst>
              <a:ext uri="{FF2B5EF4-FFF2-40B4-BE49-F238E27FC236}">
                <a16:creationId xmlns:a16="http://schemas.microsoft.com/office/drawing/2014/main" id="{55349829-32FE-4317-897C-0F94F5959F7E}"/>
              </a:ext>
            </a:extLst>
          </p:cNvPr>
          <p:cNvGrpSpPr/>
          <p:nvPr/>
        </p:nvGrpSpPr>
        <p:grpSpPr>
          <a:xfrm>
            <a:off x="6777827" y="6144907"/>
            <a:ext cx="1852560" cy="568440"/>
            <a:chOff x="6777827" y="6144907"/>
            <a:chExt cx="1852560" cy="568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01">
              <p14:nvContentPartPr>
                <p14:cNvPr id="515" name="Freihand 514">
                  <a:extLst>
                    <a:ext uri="{FF2B5EF4-FFF2-40B4-BE49-F238E27FC236}">
                      <a16:creationId xmlns:a16="http://schemas.microsoft.com/office/drawing/2014/main" id="{DE016486-4E4C-443D-8669-6FA80D2BCF25}"/>
                    </a:ext>
                  </a:extLst>
                </p14:cNvPr>
                <p14:cNvContentPartPr/>
                <p14:nvPr/>
              </p14:nvContentPartPr>
              <p14:xfrm>
                <a:off x="6777827" y="6440827"/>
                <a:ext cx="197280" cy="42120"/>
              </p14:xfrm>
            </p:contentPart>
          </mc:Choice>
          <mc:Fallback xmlns="">
            <p:pic>
              <p:nvPicPr>
                <p:cNvPr id="515" name="Freihand 514">
                  <a:extLst>
                    <a:ext uri="{FF2B5EF4-FFF2-40B4-BE49-F238E27FC236}">
                      <a16:creationId xmlns:a16="http://schemas.microsoft.com/office/drawing/2014/main" id="{DE016486-4E4C-443D-8669-6FA80D2BCF25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6773507" y="6436507"/>
                  <a:ext cx="20592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3">
              <p14:nvContentPartPr>
                <p14:cNvPr id="516" name="Freihand 515">
                  <a:extLst>
                    <a:ext uri="{FF2B5EF4-FFF2-40B4-BE49-F238E27FC236}">
                      <a16:creationId xmlns:a16="http://schemas.microsoft.com/office/drawing/2014/main" id="{731B184B-D8BE-4D2D-9063-163AF367CA88}"/>
                    </a:ext>
                  </a:extLst>
                </p14:cNvPr>
                <p14:cNvContentPartPr/>
                <p14:nvPr/>
              </p14:nvContentPartPr>
              <p14:xfrm>
                <a:off x="6929027" y="6359827"/>
                <a:ext cx="174600" cy="225720"/>
              </p14:xfrm>
            </p:contentPart>
          </mc:Choice>
          <mc:Fallback xmlns="">
            <p:pic>
              <p:nvPicPr>
                <p:cNvPr id="516" name="Freihand 515">
                  <a:extLst>
                    <a:ext uri="{FF2B5EF4-FFF2-40B4-BE49-F238E27FC236}">
                      <a16:creationId xmlns:a16="http://schemas.microsoft.com/office/drawing/2014/main" id="{731B184B-D8BE-4D2D-9063-163AF367CA88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6924707" y="6355507"/>
                  <a:ext cx="18324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5">
              <p14:nvContentPartPr>
                <p14:cNvPr id="518" name="Freihand 517">
                  <a:extLst>
                    <a:ext uri="{FF2B5EF4-FFF2-40B4-BE49-F238E27FC236}">
                      <a16:creationId xmlns:a16="http://schemas.microsoft.com/office/drawing/2014/main" id="{62A2C53B-6D2B-48B2-BEF0-35248EB2FBD1}"/>
                    </a:ext>
                  </a:extLst>
                </p14:cNvPr>
                <p14:cNvContentPartPr/>
                <p14:nvPr/>
              </p14:nvContentPartPr>
              <p14:xfrm>
                <a:off x="7316387" y="6250387"/>
                <a:ext cx="11520" cy="176400"/>
              </p14:xfrm>
            </p:contentPart>
          </mc:Choice>
          <mc:Fallback xmlns="">
            <p:pic>
              <p:nvPicPr>
                <p:cNvPr id="518" name="Freihand 517">
                  <a:extLst>
                    <a:ext uri="{FF2B5EF4-FFF2-40B4-BE49-F238E27FC236}">
                      <a16:creationId xmlns:a16="http://schemas.microsoft.com/office/drawing/2014/main" id="{62A2C53B-6D2B-48B2-BEF0-35248EB2FBD1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7312067" y="6246067"/>
                  <a:ext cx="2016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7">
              <p14:nvContentPartPr>
                <p14:cNvPr id="519" name="Freihand 518">
                  <a:extLst>
                    <a:ext uri="{FF2B5EF4-FFF2-40B4-BE49-F238E27FC236}">
                      <a16:creationId xmlns:a16="http://schemas.microsoft.com/office/drawing/2014/main" id="{639389DB-FF2F-4515-881D-ED663A05D351}"/>
                    </a:ext>
                  </a:extLst>
                </p14:cNvPr>
                <p14:cNvContentPartPr/>
                <p14:nvPr/>
              </p14:nvContentPartPr>
              <p14:xfrm>
                <a:off x="7218467" y="6241747"/>
                <a:ext cx="228600" cy="190080"/>
              </p14:xfrm>
            </p:contentPart>
          </mc:Choice>
          <mc:Fallback xmlns="">
            <p:pic>
              <p:nvPicPr>
                <p:cNvPr id="519" name="Freihand 518">
                  <a:extLst>
                    <a:ext uri="{FF2B5EF4-FFF2-40B4-BE49-F238E27FC236}">
                      <a16:creationId xmlns:a16="http://schemas.microsoft.com/office/drawing/2014/main" id="{639389DB-FF2F-4515-881D-ED663A05D351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7214147" y="6237427"/>
                  <a:ext cx="23724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9">
              <p14:nvContentPartPr>
                <p14:cNvPr id="520" name="Freihand 519">
                  <a:extLst>
                    <a:ext uri="{FF2B5EF4-FFF2-40B4-BE49-F238E27FC236}">
                      <a16:creationId xmlns:a16="http://schemas.microsoft.com/office/drawing/2014/main" id="{70909B68-4C59-43FF-9442-2974AB9947FE}"/>
                    </a:ext>
                  </a:extLst>
                </p14:cNvPr>
                <p14:cNvContentPartPr/>
                <p14:nvPr/>
              </p14:nvContentPartPr>
              <p14:xfrm>
                <a:off x="7459667" y="6299707"/>
                <a:ext cx="162000" cy="92520"/>
              </p14:xfrm>
            </p:contentPart>
          </mc:Choice>
          <mc:Fallback xmlns="">
            <p:pic>
              <p:nvPicPr>
                <p:cNvPr id="520" name="Freihand 519">
                  <a:extLst>
                    <a:ext uri="{FF2B5EF4-FFF2-40B4-BE49-F238E27FC236}">
                      <a16:creationId xmlns:a16="http://schemas.microsoft.com/office/drawing/2014/main" id="{70909B68-4C59-43FF-9442-2974AB9947FE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7455347" y="6295387"/>
                  <a:ext cx="17064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1">
              <p14:nvContentPartPr>
                <p14:cNvPr id="521" name="Freihand 520">
                  <a:extLst>
                    <a:ext uri="{FF2B5EF4-FFF2-40B4-BE49-F238E27FC236}">
                      <a16:creationId xmlns:a16="http://schemas.microsoft.com/office/drawing/2014/main" id="{53E055FC-57E6-42AC-9D84-D437F57D350E}"/>
                    </a:ext>
                  </a:extLst>
                </p14:cNvPr>
                <p14:cNvContentPartPr/>
                <p14:nvPr/>
              </p14:nvContentPartPr>
              <p14:xfrm>
                <a:off x="7612307" y="6232027"/>
                <a:ext cx="169920" cy="156600"/>
              </p14:xfrm>
            </p:contentPart>
          </mc:Choice>
          <mc:Fallback xmlns="">
            <p:pic>
              <p:nvPicPr>
                <p:cNvPr id="521" name="Freihand 520">
                  <a:extLst>
                    <a:ext uri="{FF2B5EF4-FFF2-40B4-BE49-F238E27FC236}">
                      <a16:creationId xmlns:a16="http://schemas.microsoft.com/office/drawing/2014/main" id="{53E055FC-57E6-42AC-9D84-D437F57D350E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7607987" y="6227707"/>
                  <a:ext cx="17856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3">
              <p14:nvContentPartPr>
                <p14:cNvPr id="523" name="Freihand 522">
                  <a:extLst>
                    <a:ext uri="{FF2B5EF4-FFF2-40B4-BE49-F238E27FC236}">
                      <a16:creationId xmlns:a16="http://schemas.microsoft.com/office/drawing/2014/main" id="{6FD3A465-3B06-46FA-9EFD-2DA633F2BC3D}"/>
                    </a:ext>
                  </a:extLst>
                </p14:cNvPr>
                <p14:cNvContentPartPr/>
                <p14:nvPr/>
              </p14:nvContentPartPr>
              <p14:xfrm>
                <a:off x="7792307" y="6194227"/>
                <a:ext cx="222480" cy="168480"/>
              </p14:xfrm>
            </p:contentPart>
          </mc:Choice>
          <mc:Fallback xmlns="">
            <p:pic>
              <p:nvPicPr>
                <p:cNvPr id="523" name="Freihand 522">
                  <a:extLst>
                    <a:ext uri="{FF2B5EF4-FFF2-40B4-BE49-F238E27FC236}">
                      <a16:creationId xmlns:a16="http://schemas.microsoft.com/office/drawing/2014/main" id="{6FD3A465-3B06-46FA-9EFD-2DA633F2BC3D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7787987" y="6189907"/>
                  <a:ext cx="23112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5">
              <p14:nvContentPartPr>
                <p14:cNvPr id="524" name="Freihand 523">
                  <a:extLst>
                    <a:ext uri="{FF2B5EF4-FFF2-40B4-BE49-F238E27FC236}">
                      <a16:creationId xmlns:a16="http://schemas.microsoft.com/office/drawing/2014/main" id="{69DC1651-CE18-4C2D-8F5F-56E25AF0B7D9}"/>
                    </a:ext>
                  </a:extLst>
                </p14:cNvPr>
                <p14:cNvContentPartPr/>
                <p14:nvPr/>
              </p14:nvContentPartPr>
              <p14:xfrm>
                <a:off x="8034587" y="6250027"/>
                <a:ext cx="330480" cy="99000"/>
              </p14:xfrm>
            </p:contentPart>
          </mc:Choice>
          <mc:Fallback xmlns="">
            <p:pic>
              <p:nvPicPr>
                <p:cNvPr id="524" name="Freihand 523">
                  <a:extLst>
                    <a:ext uri="{FF2B5EF4-FFF2-40B4-BE49-F238E27FC236}">
                      <a16:creationId xmlns:a16="http://schemas.microsoft.com/office/drawing/2014/main" id="{69DC1651-CE18-4C2D-8F5F-56E25AF0B7D9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8030267" y="6245707"/>
                  <a:ext cx="33912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7">
              <p14:nvContentPartPr>
                <p14:cNvPr id="525" name="Freihand 524">
                  <a:extLst>
                    <a:ext uri="{FF2B5EF4-FFF2-40B4-BE49-F238E27FC236}">
                      <a16:creationId xmlns:a16="http://schemas.microsoft.com/office/drawing/2014/main" id="{60EA76AF-8D35-4C7B-BA03-7269B98849C3}"/>
                    </a:ext>
                  </a:extLst>
                </p14:cNvPr>
                <p14:cNvContentPartPr/>
                <p14:nvPr/>
              </p14:nvContentPartPr>
              <p14:xfrm>
                <a:off x="8356787" y="6193867"/>
                <a:ext cx="360" cy="360"/>
              </p14:xfrm>
            </p:contentPart>
          </mc:Choice>
          <mc:Fallback xmlns="">
            <p:pic>
              <p:nvPicPr>
                <p:cNvPr id="525" name="Freihand 524">
                  <a:extLst>
                    <a:ext uri="{FF2B5EF4-FFF2-40B4-BE49-F238E27FC236}">
                      <a16:creationId xmlns:a16="http://schemas.microsoft.com/office/drawing/2014/main" id="{60EA76AF-8D35-4C7B-BA03-7269B98849C3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8352467" y="6189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8">
              <p14:nvContentPartPr>
                <p14:cNvPr id="526" name="Freihand 525">
                  <a:extLst>
                    <a:ext uri="{FF2B5EF4-FFF2-40B4-BE49-F238E27FC236}">
                      <a16:creationId xmlns:a16="http://schemas.microsoft.com/office/drawing/2014/main" id="{A8AFC9A1-1B6D-4C73-A778-EA23F614090E}"/>
                    </a:ext>
                  </a:extLst>
                </p14:cNvPr>
                <p14:cNvContentPartPr/>
                <p14:nvPr/>
              </p14:nvContentPartPr>
              <p14:xfrm>
                <a:off x="8343107" y="6144907"/>
                <a:ext cx="287280" cy="360360"/>
              </p14:xfrm>
            </p:contentPart>
          </mc:Choice>
          <mc:Fallback xmlns="">
            <p:pic>
              <p:nvPicPr>
                <p:cNvPr id="526" name="Freihand 525">
                  <a:extLst>
                    <a:ext uri="{FF2B5EF4-FFF2-40B4-BE49-F238E27FC236}">
                      <a16:creationId xmlns:a16="http://schemas.microsoft.com/office/drawing/2014/main" id="{A8AFC9A1-1B6D-4C73-A778-EA23F614090E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8338787" y="6140587"/>
                  <a:ext cx="295920" cy="36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0">
              <p14:nvContentPartPr>
                <p14:cNvPr id="528" name="Freihand 527">
                  <a:extLst>
                    <a:ext uri="{FF2B5EF4-FFF2-40B4-BE49-F238E27FC236}">
                      <a16:creationId xmlns:a16="http://schemas.microsoft.com/office/drawing/2014/main" id="{1C701F1F-3B3C-4895-A9C5-8F01F3522D07}"/>
                    </a:ext>
                  </a:extLst>
                </p14:cNvPr>
                <p14:cNvContentPartPr/>
                <p14:nvPr/>
              </p14:nvContentPartPr>
              <p14:xfrm>
                <a:off x="7340507" y="6491947"/>
                <a:ext cx="117360" cy="221400"/>
              </p14:xfrm>
            </p:contentPart>
          </mc:Choice>
          <mc:Fallback xmlns="">
            <p:pic>
              <p:nvPicPr>
                <p:cNvPr id="528" name="Freihand 527">
                  <a:extLst>
                    <a:ext uri="{FF2B5EF4-FFF2-40B4-BE49-F238E27FC236}">
                      <a16:creationId xmlns:a16="http://schemas.microsoft.com/office/drawing/2014/main" id="{1C701F1F-3B3C-4895-A9C5-8F01F3522D07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7336187" y="6487627"/>
                  <a:ext cx="12600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2">
              <p14:nvContentPartPr>
                <p14:cNvPr id="529" name="Freihand 528">
                  <a:extLst>
                    <a:ext uri="{FF2B5EF4-FFF2-40B4-BE49-F238E27FC236}">
                      <a16:creationId xmlns:a16="http://schemas.microsoft.com/office/drawing/2014/main" id="{A7A71AD9-AE58-448A-B6DB-20535E086CC2}"/>
                    </a:ext>
                  </a:extLst>
                </p14:cNvPr>
                <p14:cNvContentPartPr/>
                <p14:nvPr/>
              </p14:nvContentPartPr>
              <p14:xfrm>
                <a:off x="7444187" y="6589147"/>
                <a:ext cx="112680" cy="110160"/>
              </p14:xfrm>
            </p:contentPart>
          </mc:Choice>
          <mc:Fallback xmlns="">
            <p:pic>
              <p:nvPicPr>
                <p:cNvPr id="529" name="Freihand 528">
                  <a:extLst>
                    <a:ext uri="{FF2B5EF4-FFF2-40B4-BE49-F238E27FC236}">
                      <a16:creationId xmlns:a16="http://schemas.microsoft.com/office/drawing/2014/main" id="{A7A71AD9-AE58-448A-B6DB-20535E086CC2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7439867" y="6584827"/>
                  <a:ext cx="12132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4">
              <p14:nvContentPartPr>
                <p14:cNvPr id="530" name="Freihand 529">
                  <a:extLst>
                    <a:ext uri="{FF2B5EF4-FFF2-40B4-BE49-F238E27FC236}">
                      <a16:creationId xmlns:a16="http://schemas.microsoft.com/office/drawing/2014/main" id="{6DBC5AF0-1F1D-4ABC-ABE8-CAFB064AB798}"/>
                    </a:ext>
                  </a:extLst>
                </p14:cNvPr>
                <p14:cNvContentPartPr/>
                <p14:nvPr/>
              </p14:nvContentPartPr>
              <p14:xfrm>
                <a:off x="7582787" y="6567907"/>
                <a:ext cx="132480" cy="124560"/>
              </p14:xfrm>
            </p:contentPart>
          </mc:Choice>
          <mc:Fallback xmlns="">
            <p:pic>
              <p:nvPicPr>
                <p:cNvPr id="530" name="Freihand 529">
                  <a:extLst>
                    <a:ext uri="{FF2B5EF4-FFF2-40B4-BE49-F238E27FC236}">
                      <a16:creationId xmlns:a16="http://schemas.microsoft.com/office/drawing/2014/main" id="{6DBC5AF0-1F1D-4ABC-ABE8-CAFB064AB798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7578467" y="6563587"/>
                  <a:ext cx="1411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6">
              <p14:nvContentPartPr>
                <p14:cNvPr id="531" name="Freihand 530">
                  <a:extLst>
                    <a:ext uri="{FF2B5EF4-FFF2-40B4-BE49-F238E27FC236}">
                      <a16:creationId xmlns:a16="http://schemas.microsoft.com/office/drawing/2014/main" id="{60EB7193-3BC8-4158-BF45-C4C593304A28}"/>
                    </a:ext>
                  </a:extLst>
                </p14:cNvPr>
                <p14:cNvContentPartPr/>
                <p14:nvPr/>
              </p14:nvContentPartPr>
              <p14:xfrm>
                <a:off x="7740107" y="6517147"/>
                <a:ext cx="167400" cy="158040"/>
              </p14:xfrm>
            </p:contentPart>
          </mc:Choice>
          <mc:Fallback xmlns="">
            <p:pic>
              <p:nvPicPr>
                <p:cNvPr id="531" name="Freihand 530">
                  <a:extLst>
                    <a:ext uri="{FF2B5EF4-FFF2-40B4-BE49-F238E27FC236}">
                      <a16:creationId xmlns:a16="http://schemas.microsoft.com/office/drawing/2014/main" id="{60EB7193-3BC8-4158-BF45-C4C593304A28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7735787" y="6512827"/>
                  <a:ext cx="176040" cy="166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28">
            <p14:nvContentPartPr>
              <p14:cNvPr id="533" name="Freihand 532">
                <a:extLst>
                  <a:ext uri="{FF2B5EF4-FFF2-40B4-BE49-F238E27FC236}">
                    <a16:creationId xmlns:a16="http://schemas.microsoft.com/office/drawing/2014/main" id="{B7F5BA69-12D5-41D7-981D-50DA84029AC0}"/>
                  </a:ext>
                </a:extLst>
              </p14:cNvPr>
              <p14:cNvContentPartPr/>
              <p14:nvPr/>
            </p14:nvContentPartPr>
            <p14:xfrm>
              <a:off x="8228987" y="5804347"/>
              <a:ext cx="277200" cy="232920"/>
            </p14:xfrm>
          </p:contentPart>
        </mc:Choice>
        <mc:Fallback xmlns="">
          <p:pic>
            <p:nvPicPr>
              <p:cNvPr id="533" name="Freihand 532">
                <a:extLst>
                  <a:ext uri="{FF2B5EF4-FFF2-40B4-BE49-F238E27FC236}">
                    <a16:creationId xmlns:a16="http://schemas.microsoft.com/office/drawing/2014/main" id="{B7F5BA69-12D5-41D7-981D-50DA84029AC0}"/>
                  </a:ext>
                </a:extLst>
              </p:cNvPr>
              <p:cNvPicPr/>
              <p:nvPr/>
            </p:nvPicPr>
            <p:blipFill>
              <a:blip r:embed="rId529"/>
              <a:stretch>
                <a:fillRect/>
              </a:stretch>
            </p:blipFill>
            <p:spPr>
              <a:xfrm>
                <a:off x="8224667" y="5800027"/>
                <a:ext cx="285840" cy="241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0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50FE85B4-717A-4D6E-B2AF-19C9DF74C476}"/>
                  </a:ext>
                </a:extLst>
              </p14:cNvPr>
              <p14:cNvContentPartPr/>
              <p14:nvPr/>
            </p14:nvContentPartPr>
            <p14:xfrm>
              <a:off x="2969027" y="2804107"/>
              <a:ext cx="2048040" cy="5198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50FE85B4-717A-4D6E-B2AF-19C9DF74C476}"/>
                  </a:ext>
                </a:extLst>
              </p:cNvPr>
              <p:cNvPicPr/>
              <p:nvPr/>
            </p:nvPicPr>
            <p:blipFill>
              <a:blip r:embed="rId531"/>
              <a:stretch>
                <a:fillRect/>
              </a:stretch>
            </p:blipFill>
            <p:spPr>
              <a:xfrm>
                <a:off x="2964707" y="2799787"/>
                <a:ext cx="2056680" cy="52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2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695D3C5F-725E-4E49-AC5D-207C39188454}"/>
                  </a:ext>
                </a:extLst>
              </p14:cNvPr>
              <p14:cNvContentPartPr/>
              <p14:nvPr/>
            </p14:nvContentPartPr>
            <p14:xfrm>
              <a:off x="784547" y="2746507"/>
              <a:ext cx="438840" cy="24408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695D3C5F-725E-4E49-AC5D-207C39188454}"/>
                  </a:ext>
                </a:extLst>
              </p:cNvPr>
              <p:cNvPicPr/>
              <p:nvPr/>
            </p:nvPicPr>
            <p:blipFill>
              <a:blip r:embed="rId533"/>
              <a:stretch>
                <a:fillRect/>
              </a:stretch>
            </p:blipFill>
            <p:spPr>
              <a:xfrm>
                <a:off x="780227" y="2742187"/>
                <a:ext cx="447480" cy="25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4">
            <p14:nvContentPartPr>
              <p14:cNvPr id="4" name="Freihand 3">
                <a:extLst>
                  <a:ext uri="{FF2B5EF4-FFF2-40B4-BE49-F238E27FC236}">
                    <a16:creationId xmlns:a16="http://schemas.microsoft.com/office/drawing/2014/main" id="{F8272EC6-EDEF-4899-ADD6-3F2EAB221816}"/>
                  </a:ext>
                </a:extLst>
              </p14:cNvPr>
              <p14:cNvContentPartPr/>
              <p14:nvPr/>
            </p14:nvContentPartPr>
            <p14:xfrm>
              <a:off x="1499867" y="2807707"/>
              <a:ext cx="4261320" cy="535680"/>
            </p14:xfrm>
          </p:contentPart>
        </mc:Choice>
        <mc:Fallback>
          <p:pic>
            <p:nvPicPr>
              <p:cNvPr id="4" name="Freihand 3">
                <a:extLst>
                  <a:ext uri="{FF2B5EF4-FFF2-40B4-BE49-F238E27FC236}">
                    <a16:creationId xmlns:a16="http://schemas.microsoft.com/office/drawing/2014/main" id="{F8272EC6-EDEF-4899-ADD6-3F2EAB221816}"/>
                  </a:ext>
                </a:extLst>
              </p:cNvPr>
              <p:cNvPicPr/>
              <p:nvPr/>
            </p:nvPicPr>
            <p:blipFill>
              <a:blip r:embed="rId535"/>
              <a:stretch>
                <a:fillRect/>
              </a:stretch>
            </p:blipFill>
            <p:spPr>
              <a:xfrm>
                <a:off x="1495547" y="2803387"/>
                <a:ext cx="4269960" cy="54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6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79630D61-1A06-42FC-9E09-966C34A32EDD}"/>
                  </a:ext>
                </a:extLst>
              </p14:cNvPr>
              <p14:cNvContentPartPr/>
              <p14:nvPr/>
            </p14:nvContentPartPr>
            <p14:xfrm>
              <a:off x="3002147" y="2813467"/>
              <a:ext cx="2040480" cy="63360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79630D61-1A06-42FC-9E09-966C34A32EDD}"/>
                  </a:ext>
                </a:extLst>
              </p:cNvPr>
              <p:cNvPicPr/>
              <p:nvPr/>
            </p:nvPicPr>
            <p:blipFill>
              <a:blip r:embed="rId537"/>
              <a:stretch>
                <a:fillRect/>
              </a:stretch>
            </p:blipFill>
            <p:spPr>
              <a:xfrm>
                <a:off x="2997827" y="2809147"/>
                <a:ext cx="2049120" cy="64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8">
            <p14:nvContentPartPr>
              <p14:cNvPr id="10" name="Freihand 9">
                <a:extLst>
                  <a:ext uri="{FF2B5EF4-FFF2-40B4-BE49-F238E27FC236}">
                    <a16:creationId xmlns:a16="http://schemas.microsoft.com/office/drawing/2014/main" id="{DC03E0CE-E0B3-4909-8404-AB47A4E53DC4}"/>
                  </a:ext>
                </a:extLst>
              </p14:cNvPr>
              <p14:cNvContentPartPr/>
              <p14:nvPr/>
            </p14:nvContentPartPr>
            <p14:xfrm>
              <a:off x="6210467" y="405067"/>
              <a:ext cx="511560" cy="693360"/>
            </p14:xfrm>
          </p:contentPart>
        </mc:Choice>
        <mc:Fallback>
          <p:pic>
            <p:nvPicPr>
              <p:cNvPr id="10" name="Freihand 9">
                <a:extLst>
                  <a:ext uri="{FF2B5EF4-FFF2-40B4-BE49-F238E27FC236}">
                    <a16:creationId xmlns:a16="http://schemas.microsoft.com/office/drawing/2014/main" id="{DC03E0CE-E0B3-4909-8404-AB47A4E53DC4}"/>
                  </a:ext>
                </a:extLst>
              </p:cNvPr>
              <p:cNvPicPr/>
              <p:nvPr/>
            </p:nvPicPr>
            <p:blipFill>
              <a:blip r:embed="rId539"/>
              <a:stretch>
                <a:fillRect/>
              </a:stretch>
            </p:blipFill>
            <p:spPr>
              <a:xfrm>
                <a:off x="6206147" y="400747"/>
                <a:ext cx="520200" cy="70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0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9563211B-C255-48E5-9A41-34B088BAA1A7}"/>
                  </a:ext>
                </a:extLst>
              </p14:cNvPr>
              <p14:cNvContentPartPr/>
              <p14:nvPr/>
            </p14:nvContentPartPr>
            <p14:xfrm>
              <a:off x="2942387" y="2894467"/>
              <a:ext cx="33120" cy="5904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9563211B-C255-48E5-9A41-34B088BAA1A7}"/>
                  </a:ext>
                </a:extLst>
              </p:cNvPr>
              <p:cNvPicPr/>
              <p:nvPr/>
            </p:nvPicPr>
            <p:blipFill>
              <a:blip r:embed="rId541"/>
              <a:stretch>
                <a:fillRect/>
              </a:stretch>
            </p:blipFill>
            <p:spPr>
              <a:xfrm>
                <a:off x="2938067" y="2890147"/>
                <a:ext cx="41760" cy="6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2">
            <p14:nvContentPartPr>
              <p14:cNvPr id="13" name="Freihand 12">
                <a:extLst>
                  <a:ext uri="{FF2B5EF4-FFF2-40B4-BE49-F238E27FC236}">
                    <a16:creationId xmlns:a16="http://schemas.microsoft.com/office/drawing/2014/main" id="{D83598D4-4038-4DE9-8DC8-660DDD63CAA7}"/>
                  </a:ext>
                </a:extLst>
              </p14:cNvPr>
              <p14:cNvContentPartPr/>
              <p14:nvPr/>
            </p14:nvContentPartPr>
            <p14:xfrm>
              <a:off x="1521827" y="2838667"/>
              <a:ext cx="1375560" cy="476280"/>
            </p14:xfrm>
          </p:contentPart>
        </mc:Choice>
        <mc:Fallback>
          <p:pic>
            <p:nvPicPr>
              <p:cNvPr id="13" name="Freihand 12">
                <a:extLst>
                  <a:ext uri="{FF2B5EF4-FFF2-40B4-BE49-F238E27FC236}">
                    <a16:creationId xmlns:a16="http://schemas.microsoft.com/office/drawing/2014/main" id="{D83598D4-4038-4DE9-8DC8-660DDD63CAA7}"/>
                  </a:ext>
                </a:extLst>
              </p:cNvPr>
              <p:cNvPicPr/>
              <p:nvPr/>
            </p:nvPicPr>
            <p:blipFill>
              <a:blip r:embed="rId543"/>
              <a:stretch>
                <a:fillRect/>
              </a:stretch>
            </p:blipFill>
            <p:spPr>
              <a:xfrm>
                <a:off x="1517507" y="2834347"/>
                <a:ext cx="1384200" cy="48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4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7BCF0547-33B1-49B4-BB6E-D1BCAAF2C2A9}"/>
                  </a:ext>
                </a:extLst>
              </p14:cNvPr>
              <p14:cNvContentPartPr/>
              <p14:nvPr/>
            </p14:nvContentPartPr>
            <p14:xfrm>
              <a:off x="1561427" y="3286147"/>
              <a:ext cx="169200" cy="792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7BCF0547-33B1-49B4-BB6E-D1BCAAF2C2A9}"/>
                  </a:ext>
                </a:extLst>
              </p:cNvPr>
              <p:cNvPicPr/>
              <p:nvPr/>
            </p:nvPicPr>
            <p:blipFill>
              <a:blip r:embed="rId545"/>
              <a:stretch>
                <a:fillRect/>
              </a:stretch>
            </p:blipFill>
            <p:spPr>
              <a:xfrm>
                <a:off x="1557107" y="3281827"/>
                <a:ext cx="177840" cy="16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6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26F14CE1-586B-4768-B6D5-532ABE3BEF31}"/>
                  </a:ext>
                </a:extLst>
              </p14:cNvPr>
              <p14:cNvContentPartPr/>
              <p14:nvPr/>
            </p14:nvContentPartPr>
            <p14:xfrm>
              <a:off x="5792867" y="3227107"/>
              <a:ext cx="25920" cy="3924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26F14CE1-586B-4768-B6D5-532ABE3BEF31}"/>
                  </a:ext>
                </a:extLst>
              </p:cNvPr>
              <p:cNvPicPr/>
              <p:nvPr/>
            </p:nvPicPr>
            <p:blipFill>
              <a:blip r:embed="rId547"/>
              <a:stretch>
                <a:fillRect/>
              </a:stretch>
            </p:blipFill>
            <p:spPr>
              <a:xfrm>
                <a:off x="5788547" y="3222787"/>
                <a:ext cx="34560" cy="4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8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A81E50C0-15E0-45EE-9C9B-741BE2547CA7}"/>
                  </a:ext>
                </a:extLst>
              </p14:cNvPr>
              <p14:cNvContentPartPr/>
              <p14:nvPr/>
            </p14:nvContentPartPr>
            <p14:xfrm>
              <a:off x="2787227" y="3186427"/>
              <a:ext cx="65520" cy="30600"/>
            </p14:xfrm>
          </p:contentPart>
        </mc:Choice>
        <mc:Fallback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A81E50C0-15E0-45EE-9C9B-741BE2547CA7}"/>
                  </a:ext>
                </a:extLst>
              </p:cNvPr>
              <p:cNvPicPr/>
              <p:nvPr/>
            </p:nvPicPr>
            <p:blipFill>
              <a:blip r:embed="rId549"/>
              <a:stretch>
                <a:fillRect/>
              </a:stretch>
            </p:blipFill>
            <p:spPr>
              <a:xfrm>
                <a:off x="2782907" y="3182107"/>
                <a:ext cx="74160" cy="3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0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C8FF06E0-2A8D-4DC2-BB34-978F689B9E1E}"/>
                  </a:ext>
                </a:extLst>
              </p14:cNvPr>
              <p14:cNvContentPartPr/>
              <p14:nvPr/>
            </p14:nvContentPartPr>
            <p14:xfrm>
              <a:off x="4235867" y="3105427"/>
              <a:ext cx="61560" cy="18360"/>
            </p14:xfrm>
          </p:contentPart>
        </mc:Choice>
        <mc:Fallback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C8FF06E0-2A8D-4DC2-BB34-978F689B9E1E}"/>
                  </a:ext>
                </a:extLst>
              </p:cNvPr>
              <p:cNvPicPr/>
              <p:nvPr/>
            </p:nvPicPr>
            <p:blipFill>
              <a:blip r:embed="rId551"/>
              <a:stretch>
                <a:fillRect/>
              </a:stretch>
            </p:blipFill>
            <p:spPr>
              <a:xfrm>
                <a:off x="4231547" y="3101107"/>
                <a:ext cx="7020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2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BB988636-50EE-4FBD-B032-ED1A1AC0DA8B}"/>
                  </a:ext>
                </a:extLst>
              </p14:cNvPr>
              <p14:cNvContentPartPr/>
              <p14:nvPr/>
            </p14:nvContentPartPr>
            <p14:xfrm>
              <a:off x="5344667" y="3171667"/>
              <a:ext cx="105120" cy="9144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BB988636-50EE-4FBD-B032-ED1A1AC0DA8B}"/>
                  </a:ext>
                </a:extLst>
              </p:cNvPr>
              <p:cNvPicPr/>
              <p:nvPr/>
            </p:nvPicPr>
            <p:blipFill>
              <a:blip r:embed="rId553"/>
              <a:stretch>
                <a:fillRect/>
              </a:stretch>
            </p:blipFill>
            <p:spPr>
              <a:xfrm>
                <a:off x="5340347" y="3167347"/>
                <a:ext cx="11376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4">
            <p14:nvContentPartPr>
              <p14:cNvPr id="24" name="Freihand 23">
                <a:extLst>
                  <a:ext uri="{FF2B5EF4-FFF2-40B4-BE49-F238E27FC236}">
                    <a16:creationId xmlns:a16="http://schemas.microsoft.com/office/drawing/2014/main" id="{EC1A68C9-A084-499E-AB9D-AF4AF4CD1286}"/>
                  </a:ext>
                </a:extLst>
              </p14:cNvPr>
              <p14:cNvContentPartPr/>
              <p14:nvPr/>
            </p14:nvContentPartPr>
            <p14:xfrm>
              <a:off x="3993227" y="3171667"/>
              <a:ext cx="34560" cy="50400"/>
            </p14:xfrm>
          </p:contentPart>
        </mc:Choice>
        <mc:Fallback>
          <p:pic>
            <p:nvPicPr>
              <p:cNvPr id="24" name="Freihand 23">
                <a:extLst>
                  <a:ext uri="{FF2B5EF4-FFF2-40B4-BE49-F238E27FC236}">
                    <a16:creationId xmlns:a16="http://schemas.microsoft.com/office/drawing/2014/main" id="{EC1A68C9-A084-499E-AB9D-AF4AF4CD1286}"/>
                  </a:ext>
                </a:extLst>
              </p:cNvPr>
              <p:cNvPicPr/>
              <p:nvPr/>
            </p:nvPicPr>
            <p:blipFill>
              <a:blip r:embed="rId555"/>
              <a:stretch>
                <a:fillRect/>
              </a:stretch>
            </p:blipFill>
            <p:spPr>
              <a:xfrm>
                <a:off x="3988907" y="3167347"/>
                <a:ext cx="43200" cy="59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6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6BF9976D-38B5-4CE2-BC88-C109BDA35429}"/>
                  </a:ext>
                </a:extLst>
              </p14:cNvPr>
              <p14:cNvContentPartPr/>
              <p14:nvPr/>
            </p14:nvContentPartPr>
            <p14:xfrm>
              <a:off x="1860227" y="2909947"/>
              <a:ext cx="385200" cy="42588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6BF9976D-38B5-4CE2-BC88-C109BDA35429}"/>
                  </a:ext>
                </a:extLst>
              </p:cNvPr>
              <p:cNvPicPr/>
              <p:nvPr/>
            </p:nvPicPr>
            <p:blipFill>
              <a:blip r:embed="rId557"/>
              <a:stretch>
                <a:fillRect/>
              </a:stretch>
            </p:blipFill>
            <p:spPr>
              <a:xfrm>
                <a:off x="1855907" y="2905627"/>
                <a:ext cx="393840" cy="434520"/>
              </a:xfrm>
              <a:prstGeom prst="rect">
                <a:avLst/>
              </a:prstGeom>
            </p:spPr>
          </p:pic>
        </mc:Fallback>
      </mc:AlternateContent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DA93D28A-6429-4F8C-8440-241B12BEDE48}"/>
              </a:ext>
            </a:extLst>
          </p:cNvPr>
          <p:cNvGrpSpPr/>
          <p:nvPr/>
        </p:nvGrpSpPr>
        <p:grpSpPr>
          <a:xfrm>
            <a:off x="1465667" y="2855587"/>
            <a:ext cx="1515240" cy="960120"/>
            <a:chOff x="1465667" y="2855587"/>
            <a:chExt cx="1515240" cy="960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5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C5F9DDFA-AACD-47E9-AF5E-875D6B8862C1}"/>
                    </a:ext>
                  </a:extLst>
                </p14:cNvPr>
                <p14:cNvContentPartPr/>
                <p14:nvPr/>
              </p14:nvContentPartPr>
              <p14:xfrm>
                <a:off x="1543427" y="2856667"/>
                <a:ext cx="1437480" cy="92880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C5F9DDFA-AACD-47E9-AF5E-875D6B8862C1}"/>
                    </a:ext>
                  </a:extLst>
                </p:cNvPr>
                <p:cNvPicPr/>
                <p:nvPr/>
              </p:nvPicPr>
              <p:blipFill>
                <a:blip r:embed="rId559"/>
                <a:stretch>
                  <a:fillRect/>
                </a:stretch>
              </p:blipFill>
              <p:spPr>
                <a:xfrm>
                  <a:off x="1539107" y="2852347"/>
                  <a:ext cx="1446120" cy="93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0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A94A22C9-283D-4F02-A7CA-8493F63B4CB6}"/>
                    </a:ext>
                  </a:extLst>
                </p14:cNvPr>
                <p14:cNvContentPartPr/>
                <p14:nvPr/>
              </p14:nvContentPartPr>
              <p14:xfrm>
                <a:off x="2211587" y="3082387"/>
                <a:ext cx="374400" cy="23076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A94A22C9-283D-4F02-A7CA-8493F63B4CB6}"/>
                    </a:ext>
                  </a:extLst>
                </p:cNvPr>
                <p:cNvPicPr/>
                <p:nvPr/>
              </p:nvPicPr>
              <p:blipFill>
                <a:blip r:embed="rId561"/>
                <a:stretch>
                  <a:fillRect/>
                </a:stretch>
              </p:blipFill>
              <p:spPr>
                <a:xfrm>
                  <a:off x="2207267" y="3078067"/>
                  <a:ext cx="38304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2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58DE95F6-D9C7-4845-81B7-F3863702DFE0}"/>
                    </a:ext>
                  </a:extLst>
                </p14:cNvPr>
                <p14:cNvContentPartPr/>
                <p14:nvPr/>
              </p14:nvContentPartPr>
              <p14:xfrm>
                <a:off x="1465667" y="2855587"/>
                <a:ext cx="1477440" cy="96012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58DE95F6-D9C7-4845-81B7-F3863702DFE0}"/>
                    </a:ext>
                  </a:extLst>
                </p:cNvPr>
                <p:cNvPicPr/>
                <p:nvPr/>
              </p:nvPicPr>
              <p:blipFill>
                <a:blip r:embed="rId563"/>
                <a:stretch>
                  <a:fillRect/>
                </a:stretch>
              </p:blipFill>
              <p:spPr>
                <a:xfrm>
                  <a:off x="1461347" y="2851267"/>
                  <a:ext cx="1486080" cy="96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4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8345997F-293E-4852-948E-484382A8ED5A}"/>
                    </a:ext>
                  </a:extLst>
                </p14:cNvPr>
                <p14:cNvContentPartPr/>
                <p14:nvPr/>
              </p14:nvContentPartPr>
              <p14:xfrm>
                <a:off x="1891187" y="3110107"/>
                <a:ext cx="28800" cy="54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8345997F-293E-4852-948E-484382A8ED5A}"/>
                    </a:ext>
                  </a:extLst>
                </p:cNvPr>
                <p:cNvPicPr/>
                <p:nvPr/>
              </p:nvPicPr>
              <p:blipFill>
                <a:blip r:embed="rId565"/>
                <a:stretch>
                  <a:fillRect/>
                </a:stretch>
              </p:blipFill>
              <p:spPr>
                <a:xfrm>
                  <a:off x="1886867" y="3105787"/>
                  <a:ext cx="3744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6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A34AECDD-2431-41D9-A474-4AFE5733B994}"/>
                    </a:ext>
                  </a:extLst>
                </p14:cNvPr>
                <p14:cNvContentPartPr/>
                <p14:nvPr/>
              </p14:nvContentPartPr>
              <p14:xfrm>
                <a:off x="1685267" y="3131347"/>
                <a:ext cx="48240" cy="936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A34AECDD-2431-41D9-A474-4AFE5733B994}"/>
                    </a:ext>
                  </a:extLst>
                </p:cNvPr>
                <p:cNvPicPr/>
                <p:nvPr/>
              </p:nvPicPr>
              <p:blipFill>
                <a:blip r:embed="rId567"/>
                <a:stretch>
                  <a:fillRect/>
                </a:stretch>
              </p:blipFill>
              <p:spPr>
                <a:xfrm>
                  <a:off x="1680947" y="3127027"/>
                  <a:ext cx="568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8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83229BE0-00FF-4B85-A792-4109682C39EA}"/>
                    </a:ext>
                  </a:extLst>
                </p14:cNvPr>
                <p14:cNvContentPartPr/>
                <p14:nvPr/>
              </p14:nvContentPartPr>
              <p14:xfrm>
                <a:off x="2763827" y="3134227"/>
                <a:ext cx="24120" cy="36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83229BE0-00FF-4B85-A792-4109682C39EA}"/>
                    </a:ext>
                  </a:extLst>
                </p:cNvPr>
                <p:cNvPicPr/>
                <p:nvPr/>
              </p:nvPicPr>
              <p:blipFill>
                <a:blip r:embed="rId569"/>
                <a:stretch>
                  <a:fillRect/>
                </a:stretch>
              </p:blipFill>
              <p:spPr>
                <a:xfrm>
                  <a:off x="2759507" y="3129907"/>
                  <a:ext cx="3276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1B6B8D3C-2015-456A-9BE7-85CB8CF07D24}"/>
              </a:ext>
            </a:extLst>
          </p:cNvPr>
          <p:cNvGrpSpPr/>
          <p:nvPr/>
        </p:nvGrpSpPr>
        <p:grpSpPr>
          <a:xfrm>
            <a:off x="4188707" y="3038107"/>
            <a:ext cx="176040" cy="91080"/>
            <a:chOff x="4188707" y="3038107"/>
            <a:chExt cx="176040" cy="91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70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1DFFB3E8-87EE-4CD5-B7B4-D4C90C68816D}"/>
                    </a:ext>
                  </a:extLst>
                </p14:cNvPr>
                <p14:cNvContentPartPr/>
                <p14:nvPr/>
              </p14:nvContentPartPr>
              <p14:xfrm>
                <a:off x="4188707" y="3096067"/>
                <a:ext cx="75240" cy="331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1DFFB3E8-87EE-4CD5-B7B4-D4C90C68816D}"/>
                    </a:ext>
                  </a:extLst>
                </p:cNvPr>
                <p:cNvPicPr/>
                <p:nvPr/>
              </p:nvPicPr>
              <p:blipFill>
                <a:blip r:embed="rId571"/>
                <a:stretch>
                  <a:fillRect/>
                </a:stretch>
              </p:blipFill>
              <p:spPr>
                <a:xfrm>
                  <a:off x="4184387" y="3091747"/>
                  <a:ext cx="8388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2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9B0AA7C3-EC3C-4241-AEB5-128D9C1C697A}"/>
                    </a:ext>
                  </a:extLst>
                </p14:cNvPr>
                <p14:cNvContentPartPr/>
                <p14:nvPr/>
              </p14:nvContentPartPr>
              <p14:xfrm>
                <a:off x="4328027" y="3038107"/>
                <a:ext cx="36720" cy="3168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9B0AA7C3-EC3C-4241-AEB5-128D9C1C697A}"/>
                    </a:ext>
                  </a:extLst>
                </p:cNvPr>
                <p:cNvPicPr/>
                <p:nvPr/>
              </p:nvPicPr>
              <p:blipFill>
                <a:blip r:embed="rId573"/>
                <a:stretch>
                  <a:fillRect/>
                </a:stretch>
              </p:blipFill>
              <p:spPr>
                <a:xfrm>
                  <a:off x="4323707" y="3033787"/>
                  <a:ext cx="45360" cy="40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74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C3EBA599-6C70-4876-A236-77D501AAB768}"/>
                  </a:ext>
                </a:extLst>
              </p14:cNvPr>
              <p14:cNvContentPartPr/>
              <p14:nvPr/>
            </p14:nvContentPartPr>
            <p14:xfrm>
              <a:off x="5553827" y="3096427"/>
              <a:ext cx="360" cy="36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C3EBA599-6C70-4876-A236-77D501AAB768}"/>
                  </a:ext>
                </a:extLst>
              </p:cNvPr>
              <p:cNvPicPr/>
              <p:nvPr/>
            </p:nvPicPr>
            <p:blipFill>
              <a:blip r:embed="rId575"/>
              <a:stretch>
                <a:fillRect/>
              </a:stretch>
            </p:blipFill>
            <p:spPr>
              <a:xfrm>
                <a:off x="5549507" y="309210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6">
            <p14:nvContentPartPr>
              <p14:cNvPr id="49" name="Freihand 48">
                <a:extLst>
                  <a:ext uri="{FF2B5EF4-FFF2-40B4-BE49-F238E27FC236}">
                    <a16:creationId xmlns:a16="http://schemas.microsoft.com/office/drawing/2014/main" id="{0EEA3764-FDF8-46FC-B217-018B63556D21}"/>
                  </a:ext>
                </a:extLst>
              </p14:cNvPr>
              <p14:cNvContentPartPr/>
              <p14:nvPr/>
            </p14:nvContentPartPr>
            <p14:xfrm>
              <a:off x="5456627" y="6104227"/>
              <a:ext cx="3196080" cy="614160"/>
            </p14:xfrm>
          </p:contentPart>
        </mc:Choice>
        <mc:Fallback>
          <p:pic>
            <p:nvPicPr>
              <p:cNvPr id="49" name="Freihand 48">
                <a:extLst>
                  <a:ext uri="{FF2B5EF4-FFF2-40B4-BE49-F238E27FC236}">
                    <a16:creationId xmlns:a16="http://schemas.microsoft.com/office/drawing/2014/main" id="{0EEA3764-FDF8-46FC-B217-018B63556D21}"/>
                  </a:ext>
                </a:extLst>
              </p:cNvPr>
              <p:cNvPicPr/>
              <p:nvPr/>
            </p:nvPicPr>
            <p:blipFill>
              <a:blip r:embed="rId577"/>
              <a:stretch>
                <a:fillRect/>
              </a:stretch>
            </p:blipFill>
            <p:spPr>
              <a:xfrm>
                <a:off x="5452307" y="6099907"/>
                <a:ext cx="3204720" cy="622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00688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8E889-143C-DF02-9FC1-51B2FDEC7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84AFEF2-84EC-8856-7425-8C868D1ABF90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Zoll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 (</a:t>
            </a:r>
            <a:r>
              <a:rPr lang="en-US" sz="3991" dirty="0" err="1">
                <a:solidFill>
                  <a:sysClr val="windowText" lastClr="000000"/>
                </a:solidFill>
              </a:rPr>
              <a:t>Zusammenassung</a:t>
            </a:r>
            <a:r>
              <a:rPr lang="en-US" sz="3991" dirty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B08766A-1CD5-DCD5-B2C3-1BD8C1B7A7EF}"/>
              </a:ext>
            </a:extLst>
          </p:cNvPr>
          <p:cNvSpPr txBox="1"/>
          <p:nvPr/>
        </p:nvSpPr>
        <p:spPr>
          <a:xfrm>
            <a:off x="7857917" y="851657"/>
            <a:ext cx="420166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u="sng" dirty="0" err="1"/>
              <a:t>Effects</a:t>
            </a:r>
            <a:r>
              <a:rPr lang="de-DE" sz="2400" u="sng" dirty="0"/>
              <a:t>:</a:t>
            </a:r>
          </a:p>
          <a:p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A: Producers Surplus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A+B+C+D: </a:t>
            </a:r>
            <a:r>
              <a:rPr lang="de-DE" sz="2400" dirty="0" err="1"/>
              <a:t>Cosumers</a:t>
            </a:r>
            <a:r>
              <a:rPr lang="de-DE" sz="2400" dirty="0"/>
              <a:t> Surplus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C: </a:t>
            </a:r>
            <a:r>
              <a:rPr lang="de-DE" sz="2400" dirty="0" err="1"/>
              <a:t>Tariff</a:t>
            </a:r>
            <a:r>
              <a:rPr lang="de-DE" sz="2400" dirty="0"/>
              <a:t> </a:t>
            </a:r>
            <a:r>
              <a:rPr lang="de-DE" sz="2400" dirty="0" err="1"/>
              <a:t>revenue</a:t>
            </a:r>
            <a:r>
              <a:rPr lang="de-DE" sz="2400" dirty="0"/>
              <a:t>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B + D: Change in </a:t>
            </a:r>
            <a:r>
              <a:rPr lang="de-DE" sz="2400" dirty="0" err="1"/>
              <a:t>Welfare</a:t>
            </a:r>
            <a:r>
              <a:rPr lang="de-DE" sz="2400" dirty="0"/>
              <a:t>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6C37D78-6FCA-3C59-ABF2-4C23DEAE2540}"/>
              </a:ext>
            </a:extLst>
          </p:cNvPr>
          <p:cNvGrpSpPr/>
          <p:nvPr/>
        </p:nvGrpSpPr>
        <p:grpSpPr>
          <a:xfrm>
            <a:off x="104602" y="1449218"/>
            <a:ext cx="7541588" cy="4126766"/>
            <a:chOff x="1767750" y="1600110"/>
            <a:chExt cx="7385986" cy="4166669"/>
          </a:xfrm>
        </p:grpSpPr>
        <p:cxnSp>
          <p:nvCxnSpPr>
            <p:cNvPr id="8" name="Straight Arrow Connector 6">
              <a:extLst>
                <a:ext uri="{FF2B5EF4-FFF2-40B4-BE49-F238E27FC236}">
                  <a16:creationId xmlns:a16="http://schemas.microsoft.com/office/drawing/2014/main" id="{638BB42A-2975-F3C2-8E8C-9D0083A43BDD}"/>
                </a:ext>
              </a:extLst>
            </p:cNvPr>
            <p:cNvCxnSpPr/>
            <p:nvPr/>
          </p:nvCxnSpPr>
          <p:spPr>
            <a:xfrm flipV="1">
              <a:off x="3227102" y="1606880"/>
              <a:ext cx="0" cy="385531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610A6EDC-9889-1D83-65AD-D39E18C0287E}"/>
                </a:ext>
              </a:extLst>
            </p:cNvPr>
            <p:cNvGrpSpPr/>
            <p:nvPr/>
          </p:nvGrpSpPr>
          <p:grpSpPr>
            <a:xfrm>
              <a:off x="1767750" y="1600110"/>
              <a:ext cx="7385986" cy="4166669"/>
              <a:chOff x="1767750" y="1600110"/>
              <a:chExt cx="7405634" cy="4335414"/>
            </a:xfrm>
          </p:grpSpPr>
          <p:cxnSp>
            <p:nvCxnSpPr>
              <p:cNvPr id="9" name="Straight Arrow Connector 7">
                <a:extLst>
                  <a:ext uri="{FF2B5EF4-FFF2-40B4-BE49-F238E27FC236}">
                    <a16:creationId xmlns:a16="http://schemas.microsoft.com/office/drawing/2014/main" id="{B156B77F-2412-0A58-2C52-5434FC9C97D7}"/>
                  </a:ext>
                </a:extLst>
              </p:cNvPr>
              <p:cNvCxnSpPr/>
              <p:nvPr/>
            </p:nvCxnSpPr>
            <p:spPr>
              <a:xfrm>
                <a:off x="3227103" y="5462190"/>
                <a:ext cx="5284973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12">
                <a:extLst>
                  <a:ext uri="{FF2B5EF4-FFF2-40B4-BE49-F238E27FC236}">
                    <a16:creationId xmlns:a16="http://schemas.microsoft.com/office/drawing/2014/main" id="{0C7147DF-374B-2C61-2C3B-308FFDE24D58}"/>
                  </a:ext>
                </a:extLst>
              </p:cNvPr>
              <p:cNvSpPr txBox="1"/>
              <p:nvPr/>
            </p:nvSpPr>
            <p:spPr>
              <a:xfrm>
                <a:off x="2573774" y="1722845"/>
                <a:ext cx="302543" cy="331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2DF2062D-9445-AB3E-1E7B-EB96AE5E1FA0}"/>
                  </a:ext>
                </a:extLst>
              </p:cNvPr>
              <p:cNvSpPr txBox="1"/>
              <p:nvPr/>
            </p:nvSpPr>
            <p:spPr>
              <a:xfrm>
                <a:off x="7630526" y="5603968"/>
                <a:ext cx="302544" cy="331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cxnSp>
            <p:nvCxnSpPr>
              <p:cNvPr id="12" name="Straight Connector 8">
                <a:extLst>
                  <a:ext uri="{FF2B5EF4-FFF2-40B4-BE49-F238E27FC236}">
                    <a16:creationId xmlns:a16="http://schemas.microsoft.com/office/drawing/2014/main" id="{7D378F84-BF38-0525-CDA2-BB59012CC62B}"/>
                  </a:ext>
                </a:extLst>
              </p:cNvPr>
              <p:cNvCxnSpPr/>
              <p:nvPr/>
            </p:nvCxnSpPr>
            <p:spPr>
              <a:xfrm flipV="1">
                <a:off x="3227103" y="1971919"/>
                <a:ext cx="4566481" cy="3098367"/>
              </a:xfrm>
              <a:prstGeom prst="line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9">
                <a:extLst>
                  <a:ext uri="{FF2B5EF4-FFF2-40B4-BE49-F238E27FC236}">
                    <a16:creationId xmlns:a16="http://schemas.microsoft.com/office/drawing/2014/main" id="{7171A9F9-FABA-D9BD-D140-3FD0EFAD9AEA}"/>
                  </a:ext>
                </a:extLst>
              </p:cNvPr>
              <p:cNvCxnSpPr/>
              <p:nvPr/>
            </p:nvCxnSpPr>
            <p:spPr>
              <a:xfrm>
                <a:off x="3239379" y="1971918"/>
                <a:ext cx="5338014" cy="322900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AACBF2C7-7A4A-C47E-BF1C-59D04FF12667}"/>
                  </a:ext>
                </a:extLst>
              </p:cNvPr>
              <p:cNvSpPr txBox="1"/>
              <p:nvPr/>
            </p:nvSpPr>
            <p:spPr>
              <a:xfrm>
                <a:off x="8283700" y="4670032"/>
                <a:ext cx="889684" cy="360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Demand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75E8501E-133F-E860-A237-DD90B744A047}"/>
                  </a:ext>
                </a:extLst>
              </p:cNvPr>
              <p:cNvSpPr txBox="1"/>
              <p:nvPr/>
            </p:nvSpPr>
            <p:spPr>
              <a:xfrm>
                <a:off x="7303939" y="1600110"/>
                <a:ext cx="741719" cy="360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Supply</a:t>
                </a:r>
              </a:p>
            </p:txBody>
          </p:sp>
          <p:cxnSp>
            <p:nvCxnSpPr>
              <p:cNvPr id="16" name="Straight Connector 18">
                <a:extLst>
                  <a:ext uri="{FF2B5EF4-FFF2-40B4-BE49-F238E27FC236}">
                    <a16:creationId xmlns:a16="http://schemas.microsoft.com/office/drawing/2014/main" id="{ECBC1B34-A637-0A90-F18D-50E74A7F26CE}"/>
                  </a:ext>
                </a:extLst>
              </p:cNvPr>
              <p:cNvCxnSpPr/>
              <p:nvPr/>
            </p:nvCxnSpPr>
            <p:spPr>
              <a:xfrm flipH="1">
                <a:off x="3227103" y="4343445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2">
                <a:extLst>
                  <a:ext uri="{FF2B5EF4-FFF2-40B4-BE49-F238E27FC236}">
                    <a16:creationId xmlns:a16="http://schemas.microsoft.com/office/drawing/2014/main" id="{BA2269B3-C5B3-E2FE-C1E4-9B7D5F27DD7D}"/>
                  </a:ext>
                </a:extLst>
              </p:cNvPr>
              <p:cNvSpPr txBox="1"/>
              <p:nvPr/>
            </p:nvSpPr>
            <p:spPr>
              <a:xfrm>
                <a:off x="1767750" y="4164052"/>
                <a:ext cx="1549232" cy="331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cxnSp>
            <p:nvCxnSpPr>
              <p:cNvPr id="18" name="Straight Connector 18">
                <a:extLst>
                  <a:ext uri="{FF2B5EF4-FFF2-40B4-BE49-F238E27FC236}">
                    <a16:creationId xmlns:a16="http://schemas.microsoft.com/office/drawing/2014/main" id="{E4CA6A68-634F-284F-6900-ED1180DACE50}"/>
                  </a:ext>
                </a:extLst>
              </p:cNvPr>
              <p:cNvCxnSpPr/>
              <p:nvPr/>
            </p:nvCxnSpPr>
            <p:spPr>
              <a:xfrm flipH="1">
                <a:off x="3254254" y="3690270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2">
                <a:extLst>
                  <a:ext uri="{FF2B5EF4-FFF2-40B4-BE49-F238E27FC236}">
                    <a16:creationId xmlns:a16="http://schemas.microsoft.com/office/drawing/2014/main" id="{A403A506-908A-CF93-DC76-E2E5E72614D3}"/>
                  </a:ext>
                </a:extLst>
              </p:cNvPr>
              <p:cNvSpPr txBox="1"/>
              <p:nvPr/>
            </p:nvSpPr>
            <p:spPr>
              <a:xfrm>
                <a:off x="2207568" y="3494318"/>
                <a:ext cx="958916" cy="331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+t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tarif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1200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Straight Connector 18">
                <a:extLst>
                  <a:ext uri="{FF2B5EF4-FFF2-40B4-BE49-F238E27FC236}">
                    <a16:creationId xmlns:a16="http://schemas.microsoft.com/office/drawing/2014/main" id="{519D9F5C-B121-2BD1-867C-44207621F465}"/>
                  </a:ext>
                </a:extLst>
              </p:cNvPr>
              <p:cNvCxnSpPr/>
              <p:nvPr/>
            </p:nvCxnSpPr>
            <p:spPr>
              <a:xfrm>
                <a:off x="527909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8">
                <a:extLst>
                  <a:ext uri="{FF2B5EF4-FFF2-40B4-BE49-F238E27FC236}">
                    <a16:creationId xmlns:a16="http://schemas.microsoft.com/office/drawing/2014/main" id="{17DA3DD0-9471-75D2-2B34-E10F0716242D}"/>
                  </a:ext>
                </a:extLst>
              </p:cNvPr>
              <p:cNvCxnSpPr/>
              <p:nvPr/>
            </p:nvCxnSpPr>
            <p:spPr>
              <a:xfrm>
                <a:off x="606290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99EFE197-0F81-F302-F4AA-28D83F193C71}"/>
                  </a:ext>
                </a:extLst>
              </p:cNvPr>
              <p:cNvSpPr txBox="1"/>
              <p:nvPr/>
            </p:nvSpPr>
            <p:spPr>
              <a:xfrm>
                <a:off x="3815184" y="3877794"/>
                <a:ext cx="306494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A</a:t>
                </a:r>
              </a:p>
            </p:txBody>
          </p:sp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EB747879-4AA9-5721-AEB9-197F402E4D88}"/>
                  </a:ext>
                </a:extLst>
              </p:cNvPr>
              <p:cNvSpPr txBox="1"/>
              <p:nvPr/>
            </p:nvSpPr>
            <p:spPr>
              <a:xfrm>
                <a:off x="4925582" y="3951540"/>
                <a:ext cx="298480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B</a:t>
                </a:r>
              </a:p>
            </p:txBody>
          </p:sp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D44AE45C-0AD1-B66C-2694-190D2C17452D}"/>
                  </a:ext>
                </a:extLst>
              </p:cNvPr>
              <p:cNvSpPr txBox="1"/>
              <p:nvPr/>
            </p:nvSpPr>
            <p:spPr>
              <a:xfrm>
                <a:off x="5540365" y="3951540"/>
                <a:ext cx="29687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C</a:t>
                </a: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97D13017-0B8E-BC93-723F-B23BE09DC7ED}"/>
                  </a:ext>
                </a:extLst>
              </p:cNvPr>
              <p:cNvSpPr txBox="1"/>
              <p:nvPr/>
            </p:nvSpPr>
            <p:spPr>
              <a:xfrm>
                <a:off x="6231932" y="3943111"/>
                <a:ext cx="31290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D</a:t>
                </a:r>
              </a:p>
            </p:txBody>
          </p:sp>
        </p:grpSp>
      </p:grpSp>
      <p:sp>
        <p:nvSpPr>
          <p:cNvPr id="26" name="TextBox 15">
            <a:extLst>
              <a:ext uri="{FF2B5EF4-FFF2-40B4-BE49-F238E27FC236}">
                <a16:creationId xmlns:a16="http://schemas.microsoft.com/office/drawing/2014/main" id="{EB5277AE-C08F-33D7-576F-72DA2DC56A13}"/>
              </a:ext>
            </a:extLst>
          </p:cNvPr>
          <p:cNvSpPr txBox="1"/>
          <p:nvPr/>
        </p:nvSpPr>
        <p:spPr>
          <a:xfrm>
            <a:off x="3901910" y="5182874"/>
            <a:ext cx="391454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BB45CC4F-08BB-258D-FFAD-D331779DA66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305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86965-1DB6-F83F-9402-9D2DA8C64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281DB46E-14C2-C54C-1EDE-2BB2A19179EE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02C4239C-9405-6A7E-073D-57A5C4658E41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091B84DF-5C59-64A7-E84E-96CB64E78073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A433F726-4408-A60B-8608-4AE70B15B870}"/>
              </a:ext>
            </a:extLst>
          </p:cNvPr>
          <p:cNvSpPr txBox="1"/>
          <p:nvPr/>
        </p:nvSpPr>
        <p:spPr>
          <a:xfrm>
            <a:off x="5941612" y="4618395"/>
            <a:ext cx="277640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1BAE0CA2-949B-3AA2-89F1-DBDED61B29E0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58D7F12F-83B6-45C0-030A-79700FB98679}"/>
              </a:ext>
            </a:extLst>
          </p:cNvPr>
          <p:cNvSpPr txBox="1"/>
          <p:nvPr/>
        </p:nvSpPr>
        <p:spPr>
          <a:xfrm>
            <a:off x="43642" y="3107447"/>
            <a:ext cx="1577673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5EFC1A5D-032F-9821-C9E4-91B2A6C4F943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A8A82CC2-79B7-3A8D-C639-D0A93A2EBEFE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53E7230F-4964-F3D0-0E4E-009BF563FC93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AD7C9E-9549-F41D-FB99-7824ADB75C6A}"/>
              </a:ext>
            </a:extLst>
          </p:cNvPr>
          <p:cNvSpPr txBox="1">
            <a:spLocks/>
          </p:cNvSpPr>
          <p:nvPr/>
        </p:nvSpPr>
        <p:spPr>
          <a:xfrm>
            <a:off x="348798" y="0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Import quota: Small country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21555046-29FF-4789-BF50-916A3726C427}"/>
              </a:ext>
            </a:extLst>
          </p:cNvPr>
          <p:cNvGrpSpPr/>
          <p:nvPr/>
        </p:nvGrpSpPr>
        <p:grpSpPr>
          <a:xfrm>
            <a:off x="7081307" y="3856387"/>
            <a:ext cx="285840" cy="203760"/>
            <a:chOff x="7081307" y="3856387"/>
            <a:chExt cx="285840" cy="203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89C0D988-A004-4FED-94C3-60FF16763448}"/>
                    </a:ext>
                  </a:extLst>
                </p14:cNvPr>
                <p14:cNvContentPartPr/>
                <p14:nvPr/>
              </p14:nvContentPartPr>
              <p14:xfrm>
                <a:off x="7217747" y="3880507"/>
                <a:ext cx="25920" cy="176040"/>
              </p14:xfrm>
            </p:contentPart>
          </mc:Choice>
          <mc:Fallback xmlns=""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89C0D988-A004-4FED-94C3-60FF1676344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213427" y="3876187"/>
                  <a:ext cx="3456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5ED1F7E5-3ACA-4C37-924E-0A20AC87DBEB}"/>
                    </a:ext>
                  </a:extLst>
                </p14:cNvPr>
                <p14:cNvContentPartPr/>
                <p14:nvPr/>
              </p14:nvContentPartPr>
              <p14:xfrm>
                <a:off x="7081307" y="3856387"/>
                <a:ext cx="285840" cy="20376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5ED1F7E5-3ACA-4C37-924E-0A20AC87DBE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076987" y="3852067"/>
                  <a:ext cx="294480" cy="212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4D87082D-65A5-4881-AD5D-BD813B3E1826}"/>
                  </a:ext>
                </a:extLst>
              </p14:cNvPr>
              <p14:cNvContentPartPr/>
              <p14:nvPr/>
            </p14:nvContentPartPr>
            <p14:xfrm>
              <a:off x="6390827" y="682987"/>
              <a:ext cx="335880" cy="236160"/>
            </p14:xfrm>
          </p:contentPart>
        </mc:Choice>
        <mc:Fallback xmlns=""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4D87082D-65A5-4881-AD5D-BD813B3E182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386507" y="678667"/>
                <a:ext cx="344520" cy="24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FC27A94F-4F31-415F-BFC1-22D73258A8F9}"/>
                  </a:ext>
                </a:extLst>
              </p14:cNvPr>
              <p14:cNvContentPartPr/>
              <p14:nvPr/>
            </p14:nvContentPartPr>
            <p14:xfrm>
              <a:off x="2503547" y="538627"/>
              <a:ext cx="1255680" cy="95760"/>
            </p14:xfrm>
          </p:contentPart>
        </mc:Choice>
        <mc:Fallback xmlns=""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FC27A94F-4F31-415F-BFC1-22D73258A8F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99227" y="534307"/>
                <a:ext cx="126432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F3307FBD-B207-48C9-B0D8-EBA387F41AAF}"/>
                  </a:ext>
                </a:extLst>
              </p14:cNvPr>
              <p14:cNvContentPartPr/>
              <p14:nvPr/>
            </p14:nvContentPartPr>
            <p14:xfrm>
              <a:off x="566027" y="2965387"/>
              <a:ext cx="569520" cy="68616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F3307FBD-B207-48C9-B0D8-EBA387F41AA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61707" y="2961067"/>
                <a:ext cx="578160" cy="69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316EE51-FB44-49D8-8144-F8921FF1258B}"/>
                  </a:ext>
                </a:extLst>
              </p14:cNvPr>
              <p14:cNvContentPartPr/>
              <p14:nvPr/>
            </p14:nvContentPartPr>
            <p14:xfrm>
              <a:off x="5771987" y="3319267"/>
              <a:ext cx="32400" cy="1206000"/>
            </p14:xfrm>
          </p:contentPart>
        </mc:Choice>
        <mc:Fallback xmlns=""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316EE51-FB44-49D8-8144-F8921FF1258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767667" y="3314947"/>
                <a:ext cx="41040" cy="121464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5839E0D8-3629-4957-A2ED-4A566A254C78}"/>
              </a:ext>
            </a:extLst>
          </p:cNvPr>
          <p:cNvGrpSpPr/>
          <p:nvPr/>
        </p:nvGrpSpPr>
        <p:grpSpPr>
          <a:xfrm>
            <a:off x="2321747" y="3151147"/>
            <a:ext cx="2547720" cy="2421360"/>
            <a:chOff x="2321747" y="3151147"/>
            <a:chExt cx="2547720" cy="2421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B9D325C2-44E6-42FD-9CE3-1ED9747A7A5C}"/>
                    </a:ext>
                  </a:extLst>
                </p14:cNvPr>
                <p14:cNvContentPartPr/>
                <p14:nvPr/>
              </p14:nvContentPartPr>
              <p14:xfrm>
                <a:off x="2367107" y="3277147"/>
                <a:ext cx="44640" cy="1122480"/>
              </p14:xfrm>
            </p:contentPart>
          </mc:Choice>
          <mc:Fallback xmlns=""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B9D325C2-44E6-42FD-9CE3-1ED9747A7A5C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362787" y="3272827"/>
                  <a:ext cx="53280" cy="113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5DC2EB92-0841-463F-B901-2B3C4286C6C1}"/>
                    </a:ext>
                  </a:extLst>
                </p14:cNvPr>
                <p14:cNvContentPartPr/>
                <p14:nvPr/>
              </p14:nvContentPartPr>
              <p14:xfrm>
                <a:off x="3883067" y="4928827"/>
                <a:ext cx="30240" cy="232200"/>
              </p14:xfrm>
            </p:contentPart>
          </mc:Choice>
          <mc:Fallback xmlns=""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5DC2EB92-0841-463F-B901-2B3C4286C6C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878747" y="4924507"/>
                  <a:ext cx="3888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66E0C122-9332-4BCB-8672-E43F9A35A868}"/>
                    </a:ext>
                  </a:extLst>
                </p14:cNvPr>
                <p14:cNvContentPartPr/>
                <p14:nvPr/>
              </p14:nvContentPartPr>
              <p14:xfrm>
                <a:off x="3731147" y="5181187"/>
                <a:ext cx="376560" cy="52920"/>
              </p14:xfrm>
            </p:contentPart>
          </mc:Choice>
          <mc:Fallback xmlns=""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66E0C122-9332-4BCB-8672-E43F9A35A86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726827" y="5176867"/>
                  <a:ext cx="385200" cy="6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C7FB456-6D12-41B9-B92E-B1660AC2D06E}"/>
                    </a:ext>
                  </a:extLst>
                </p14:cNvPr>
                <p14:cNvContentPartPr/>
                <p14:nvPr/>
              </p14:nvContentPartPr>
              <p14:xfrm>
                <a:off x="3751307" y="4865467"/>
                <a:ext cx="287640" cy="50040"/>
              </p14:xfrm>
            </p:contentPart>
          </mc:Choice>
          <mc:Fallback xmlns=""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C7FB456-6D12-41B9-B92E-B1660AC2D06E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746987" y="4861147"/>
                  <a:ext cx="29628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652EB565-572F-4D0A-ADC3-11143A0668F0}"/>
                    </a:ext>
                  </a:extLst>
                </p14:cNvPr>
                <p14:cNvContentPartPr/>
                <p14:nvPr/>
              </p14:nvContentPartPr>
              <p14:xfrm>
                <a:off x="4244507" y="4862227"/>
                <a:ext cx="317880" cy="352800"/>
              </p14:xfrm>
            </p:contentPart>
          </mc:Choice>
          <mc:Fallback xmlns=""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652EB565-572F-4D0A-ADC3-11143A0668F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240187" y="4857907"/>
                  <a:ext cx="326520" cy="36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6315836A-E10A-43C4-9B42-1DEBA50F8E03}"/>
                    </a:ext>
                  </a:extLst>
                </p14:cNvPr>
                <p14:cNvContentPartPr/>
                <p14:nvPr/>
              </p14:nvContentPartPr>
              <p14:xfrm>
                <a:off x="4313267" y="4720747"/>
                <a:ext cx="68040" cy="30240"/>
              </p14:xfrm>
            </p:contentPart>
          </mc:Choice>
          <mc:Fallback xmlns=""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6315836A-E10A-43C4-9B42-1DEBA50F8E03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308947" y="4716427"/>
                  <a:ext cx="766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78DB07B2-9C11-4376-9AE2-106437C02B19}"/>
                    </a:ext>
                  </a:extLst>
                </p14:cNvPr>
                <p14:cNvContentPartPr/>
                <p14:nvPr/>
              </p14:nvContentPartPr>
              <p14:xfrm>
                <a:off x="3406427" y="4692667"/>
                <a:ext cx="1463040" cy="879840"/>
              </p14:xfrm>
            </p:contentPart>
          </mc:Choice>
          <mc:Fallback xmlns=""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78DB07B2-9C11-4376-9AE2-106437C02B19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402107" y="4688347"/>
                  <a:ext cx="1471680" cy="88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0A4BD574-035D-4F3C-8ECF-D0E6C76BCB64}"/>
                    </a:ext>
                  </a:extLst>
                </p14:cNvPr>
                <p14:cNvContentPartPr/>
                <p14:nvPr/>
              </p14:nvContentPartPr>
              <p14:xfrm>
                <a:off x="3941747" y="3151147"/>
                <a:ext cx="48600" cy="317880"/>
              </p14:xfrm>
            </p:contentPart>
          </mc:Choice>
          <mc:Fallback xmlns=""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0A4BD574-035D-4F3C-8ECF-D0E6C76BCB64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937427" y="3146827"/>
                  <a:ext cx="57240" cy="32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FEF596A3-FCFC-43B6-9DFC-E22D471836A6}"/>
                    </a:ext>
                  </a:extLst>
                </p14:cNvPr>
                <p14:cNvContentPartPr/>
                <p14:nvPr/>
              </p14:nvContentPartPr>
              <p14:xfrm>
                <a:off x="2321747" y="4478827"/>
                <a:ext cx="755280" cy="231480"/>
              </p14:xfrm>
            </p:contentPart>
          </mc:Choice>
          <mc:Fallback xmlns=""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FEF596A3-FCFC-43B6-9DFC-E22D471836A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317427" y="4474507"/>
                  <a:ext cx="76392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D1E5C380-211F-41D1-B7EC-688ABBEF2C21}"/>
                    </a:ext>
                  </a:extLst>
                </p14:cNvPr>
                <p14:cNvContentPartPr/>
                <p14:nvPr/>
              </p14:nvContentPartPr>
              <p14:xfrm>
                <a:off x="3070907" y="4554787"/>
                <a:ext cx="642960" cy="170640"/>
              </p14:xfrm>
            </p:contentPart>
          </mc:Choice>
          <mc:Fallback xmlns=""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D1E5C380-211F-41D1-B7EC-688ABBEF2C2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066587" y="4550467"/>
                  <a:ext cx="6516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62821AD6-C4D7-4450-86DB-5DD3D8F9E198}"/>
                    </a:ext>
                  </a:extLst>
                </p14:cNvPr>
                <p14:cNvContentPartPr/>
                <p14:nvPr/>
              </p14:nvContentPartPr>
              <p14:xfrm>
                <a:off x="2752307" y="4811827"/>
                <a:ext cx="321840" cy="283320"/>
              </p14:xfrm>
            </p:contentPart>
          </mc:Choice>
          <mc:Fallback xmlns=""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62821AD6-C4D7-4450-86DB-5DD3D8F9E198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2747987" y="4807507"/>
                  <a:ext cx="330480" cy="29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3FA07E27-2CB7-4EC2-AF2A-FBDF530FDA46}"/>
                    </a:ext>
                  </a:extLst>
                </p14:cNvPr>
                <p14:cNvContentPartPr/>
                <p14:nvPr/>
              </p14:nvContentPartPr>
              <p14:xfrm>
                <a:off x="2886947" y="4954747"/>
                <a:ext cx="222120" cy="124560"/>
              </p14:xfrm>
            </p:contentPart>
          </mc:Choice>
          <mc:Fallback xmlns=""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3FA07E27-2CB7-4EC2-AF2A-FBDF530FDA46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882627" y="4950427"/>
                  <a:ext cx="230760" cy="133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49EE788C-7D40-4F29-AF04-3959BE140463}"/>
                  </a:ext>
                </a:extLst>
              </p14:cNvPr>
              <p14:cNvContentPartPr/>
              <p14:nvPr/>
            </p14:nvContentPartPr>
            <p14:xfrm>
              <a:off x="1558187" y="3345187"/>
              <a:ext cx="624960" cy="415440"/>
            </p14:xfrm>
          </p:contentPart>
        </mc:Choice>
        <mc:Fallback xmlns=""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49EE788C-7D40-4F29-AF04-3959BE140463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1553867" y="3340867"/>
                <a:ext cx="633600" cy="42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35DC0E16-2815-478D-B6C1-2847F30DC2F5}"/>
                  </a:ext>
                </a:extLst>
              </p14:cNvPr>
              <p14:cNvContentPartPr/>
              <p14:nvPr/>
            </p14:nvContentPartPr>
            <p14:xfrm>
              <a:off x="1545947" y="3291547"/>
              <a:ext cx="746640" cy="479520"/>
            </p14:xfrm>
          </p:contentPart>
        </mc:Choice>
        <mc:Fallback xmlns=""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35DC0E16-2815-478D-B6C1-2847F30DC2F5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1541627" y="3287227"/>
                <a:ext cx="755280" cy="48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89F52AA9-472F-41D5-9BA6-5C42BF6DAEA5}"/>
                  </a:ext>
                </a:extLst>
              </p14:cNvPr>
              <p14:cNvContentPartPr/>
              <p14:nvPr/>
            </p14:nvContentPartPr>
            <p14:xfrm>
              <a:off x="517787" y="2937307"/>
              <a:ext cx="586080" cy="747000"/>
            </p14:xfrm>
          </p:contentPart>
        </mc:Choice>
        <mc:Fallback xmlns=""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89F52AA9-472F-41D5-9BA6-5C42BF6DAEA5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13467" y="2932987"/>
                <a:ext cx="594720" cy="75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35283F10-65C6-4393-B800-F584D22D06B2}"/>
                  </a:ext>
                </a:extLst>
              </p14:cNvPr>
              <p14:cNvContentPartPr/>
              <p14:nvPr/>
            </p14:nvContentPartPr>
            <p14:xfrm>
              <a:off x="2404187" y="3016507"/>
              <a:ext cx="313920" cy="196560"/>
            </p14:xfrm>
          </p:contentPart>
        </mc:Choice>
        <mc:Fallback xmlns=""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35283F10-65C6-4393-B800-F584D22D06B2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2399867" y="3012187"/>
                <a:ext cx="322560" cy="20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5AFA8A05-7346-4A39-8788-200AA35FEB40}"/>
                  </a:ext>
                </a:extLst>
              </p14:cNvPr>
              <p14:cNvContentPartPr/>
              <p14:nvPr/>
            </p14:nvContentPartPr>
            <p14:xfrm>
              <a:off x="5425667" y="1385347"/>
              <a:ext cx="944280" cy="64080"/>
            </p14:xfrm>
          </p:contentPart>
        </mc:Choice>
        <mc:Fallback xmlns=""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5AFA8A05-7346-4A39-8788-200AA35FEB40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5421347" y="1381027"/>
                <a:ext cx="952920" cy="7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3E85F6EA-EA6F-48B6-9C0C-54B38A04184A}"/>
                  </a:ext>
                </a:extLst>
              </p14:cNvPr>
              <p14:cNvContentPartPr/>
              <p14:nvPr/>
            </p14:nvContentPartPr>
            <p14:xfrm>
              <a:off x="6533747" y="1319107"/>
              <a:ext cx="236520" cy="135360"/>
            </p14:xfrm>
          </p:contentPart>
        </mc:Choice>
        <mc:Fallback xmlns=""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3E85F6EA-EA6F-48B6-9C0C-54B38A04184A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529427" y="1314787"/>
                <a:ext cx="24516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37C7A621-DD20-45A5-B898-2216D50E3E85}"/>
                  </a:ext>
                </a:extLst>
              </p14:cNvPr>
              <p14:cNvContentPartPr/>
              <p14:nvPr/>
            </p14:nvContentPartPr>
            <p14:xfrm>
              <a:off x="4004387" y="1243147"/>
              <a:ext cx="3019680" cy="2005200"/>
            </p14:xfrm>
          </p:contentPart>
        </mc:Choice>
        <mc:Fallback xmlns=""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37C7A621-DD20-45A5-B898-2216D50E3E85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000067" y="1238827"/>
                <a:ext cx="3028320" cy="201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CB3FDE6F-71AD-4EE3-A18A-F24DFA82BBC7}"/>
                  </a:ext>
                </a:extLst>
              </p14:cNvPr>
              <p14:cNvContentPartPr/>
              <p14:nvPr/>
            </p14:nvContentPartPr>
            <p14:xfrm>
              <a:off x="7245467" y="1126867"/>
              <a:ext cx="235800" cy="174600"/>
            </p14:xfrm>
          </p:contentPart>
        </mc:Choice>
        <mc:Fallback xmlns=""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CB3FDE6F-71AD-4EE3-A18A-F24DFA82BBC7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7241147" y="1122547"/>
                <a:ext cx="24444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4060B5FC-5055-4869-B5C1-B1E512C18411}"/>
                  </a:ext>
                </a:extLst>
              </p14:cNvPr>
              <p14:cNvContentPartPr/>
              <p14:nvPr/>
            </p14:nvContentPartPr>
            <p14:xfrm>
              <a:off x="4816547" y="2667307"/>
              <a:ext cx="61560" cy="117360"/>
            </p14:xfrm>
          </p:contentPart>
        </mc:Choice>
        <mc:Fallback xmlns=""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4060B5FC-5055-4869-B5C1-B1E512C18411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4812227" y="2662987"/>
                <a:ext cx="70200" cy="12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49CC5E9D-8D12-493D-82ED-085F1E7F6A59}"/>
              </a:ext>
            </a:extLst>
          </p:cNvPr>
          <p:cNvGrpSpPr/>
          <p:nvPr/>
        </p:nvGrpSpPr>
        <p:grpSpPr>
          <a:xfrm>
            <a:off x="694187" y="2318827"/>
            <a:ext cx="307440" cy="453600"/>
            <a:chOff x="694187" y="2318827"/>
            <a:chExt cx="307440" cy="453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7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594FBDED-996A-41A0-8C0D-4A5E4FB57051}"/>
                    </a:ext>
                  </a:extLst>
                </p14:cNvPr>
                <p14:cNvContentPartPr/>
                <p14:nvPr/>
              </p14:nvContentPartPr>
              <p14:xfrm>
                <a:off x="694187" y="2470387"/>
                <a:ext cx="140040" cy="302040"/>
              </p14:xfrm>
            </p:contentPart>
          </mc:Choice>
          <mc:Fallback xmlns=""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594FBDED-996A-41A0-8C0D-4A5E4FB5705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89867" y="2466067"/>
                  <a:ext cx="148680" cy="31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6307ACF9-53DF-435B-A7FB-514495BB5CAA}"/>
                    </a:ext>
                  </a:extLst>
                </p14:cNvPr>
                <p14:cNvContentPartPr/>
                <p14:nvPr/>
              </p14:nvContentPartPr>
              <p14:xfrm>
                <a:off x="858707" y="2318827"/>
                <a:ext cx="114120" cy="134280"/>
              </p14:xfrm>
            </p:contentPart>
          </mc:Choice>
          <mc:Fallback xmlns=""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6307ACF9-53DF-435B-A7FB-514495BB5CA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854387" y="2314507"/>
                  <a:ext cx="12276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AB9663C1-4425-4BF2-9B7A-B59E546013FD}"/>
                    </a:ext>
                  </a:extLst>
                </p14:cNvPr>
                <p14:cNvContentPartPr/>
                <p14:nvPr/>
              </p14:nvContentPartPr>
              <p14:xfrm>
                <a:off x="897227" y="2403067"/>
                <a:ext cx="104400" cy="66240"/>
              </p14:xfrm>
            </p:contentPart>
          </mc:Choice>
          <mc:Fallback xmlns=""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AB9663C1-4425-4BF2-9B7A-B59E546013FD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892907" y="2398747"/>
                  <a:ext cx="113040" cy="74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02" name="Freihand 101">
                <a:extLst>
                  <a:ext uri="{FF2B5EF4-FFF2-40B4-BE49-F238E27FC236}">
                    <a16:creationId xmlns:a16="http://schemas.microsoft.com/office/drawing/2014/main" id="{0F0DDEA3-6593-4E4B-87C3-2BC49CCB7801}"/>
                  </a:ext>
                </a:extLst>
              </p14:cNvPr>
              <p14:cNvContentPartPr/>
              <p14:nvPr/>
            </p14:nvContentPartPr>
            <p14:xfrm>
              <a:off x="4783067" y="2638147"/>
              <a:ext cx="117720" cy="149040"/>
            </p14:xfrm>
          </p:contentPart>
        </mc:Choice>
        <mc:Fallback xmlns="">
          <p:pic>
            <p:nvPicPr>
              <p:cNvPr id="102" name="Freihand 101">
                <a:extLst>
                  <a:ext uri="{FF2B5EF4-FFF2-40B4-BE49-F238E27FC236}">
                    <a16:creationId xmlns:a16="http://schemas.microsoft.com/office/drawing/2014/main" id="{0F0DDEA3-6593-4E4B-87C3-2BC49CCB7801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4778747" y="2633827"/>
                <a:ext cx="126360" cy="157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11" name="Gruppieren 210">
            <a:extLst>
              <a:ext uri="{FF2B5EF4-FFF2-40B4-BE49-F238E27FC236}">
                <a16:creationId xmlns:a16="http://schemas.microsoft.com/office/drawing/2014/main" id="{FC172397-A75C-4584-8DC8-FCC4F46F5226}"/>
              </a:ext>
            </a:extLst>
          </p:cNvPr>
          <p:cNvGrpSpPr/>
          <p:nvPr/>
        </p:nvGrpSpPr>
        <p:grpSpPr>
          <a:xfrm>
            <a:off x="1525427" y="2587387"/>
            <a:ext cx="4528440" cy="3069720"/>
            <a:chOff x="1525427" y="2587387"/>
            <a:chExt cx="4528440" cy="3069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1CC12E1E-7474-4F96-81E7-B53938960AB5}"/>
                    </a:ext>
                  </a:extLst>
                </p14:cNvPr>
                <p14:cNvContentPartPr/>
                <p14:nvPr/>
              </p14:nvContentPartPr>
              <p14:xfrm>
                <a:off x="4751747" y="4187227"/>
                <a:ext cx="37440" cy="402120"/>
              </p14:xfrm>
            </p:contentPart>
          </mc:Choice>
          <mc:Fallback xmlns=""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1CC12E1E-7474-4F96-81E7-B53938960AB5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4747427" y="4182907"/>
                  <a:ext cx="46080" cy="41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6A825DC4-A8A1-4678-8E1E-F06A42B6D143}"/>
                    </a:ext>
                  </a:extLst>
                </p14:cNvPr>
                <p14:cNvContentPartPr/>
                <p14:nvPr/>
              </p14:nvContentPartPr>
              <p14:xfrm>
                <a:off x="4888547" y="4673947"/>
                <a:ext cx="321480" cy="519840"/>
              </p14:xfrm>
            </p:contentPart>
          </mc:Choice>
          <mc:Fallback xmlns=""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6A825DC4-A8A1-4678-8E1E-F06A42B6D143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4884227" y="4669627"/>
                  <a:ext cx="330120" cy="52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1B4DF071-6D8E-4448-9D26-D523F36A8C0A}"/>
                    </a:ext>
                  </a:extLst>
                </p14:cNvPr>
                <p14:cNvContentPartPr/>
                <p14:nvPr/>
              </p14:nvContentPartPr>
              <p14:xfrm>
                <a:off x="4754627" y="4561987"/>
                <a:ext cx="329040" cy="200880"/>
              </p14:xfrm>
            </p:contentPart>
          </mc:Choice>
          <mc:Fallback xmlns=""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1B4DF071-6D8E-4448-9D26-D523F36A8C0A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4750307" y="4557667"/>
                  <a:ext cx="33768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5D9C240-34F0-4585-A582-8CA09A169D29}"/>
                    </a:ext>
                  </a:extLst>
                </p14:cNvPr>
                <p14:cNvContentPartPr/>
                <p14:nvPr/>
              </p14:nvContentPartPr>
              <p14:xfrm>
                <a:off x="5087627" y="5298187"/>
                <a:ext cx="159120" cy="187560"/>
              </p14:xfrm>
            </p:contentPart>
          </mc:Choice>
          <mc:Fallback xmlns=""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5D9C240-34F0-4585-A582-8CA09A169D29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5083307" y="5293867"/>
                  <a:ext cx="16776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2511BECF-859F-44D5-BD03-0F3BCD4349A8}"/>
                    </a:ext>
                  </a:extLst>
                </p14:cNvPr>
                <p14:cNvContentPartPr/>
                <p14:nvPr/>
              </p14:nvContentPartPr>
              <p14:xfrm>
                <a:off x="5065667" y="5294587"/>
                <a:ext cx="169200" cy="159840"/>
              </p14:xfrm>
            </p:contentPart>
          </mc:Choice>
          <mc:Fallback xmlns=""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2511BECF-859F-44D5-BD03-0F3BCD4349A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5061347" y="5290267"/>
                  <a:ext cx="17784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3AE38347-1EF4-45B7-A821-8BAF2B5392C8}"/>
                    </a:ext>
                  </a:extLst>
                </p14:cNvPr>
                <p14:cNvContentPartPr/>
                <p14:nvPr/>
              </p14:nvContentPartPr>
              <p14:xfrm>
                <a:off x="5316227" y="5395747"/>
                <a:ext cx="146520" cy="195120"/>
              </p14:xfrm>
            </p:contentPart>
          </mc:Choice>
          <mc:Fallback xmlns=""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3AE38347-1EF4-45B7-A821-8BAF2B5392C8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311907" y="5391427"/>
                  <a:ext cx="15516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11282693-F2BC-4FA5-B712-E6FD8FF8E91F}"/>
                    </a:ext>
                  </a:extLst>
                </p14:cNvPr>
                <p14:cNvContentPartPr/>
                <p14:nvPr/>
              </p14:nvContentPartPr>
              <p14:xfrm>
                <a:off x="5374547" y="5507707"/>
                <a:ext cx="174600" cy="149400"/>
              </p14:xfrm>
            </p:contentPart>
          </mc:Choice>
          <mc:Fallback xmlns=""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11282693-F2BC-4FA5-B712-E6FD8FF8E91F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5370227" y="5503387"/>
                  <a:ext cx="18324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9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0137B7D1-1EED-4976-B88F-BF272E307B41}"/>
                    </a:ext>
                  </a:extLst>
                </p14:cNvPr>
                <p14:cNvContentPartPr/>
                <p14:nvPr/>
              </p14:nvContentPartPr>
              <p14:xfrm>
                <a:off x="2337587" y="3218467"/>
                <a:ext cx="1603440" cy="56520"/>
              </p14:xfrm>
            </p:contentPart>
          </mc:Choice>
          <mc:Fallback xmlns=""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0137B7D1-1EED-4976-B88F-BF272E307B41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2333267" y="3214147"/>
                  <a:ext cx="161208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1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5D88A2F3-4D5B-40A7-AE16-C1430E1293B6}"/>
                    </a:ext>
                  </a:extLst>
                </p14:cNvPr>
                <p14:cNvContentPartPr/>
                <p14:nvPr/>
              </p14:nvContentPartPr>
              <p14:xfrm>
                <a:off x="3966587" y="3107587"/>
                <a:ext cx="26280" cy="352800"/>
              </p14:xfrm>
            </p:contentPart>
          </mc:Choice>
          <mc:Fallback xmlns=""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5D88A2F3-4D5B-40A7-AE16-C1430E1293B6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3962267" y="3103267"/>
                  <a:ext cx="34920" cy="36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31DDADA1-F642-40EE-9585-A14DD7019455}"/>
                    </a:ext>
                  </a:extLst>
                </p14:cNvPr>
                <p14:cNvContentPartPr/>
                <p14:nvPr/>
              </p14:nvContentPartPr>
              <p14:xfrm>
                <a:off x="3990347" y="3208747"/>
                <a:ext cx="9000" cy="28440"/>
              </p14:xfrm>
            </p:contentPart>
          </mc:Choice>
          <mc:Fallback xmlns=""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31DDADA1-F642-40EE-9585-A14DD7019455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3986027" y="3204427"/>
                  <a:ext cx="176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5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75AE60AA-0BA7-482F-A425-860A822178D7}"/>
                    </a:ext>
                  </a:extLst>
                </p14:cNvPr>
                <p14:cNvContentPartPr/>
                <p14:nvPr/>
              </p14:nvContentPartPr>
              <p14:xfrm>
                <a:off x="3956867" y="3251227"/>
                <a:ext cx="21600" cy="3600"/>
              </p14:xfrm>
            </p:contentPart>
          </mc:Choice>
          <mc:Fallback xmlns=""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75AE60AA-0BA7-482F-A425-860A822178D7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3952547" y="3246907"/>
                  <a:ext cx="3024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7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6A01E01C-568B-4D22-AE31-8FD8EB5D4599}"/>
                    </a:ext>
                  </a:extLst>
                </p14:cNvPr>
                <p14:cNvContentPartPr/>
                <p14:nvPr/>
              </p14:nvContentPartPr>
              <p14:xfrm>
                <a:off x="3938147" y="3298387"/>
                <a:ext cx="32760" cy="36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6A01E01C-568B-4D22-AE31-8FD8EB5D4599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3933827" y="3294067"/>
                  <a:ext cx="414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B2D41549-23B5-44CA-955B-2FB9293E9173}"/>
                    </a:ext>
                  </a:extLst>
                </p14:cNvPr>
                <p14:cNvContentPartPr/>
                <p14:nvPr/>
              </p14:nvContentPartPr>
              <p14:xfrm>
                <a:off x="6053507" y="3187867"/>
                <a:ext cx="360" cy="36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B2D41549-23B5-44CA-955B-2FB9293E9173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049187" y="3183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AE86B378-322D-436A-992C-3C8B2F837A5F}"/>
                    </a:ext>
                  </a:extLst>
                </p14:cNvPr>
                <p14:cNvContentPartPr/>
                <p14:nvPr/>
              </p14:nvContentPartPr>
              <p14:xfrm>
                <a:off x="5992307" y="3178147"/>
                <a:ext cx="17640" cy="1044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AE86B378-322D-436A-992C-3C8B2F837A5F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987987" y="3173827"/>
                  <a:ext cx="2628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3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B15A55DC-30A0-4B83-AAA9-951223FB63D6}"/>
                    </a:ext>
                  </a:extLst>
                </p14:cNvPr>
                <p14:cNvContentPartPr/>
                <p14:nvPr/>
              </p14:nvContentPartPr>
              <p14:xfrm>
                <a:off x="3872267" y="3361387"/>
                <a:ext cx="40320" cy="24480"/>
              </p14:xfrm>
            </p:contentPart>
          </mc:Choice>
          <mc:Fallback xmlns=""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B15A55DC-30A0-4B83-AAA9-951223FB63D6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3867947" y="3357067"/>
                  <a:ext cx="489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5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97333185-1939-41A9-9F4C-99EEE4CB25BA}"/>
                    </a:ext>
                  </a:extLst>
                </p14:cNvPr>
                <p14:cNvContentPartPr/>
                <p14:nvPr/>
              </p14:nvContentPartPr>
              <p14:xfrm>
                <a:off x="5902667" y="3333667"/>
                <a:ext cx="360" cy="360"/>
              </p14:xfrm>
            </p:contentPart>
          </mc:Choice>
          <mc:Fallback xmlns=""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97333185-1939-41A9-9F4C-99EEE4CB25BA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5898347" y="33293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6219C119-F970-4254-9844-6CEEED6FEDD5}"/>
                    </a:ext>
                  </a:extLst>
                </p14:cNvPr>
                <p14:cNvContentPartPr/>
                <p14:nvPr/>
              </p14:nvContentPartPr>
              <p14:xfrm>
                <a:off x="4047587" y="3403147"/>
                <a:ext cx="1941840" cy="51120"/>
              </p14:xfrm>
            </p:contentPart>
          </mc:Choice>
          <mc:Fallback xmlns=""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6219C119-F970-4254-9844-6CEEED6FEDD5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4043267" y="3398827"/>
                  <a:ext cx="195048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8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0F831BDC-4221-48A3-9D39-E0830531A84F}"/>
                    </a:ext>
                  </a:extLst>
                </p14:cNvPr>
                <p14:cNvContentPartPr/>
                <p14:nvPr/>
              </p14:nvContentPartPr>
              <p14:xfrm>
                <a:off x="4798907" y="2796187"/>
                <a:ext cx="19080" cy="177480"/>
              </p14:xfrm>
            </p:contentPart>
          </mc:Choice>
          <mc:Fallback xmlns=""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0F831BDC-4221-48A3-9D39-E0830531A84F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4794587" y="2791867"/>
                  <a:ext cx="2772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4C8B2315-18A7-4460-818C-7BDFD246840D}"/>
                    </a:ext>
                  </a:extLst>
                </p14:cNvPr>
                <p14:cNvContentPartPr/>
                <p14:nvPr/>
              </p14:nvContentPartPr>
              <p14:xfrm>
                <a:off x="4787027" y="3486307"/>
                <a:ext cx="15840" cy="91440"/>
              </p14:xfrm>
            </p:contentPart>
          </mc:Choice>
          <mc:Fallback xmlns=""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4C8B2315-18A7-4460-818C-7BDFD246840D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4782707" y="3481987"/>
                  <a:ext cx="244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ADF02699-20A3-42F0-8080-A63EACA297D1}"/>
                    </a:ext>
                  </a:extLst>
                </p14:cNvPr>
                <p14:cNvContentPartPr/>
                <p14:nvPr/>
              </p14:nvContentPartPr>
              <p14:xfrm>
                <a:off x="1635227" y="2660827"/>
                <a:ext cx="236520" cy="13680"/>
              </p14:xfrm>
            </p:contentPart>
          </mc:Choice>
          <mc:Fallback xmlns=""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ADF02699-20A3-42F0-8080-A63EACA297D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630907" y="2656507"/>
                  <a:ext cx="2451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6EA6747E-38BB-45D8-BDA0-A9669DE9232F}"/>
                    </a:ext>
                  </a:extLst>
                </p14:cNvPr>
                <p14:cNvContentPartPr/>
                <p14:nvPr/>
              </p14:nvContentPartPr>
              <p14:xfrm>
                <a:off x="2164067" y="2649307"/>
                <a:ext cx="493200" cy="10080"/>
              </p14:xfrm>
            </p:contentPart>
          </mc:Choice>
          <mc:Fallback xmlns=""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6EA6747E-38BB-45D8-BDA0-A9669DE9232F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2159747" y="2644987"/>
                  <a:ext cx="5018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ED381BD2-3360-44BB-824F-8BBE8FD0C8C9}"/>
                    </a:ext>
                  </a:extLst>
                </p14:cNvPr>
                <p14:cNvContentPartPr/>
                <p14:nvPr/>
              </p14:nvContentPartPr>
              <p14:xfrm>
                <a:off x="2989187" y="2644627"/>
                <a:ext cx="996840" cy="31320"/>
              </p14:xfrm>
            </p:contentPart>
          </mc:Choice>
          <mc:Fallback xmlns=""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ED381BD2-3360-44BB-824F-8BBE8FD0C8C9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2984867" y="2640307"/>
                  <a:ext cx="100548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992F42AF-B7E8-474D-AB44-F51DA6F9B789}"/>
                    </a:ext>
                  </a:extLst>
                </p14:cNvPr>
                <p14:cNvContentPartPr/>
                <p14:nvPr/>
              </p14:nvContentPartPr>
              <p14:xfrm>
                <a:off x="4239107" y="2678827"/>
                <a:ext cx="594720" cy="14040"/>
              </p14:xfrm>
            </p:contentPart>
          </mc:Choice>
          <mc:Fallback xmlns=""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992F42AF-B7E8-474D-AB44-F51DA6F9B789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4234787" y="2674507"/>
                  <a:ext cx="6033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0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D7EA9689-422A-4055-9983-42741227E8E6}"/>
                    </a:ext>
                  </a:extLst>
                </p14:cNvPr>
                <p14:cNvContentPartPr/>
                <p14:nvPr/>
              </p14:nvContentPartPr>
              <p14:xfrm>
                <a:off x="4715387" y="2711227"/>
                <a:ext cx="124920" cy="583200"/>
              </p14:xfrm>
            </p:contentPart>
          </mc:Choice>
          <mc:Fallback xmlns=""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D7EA9689-422A-4055-9983-42741227E8E6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4711067" y="2706907"/>
                  <a:ext cx="133560" cy="59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2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AE9F61DD-559E-437D-B192-C7E59FE247E4}"/>
                    </a:ext>
                  </a:extLst>
                </p14:cNvPr>
                <p14:cNvContentPartPr/>
                <p14:nvPr/>
              </p14:nvContentPartPr>
              <p14:xfrm>
                <a:off x="1608947" y="2616907"/>
                <a:ext cx="3178080" cy="88920"/>
              </p14:xfrm>
            </p:contentPart>
          </mc:Choice>
          <mc:Fallback xmlns=""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AE9F61DD-559E-437D-B192-C7E59FE247E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604627" y="2612587"/>
                  <a:ext cx="318672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9AF6F7AD-7935-45CD-852C-CB41B541F312}"/>
                    </a:ext>
                  </a:extLst>
                </p14:cNvPr>
                <p14:cNvContentPartPr/>
                <p14:nvPr/>
              </p14:nvContentPartPr>
              <p14:xfrm>
                <a:off x="3391667" y="2625187"/>
                <a:ext cx="6840" cy="90720"/>
              </p14:xfrm>
            </p:contentPart>
          </mc:Choice>
          <mc:Fallback xmlns=""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9AF6F7AD-7935-45CD-852C-CB41B541F312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3387347" y="2620867"/>
                  <a:ext cx="154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6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6CE0F5AC-AD94-4BED-A63B-F710B3768532}"/>
                    </a:ext>
                  </a:extLst>
                </p14:cNvPr>
                <p14:cNvContentPartPr/>
                <p14:nvPr/>
              </p14:nvContentPartPr>
              <p14:xfrm>
                <a:off x="3390587" y="2827867"/>
                <a:ext cx="11520" cy="77760"/>
              </p14:xfrm>
            </p:contentPart>
          </mc:Choice>
          <mc:Fallback xmlns=""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6CE0F5AC-AD94-4BED-A63B-F710B3768532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3386267" y="2823547"/>
                  <a:ext cx="2016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8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AC740A3A-DCDA-4EA4-AD95-8AE3092451DE}"/>
                    </a:ext>
                  </a:extLst>
                </p14:cNvPr>
                <p14:cNvContentPartPr/>
                <p14:nvPr/>
              </p14:nvContentPartPr>
              <p14:xfrm>
                <a:off x="3375827" y="3084547"/>
                <a:ext cx="7920" cy="167040"/>
              </p14:xfrm>
            </p:contentPart>
          </mc:Choice>
          <mc:Fallback xmlns=""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AC740A3A-DCDA-4EA4-AD95-8AE3092451DE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3371507" y="3080227"/>
                  <a:ext cx="1656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0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4833FBA9-C371-4297-B8DC-533E8CA8D7EA}"/>
                    </a:ext>
                  </a:extLst>
                </p14:cNvPr>
                <p14:cNvContentPartPr/>
                <p14:nvPr/>
              </p14:nvContentPartPr>
              <p14:xfrm>
                <a:off x="2445587" y="2659387"/>
                <a:ext cx="838440" cy="606600"/>
              </p14:xfrm>
            </p:contentPart>
          </mc:Choice>
          <mc:Fallback xmlns=""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4833FBA9-C371-4297-B8DC-533E8CA8D7EA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2441267" y="2655067"/>
                  <a:ext cx="847080" cy="61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2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5FC53D17-813D-4F67-9461-3073B29AE9E1}"/>
                    </a:ext>
                  </a:extLst>
                </p14:cNvPr>
                <p14:cNvContentPartPr/>
                <p14:nvPr/>
              </p14:nvContentPartPr>
              <p14:xfrm>
                <a:off x="1621907" y="2655787"/>
                <a:ext cx="1614960" cy="89640"/>
              </p14:xfrm>
            </p:contentPart>
          </mc:Choice>
          <mc:Fallback xmlns=""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5FC53D17-813D-4F67-9461-3073B29AE9E1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617587" y="2651467"/>
                  <a:ext cx="162360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4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34800FFC-77FB-47D7-A73D-A09EA6CEB38A}"/>
                    </a:ext>
                  </a:extLst>
                </p14:cNvPr>
                <p14:cNvContentPartPr/>
                <p14:nvPr/>
              </p14:nvContentPartPr>
              <p14:xfrm>
                <a:off x="1525427" y="2693587"/>
                <a:ext cx="975600" cy="651600"/>
              </p14:xfrm>
            </p:contentPart>
          </mc:Choice>
          <mc:Fallback xmlns=""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34800FFC-77FB-47D7-A73D-A09EA6CEB38A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1521107" y="2689267"/>
                  <a:ext cx="984240" cy="66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6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761EB2DB-4852-4FC7-8635-A1D8F0509A60}"/>
                    </a:ext>
                  </a:extLst>
                </p14:cNvPr>
                <p14:cNvContentPartPr/>
                <p14:nvPr/>
              </p14:nvContentPartPr>
              <p14:xfrm>
                <a:off x="2054987" y="2821387"/>
                <a:ext cx="249480" cy="300600"/>
              </p14:xfrm>
            </p:contentPart>
          </mc:Choice>
          <mc:Fallback xmlns=""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761EB2DB-4852-4FC7-8635-A1D8F0509A60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2050667" y="2817067"/>
                  <a:ext cx="25812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8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D7F0B725-32E3-4ED7-945E-72BA5690985E}"/>
                    </a:ext>
                  </a:extLst>
                </p14:cNvPr>
                <p14:cNvContentPartPr/>
                <p14:nvPr/>
              </p14:nvContentPartPr>
              <p14:xfrm>
                <a:off x="2171627" y="2967547"/>
                <a:ext cx="172080" cy="43200"/>
              </p14:xfrm>
            </p:contentPart>
          </mc:Choice>
          <mc:Fallback xmlns=""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D7F0B725-32E3-4ED7-945E-72BA5690985E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2167307" y="2963227"/>
                  <a:ext cx="18072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0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9E05DF52-557E-4ECA-8748-AAC437B2F6F6}"/>
                    </a:ext>
                  </a:extLst>
                </p14:cNvPr>
                <p14:cNvContentPartPr/>
                <p14:nvPr/>
              </p14:nvContentPartPr>
              <p14:xfrm>
                <a:off x="3092867" y="2987707"/>
                <a:ext cx="21240" cy="126720"/>
              </p14:xfrm>
            </p:contentPart>
          </mc:Choice>
          <mc:Fallback xmlns=""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9E05DF52-557E-4ECA-8748-AAC437B2F6F6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3088547" y="2983387"/>
                  <a:ext cx="2988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4DFBECB8-3A9A-4937-8E69-772F8C963D47}"/>
                    </a:ext>
                  </a:extLst>
                </p14:cNvPr>
                <p14:cNvContentPartPr/>
                <p14:nvPr/>
              </p14:nvContentPartPr>
              <p14:xfrm>
                <a:off x="3020507" y="2936587"/>
                <a:ext cx="201960" cy="207360"/>
              </p14:xfrm>
            </p:contentPart>
          </mc:Choice>
          <mc:Fallback xmlns=""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4DFBECB8-3A9A-4937-8E69-772F8C963D47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3016187" y="2932267"/>
                  <a:ext cx="21060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0460579C-77FB-4EE4-A296-6D0459B1454C}"/>
                    </a:ext>
                  </a:extLst>
                </p14:cNvPr>
                <p14:cNvContentPartPr/>
                <p14:nvPr/>
              </p14:nvContentPartPr>
              <p14:xfrm>
                <a:off x="3848507" y="2851627"/>
                <a:ext cx="263520" cy="118080"/>
              </p14:xfrm>
            </p:contentPart>
          </mc:Choice>
          <mc:Fallback xmlns=""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0460579C-77FB-4EE4-A296-6D0459B1454C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3844187" y="2847307"/>
                  <a:ext cx="27216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6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A2EC7D15-C5CC-4BB1-8664-8F661E7073D4}"/>
                    </a:ext>
                  </a:extLst>
                </p14:cNvPr>
                <p14:cNvContentPartPr/>
                <p14:nvPr/>
              </p14:nvContentPartPr>
              <p14:xfrm>
                <a:off x="5096267" y="3077347"/>
                <a:ext cx="25200" cy="122400"/>
              </p14:xfrm>
            </p:contentPart>
          </mc:Choice>
          <mc:Fallback xmlns=""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A2EC7D15-C5CC-4BB1-8664-8F661E7073D4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5091947" y="3073027"/>
                  <a:ext cx="338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8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8AD3B6B6-155D-42F9-82B6-4F16EC96CCA1}"/>
                    </a:ext>
                  </a:extLst>
                </p14:cNvPr>
                <p14:cNvContentPartPr/>
                <p14:nvPr/>
              </p14:nvContentPartPr>
              <p14:xfrm>
                <a:off x="4965947" y="3024067"/>
                <a:ext cx="313560" cy="156240"/>
              </p14:xfrm>
            </p:contentPart>
          </mc:Choice>
          <mc:Fallback xmlns=""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8AD3B6B6-155D-42F9-82B6-4F16EC96CCA1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4961627" y="3019747"/>
                  <a:ext cx="3222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0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D5F434EE-27EB-455B-90DE-DF33D548D0EE}"/>
                    </a:ext>
                  </a:extLst>
                </p14:cNvPr>
                <p14:cNvContentPartPr/>
                <p14:nvPr/>
              </p14:nvContentPartPr>
              <p14:xfrm>
                <a:off x="4110587" y="2722387"/>
                <a:ext cx="39600" cy="86400"/>
              </p14:xfrm>
            </p:contentPart>
          </mc:Choice>
          <mc:Fallback xmlns=""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D5F434EE-27EB-455B-90DE-DF33D548D0EE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4106267" y="2718067"/>
                  <a:ext cx="4824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2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34B17570-9C33-4958-A40D-4336799F6373}"/>
                    </a:ext>
                  </a:extLst>
                </p14:cNvPr>
                <p14:cNvContentPartPr/>
                <p14:nvPr/>
              </p14:nvContentPartPr>
              <p14:xfrm>
                <a:off x="4401827" y="3064027"/>
                <a:ext cx="177120" cy="135360"/>
              </p14:xfrm>
            </p:contentPart>
          </mc:Choice>
          <mc:Fallback xmlns=""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34B17570-9C33-4958-A40D-4336799F6373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4397507" y="3059707"/>
                  <a:ext cx="18576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4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FAB306C5-82DC-481F-BC2A-D9A16E6F06C7}"/>
                    </a:ext>
                  </a:extLst>
                </p14:cNvPr>
                <p14:cNvContentPartPr/>
                <p14:nvPr/>
              </p14:nvContentPartPr>
              <p14:xfrm>
                <a:off x="4582187" y="2929387"/>
                <a:ext cx="75600" cy="97200"/>
              </p14:xfrm>
            </p:contentPart>
          </mc:Choice>
          <mc:Fallback xmlns=""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FAB306C5-82DC-481F-BC2A-D9A16E6F06C7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4577867" y="2925067"/>
                  <a:ext cx="8424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6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F9808ECF-CCF6-48D3-9D66-55307996D6DB}"/>
                    </a:ext>
                  </a:extLst>
                </p14:cNvPr>
                <p14:cNvContentPartPr/>
                <p14:nvPr/>
              </p14:nvContentPartPr>
              <p14:xfrm>
                <a:off x="3375827" y="3242587"/>
                <a:ext cx="1410480" cy="49680"/>
              </p14:xfrm>
            </p:contentPart>
          </mc:Choice>
          <mc:Fallback xmlns=""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F9808ECF-CCF6-48D3-9D66-55307996D6DB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3371507" y="3238267"/>
                  <a:ext cx="141912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8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65FE8287-51B6-43D8-A2A0-6CC7372503B2}"/>
                    </a:ext>
                  </a:extLst>
                </p14:cNvPr>
                <p14:cNvContentPartPr/>
                <p14:nvPr/>
              </p14:nvContentPartPr>
              <p14:xfrm>
                <a:off x="3367547" y="2587387"/>
                <a:ext cx="38160" cy="610200"/>
              </p14:xfrm>
            </p:contentPart>
          </mc:Choice>
          <mc:Fallback xmlns=""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65FE8287-51B6-43D8-A2A0-6CC7372503B2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3363227" y="2583067"/>
                  <a:ext cx="46800" cy="61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0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A0C6CD93-AC46-432F-875D-BC999E1727CA}"/>
                    </a:ext>
                  </a:extLst>
                </p14:cNvPr>
                <p14:cNvContentPartPr/>
                <p14:nvPr/>
              </p14:nvContentPartPr>
              <p14:xfrm>
                <a:off x="3412907" y="2599987"/>
                <a:ext cx="1341720" cy="648000"/>
              </p14:xfrm>
            </p:contentPart>
          </mc:Choice>
          <mc:Fallback xmlns=""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A0C6CD93-AC46-432F-875D-BC999E1727CA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3408587" y="2595667"/>
                  <a:ext cx="1350360" cy="65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2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15BBAEC4-299E-4932-AFE6-DDD65B2E7812}"/>
                    </a:ext>
                  </a:extLst>
                </p14:cNvPr>
                <p14:cNvContentPartPr/>
                <p14:nvPr/>
              </p14:nvContentPartPr>
              <p14:xfrm>
                <a:off x="2407787" y="3059347"/>
                <a:ext cx="71280" cy="388440"/>
              </p14:xfrm>
            </p:contentPart>
          </mc:Choice>
          <mc:Fallback xmlns=""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15BBAEC4-299E-4932-AFE6-DDD65B2E7812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2403467" y="3055027"/>
                  <a:ext cx="79920" cy="39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4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99F14274-B95B-4EC7-9E48-CE832771749A}"/>
                    </a:ext>
                  </a:extLst>
                </p14:cNvPr>
                <p14:cNvContentPartPr/>
                <p14:nvPr/>
              </p14:nvContentPartPr>
              <p14:xfrm>
                <a:off x="3959387" y="3141067"/>
                <a:ext cx="41040" cy="278640"/>
              </p14:xfrm>
            </p:contentPart>
          </mc:Choice>
          <mc:Fallback xmlns=""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99F14274-B95B-4EC7-9E48-CE832771749A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3955067" y="3136747"/>
                  <a:ext cx="4968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6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D5F6394B-ED7A-4CA5-B0E9-0035A24EBCA2}"/>
                    </a:ext>
                  </a:extLst>
                </p14:cNvPr>
                <p14:cNvContentPartPr/>
                <p14:nvPr/>
              </p14:nvContentPartPr>
              <p14:xfrm>
                <a:off x="3944267" y="3187867"/>
                <a:ext cx="54360" cy="1384560"/>
              </p14:xfrm>
            </p:contentPart>
          </mc:Choice>
          <mc:Fallback xmlns=""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D5F6394B-ED7A-4CA5-B0E9-0035A24EBCA2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3939947" y="3183547"/>
                  <a:ext cx="63000" cy="139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8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32AF1D48-B51E-4337-923F-FB69A365C456}"/>
                    </a:ext>
                  </a:extLst>
                </p14:cNvPr>
                <p14:cNvContentPartPr/>
                <p14:nvPr/>
              </p14:nvContentPartPr>
              <p14:xfrm>
                <a:off x="3358187" y="2623747"/>
                <a:ext cx="59400" cy="642240"/>
              </p14:xfrm>
            </p:contentPart>
          </mc:Choice>
          <mc:Fallback xmlns=""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32AF1D48-B51E-4337-923F-FB69A365C456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3353867" y="2619427"/>
                  <a:ext cx="68040" cy="65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0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5D5FFBB4-B455-4616-A2C0-6728FD3A00EF}"/>
                    </a:ext>
                  </a:extLst>
                </p14:cNvPr>
                <p14:cNvContentPartPr/>
                <p14:nvPr/>
              </p14:nvContentPartPr>
              <p14:xfrm>
                <a:off x="3333347" y="2603587"/>
                <a:ext cx="1443960" cy="672120"/>
              </p14:xfrm>
            </p:contentPart>
          </mc:Choice>
          <mc:Fallback xmlns=""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5D5FFBB4-B455-4616-A2C0-6728FD3A00EF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3329027" y="2599267"/>
                  <a:ext cx="1452600" cy="68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2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73D74608-FE92-42CF-B60D-847A5A0971B2}"/>
                    </a:ext>
                  </a:extLst>
                </p14:cNvPr>
                <p14:cNvContentPartPr/>
                <p14:nvPr/>
              </p14:nvContentPartPr>
              <p14:xfrm>
                <a:off x="3297347" y="2597107"/>
                <a:ext cx="1481040" cy="721440"/>
              </p14:xfrm>
            </p:contentPart>
          </mc:Choice>
          <mc:Fallback xmlns=""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73D74608-FE92-42CF-B60D-847A5A0971B2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3293027" y="2592787"/>
                  <a:ext cx="1489680" cy="730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0" name="Gruppieren 279">
            <a:extLst>
              <a:ext uri="{FF2B5EF4-FFF2-40B4-BE49-F238E27FC236}">
                <a16:creationId xmlns:a16="http://schemas.microsoft.com/office/drawing/2014/main" id="{093CD2E5-CACE-46D9-A877-1DD7F7F20A91}"/>
              </a:ext>
            </a:extLst>
          </p:cNvPr>
          <p:cNvGrpSpPr/>
          <p:nvPr/>
        </p:nvGrpSpPr>
        <p:grpSpPr>
          <a:xfrm>
            <a:off x="6287147" y="3974827"/>
            <a:ext cx="2364840" cy="1470600"/>
            <a:chOff x="6287147" y="3974827"/>
            <a:chExt cx="2364840" cy="14706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4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B0AA6AD0-9146-4AF9-AE94-07B508ED9307}"/>
                    </a:ext>
                  </a:extLst>
                </p14:cNvPr>
                <p14:cNvContentPartPr/>
                <p14:nvPr/>
              </p14:nvContentPartPr>
              <p14:xfrm>
                <a:off x="7454267" y="3974827"/>
                <a:ext cx="754200" cy="1056960"/>
              </p14:xfrm>
            </p:contentPart>
          </mc:Choice>
          <mc:Fallback xmlns=""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B0AA6AD0-9146-4AF9-AE94-07B508ED9307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449947" y="3970507"/>
                  <a:ext cx="762840" cy="10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6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3A730251-18AF-490C-8EEB-CA5995802209}"/>
                    </a:ext>
                  </a:extLst>
                </p14:cNvPr>
                <p14:cNvContentPartPr/>
                <p14:nvPr/>
              </p14:nvContentPartPr>
              <p14:xfrm>
                <a:off x="7299107" y="4668187"/>
                <a:ext cx="491400" cy="533880"/>
              </p14:xfrm>
            </p:contentPart>
          </mc:Choice>
          <mc:Fallback xmlns=""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3A730251-18AF-490C-8EEB-CA5995802209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7294787" y="4663867"/>
                  <a:ext cx="500040" cy="54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8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472143B4-7708-4171-BA57-CC38538DDB75}"/>
                    </a:ext>
                  </a:extLst>
                </p14:cNvPr>
                <p14:cNvContentPartPr/>
                <p14:nvPr/>
              </p14:nvContentPartPr>
              <p14:xfrm>
                <a:off x="6287147" y="5239147"/>
                <a:ext cx="197280" cy="164520"/>
              </p14:xfrm>
            </p:contentPart>
          </mc:Choice>
          <mc:Fallback xmlns=""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472143B4-7708-4171-BA57-CC38538DDB75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6282827" y="5234827"/>
                  <a:ext cx="20592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0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9E077700-167E-4203-9F19-AA5D7E350794}"/>
                    </a:ext>
                  </a:extLst>
                </p14:cNvPr>
                <p14:cNvContentPartPr/>
                <p14:nvPr/>
              </p14:nvContentPartPr>
              <p14:xfrm>
                <a:off x="6556427" y="5287027"/>
                <a:ext cx="335880" cy="153000"/>
              </p14:xfrm>
            </p:contentPart>
          </mc:Choice>
          <mc:Fallback xmlns=""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9E077700-167E-4203-9F19-AA5D7E350794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6552107" y="5282707"/>
                  <a:ext cx="34452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2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AE084175-440E-4DA7-89EE-5A30E4DF307F}"/>
                    </a:ext>
                  </a:extLst>
                </p14:cNvPr>
                <p14:cNvContentPartPr/>
                <p14:nvPr/>
              </p14:nvContentPartPr>
              <p14:xfrm>
                <a:off x="6862427" y="5285227"/>
                <a:ext cx="155520" cy="125280"/>
              </p14:xfrm>
            </p:contentPart>
          </mc:Choice>
          <mc:Fallback xmlns=""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AE084175-440E-4DA7-89EE-5A30E4DF307F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6858107" y="5280907"/>
                  <a:ext cx="1641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4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599B5199-9E38-4F96-8705-901C626BC476}"/>
                    </a:ext>
                  </a:extLst>
                </p14:cNvPr>
                <p14:cNvContentPartPr/>
                <p14:nvPr/>
              </p14:nvContentPartPr>
              <p14:xfrm>
                <a:off x="7031987" y="5210707"/>
                <a:ext cx="160200" cy="183600"/>
              </p14:xfrm>
            </p:contentPart>
          </mc:Choice>
          <mc:Fallback xmlns=""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599B5199-9E38-4F96-8705-901C626BC476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7027667" y="5206387"/>
                  <a:ext cx="16884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6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E0F76EDC-531E-4026-93E2-3369D493A56D}"/>
                    </a:ext>
                  </a:extLst>
                </p14:cNvPr>
                <p14:cNvContentPartPr/>
                <p14:nvPr/>
              </p14:nvContentPartPr>
              <p14:xfrm>
                <a:off x="7309187" y="5146267"/>
                <a:ext cx="531720" cy="277920"/>
              </p14:xfrm>
            </p:contentPart>
          </mc:Choice>
          <mc:Fallback xmlns=""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E0F76EDC-531E-4026-93E2-3369D493A56D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7304867" y="5141947"/>
                  <a:ext cx="54036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8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68EAF05C-2922-405F-B475-6293F323513B}"/>
                    </a:ext>
                  </a:extLst>
                </p14:cNvPr>
                <p14:cNvContentPartPr/>
                <p14:nvPr/>
              </p14:nvContentPartPr>
              <p14:xfrm>
                <a:off x="7760267" y="5301427"/>
                <a:ext cx="130320" cy="26280"/>
              </p14:xfrm>
            </p:contentPart>
          </mc:Choice>
          <mc:Fallback xmlns=""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68EAF05C-2922-405F-B475-6293F323513B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7755947" y="5297107"/>
                  <a:ext cx="1389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0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1372DF93-938E-44E7-B056-7CD1012099E7}"/>
                    </a:ext>
                  </a:extLst>
                </p14:cNvPr>
                <p14:cNvContentPartPr/>
                <p14:nvPr/>
              </p14:nvContentPartPr>
              <p14:xfrm>
                <a:off x="7838747" y="5239507"/>
                <a:ext cx="264960" cy="102240"/>
              </p14:xfrm>
            </p:contentPart>
          </mc:Choice>
          <mc:Fallback xmlns=""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1372DF93-938E-44E7-B056-7CD1012099E7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7834427" y="5235187"/>
                  <a:ext cx="27360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2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C111299D-D2B5-46F9-9FA9-1AEED5598050}"/>
                    </a:ext>
                  </a:extLst>
                </p14:cNvPr>
                <p14:cNvContentPartPr/>
                <p14:nvPr/>
              </p14:nvContentPartPr>
              <p14:xfrm>
                <a:off x="8206307" y="5134747"/>
                <a:ext cx="297720" cy="310680"/>
              </p14:xfrm>
            </p:contentPart>
          </mc:Choice>
          <mc:Fallback xmlns=""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C111299D-D2B5-46F9-9FA9-1AEED5598050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8201987" y="5130427"/>
                  <a:ext cx="306360" cy="31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4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7068E4E2-5D5F-4167-AE2E-AE090D2259A1}"/>
                    </a:ext>
                  </a:extLst>
                </p14:cNvPr>
                <p14:cNvContentPartPr/>
                <p14:nvPr/>
              </p14:nvContentPartPr>
              <p14:xfrm>
                <a:off x="8492867" y="5221507"/>
                <a:ext cx="112680" cy="82440"/>
              </p14:xfrm>
            </p:contentPart>
          </mc:Choice>
          <mc:Fallback xmlns=""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7068E4E2-5D5F-4167-AE2E-AE090D2259A1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8488547" y="5217187"/>
                  <a:ext cx="1213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6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8C176B62-65CC-45C4-86B9-880D7B49680E}"/>
                    </a:ext>
                  </a:extLst>
                </p14:cNvPr>
                <p14:cNvContentPartPr/>
                <p14:nvPr/>
              </p14:nvContentPartPr>
              <p14:xfrm>
                <a:off x="8556227" y="5134387"/>
                <a:ext cx="95760" cy="183240"/>
              </p14:xfrm>
            </p:contentPart>
          </mc:Choice>
          <mc:Fallback xmlns=""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8C176B62-65CC-45C4-86B9-880D7B49680E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8551907" y="5130067"/>
                  <a:ext cx="104400" cy="191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9" name="Gruppieren 318">
            <a:extLst>
              <a:ext uri="{FF2B5EF4-FFF2-40B4-BE49-F238E27FC236}">
                <a16:creationId xmlns:a16="http://schemas.microsoft.com/office/drawing/2014/main" id="{3113CAF5-FA6A-490F-851F-551914F18F96}"/>
              </a:ext>
            </a:extLst>
          </p:cNvPr>
          <p:cNvGrpSpPr/>
          <p:nvPr/>
        </p:nvGrpSpPr>
        <p:grpSpPr>
          <a:xfrm>
            <a:off x="8488547" y="-31253"/>
            <a:ext cx="3587040" cy="1241280"/>
            <a:chOff x="8488547" y="-31253"/>
            <a:chExt cx="3587040" cy="12412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8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910C048F-848C-439F-9F17-869E1A9B2DAA}"/>
                    </a:ext>
                  </a:extLst>
                </p14:cNvPr>
                <p14:cNvContentPartPr/>
                <p14:nvPr/>
              </p14:nvContentPartPr>
              <p14:xfrm>
                <a:off x="8488547" y="417307"/>
                <a:ext cx="200520" cy="289440"/>
              </p14:xfrm>
            </p:contentPart>
          </mc:Choice>
          <mc:Fallback xmlns=""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910C048F-848C-439F-9F17-869E1A9B2DAA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8484227" y="412987"/>
                  <a:ext cx="209160" cy="29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0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CD2EA391-1382-4669-8045-38D088314C1A}"/>
                    </a:ext>
                  </a:extLst>
                </p14:cNvPr>
                <p14:cNvContentPartPr/>
                <p14:nvPr/>
              </p14:nvContentPartPr>
              <p14:xfrm>
                <a:off x="8660987" y="440347"/>
                <a:ext cx="66240" cy="269280"/>
              </p14:xfrm>
            </p:contentPart>
          </mc:Choice>
          <mc:Fallback xmlns=""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CD2EA391-1382-4669-8045-38D088314C1A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8656667" y="436027"/>
                  <a:ext cx="7488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2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339876C0-D4BC-4DA5-AF79-FA9A67D49C74}"/>
                    </a:ext>
                  </a:extLst>
                </p14:cNvPr>
                <p14:cNvContentPartPr/>
                <p14:nvPr/>
              </p14:nvContentPartPr>
              <p14:xfrm>
                <a:off x="8494307" y="450067"/>
                <a:ext cx="445320" cy="262800"/>
              </p14:xfrm>
            </p:contentPart>
          </mc:Choice>
          <mc:Fallback xmlns=""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339876C0-D4BC-4DA5-AF79-FA9A67D49C74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8489987" y="445747"/>
                  <a:ext cx="45396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4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D4A670C5-A7F8-4D82-9F44-E589CC162087}"/>
                    </a:ext>
                  </a:extLst>
                </p14:cNvPr>
                <p14:cNvContentPartPr/>
                <p14:nvPr/>
              </p14:nvContentPartPr>
              <p14:xfrm>
                <a:off x="8725787" y="391027"/>
                <a:ext cx="290880" cy="129240"/>
              </p14:xfrm>
            </p:contentPart>
          </mc:Choice>
          <mc:Fallback xmlns=""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D4A670C5-A7F8-4D82-9F44-E589CC162087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8721467" y="386707"/>
                  <a:ext cx="29952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6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B857D6E7-AB5F-4C36-AD9F-E5E708E1E83E}"/>
                    </a:ext>
                  </a:extLst>
                </p14:cNvPr>
                <p14:cNvContentPartPr/>
                <p14:nvPr/>
              </p14:nvContentPartPr>
              <p14:xfrm>
                <a:off x="9056987" y="389587"/>
                <a:ext cx="192600" cy="202320"/>
              </p14:xfrm>
            </p:contentPart>
          </mc:Choice>
          <mc:Fallback xmlns=""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B857D6E7-AB5F-4C36-AD9F-E5E708E1E83E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9052667" y="385267"/>
                  <a:ext cx="201240" cy="21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8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6A040F12-7B4D-48D6-951D-665BA8C699E8}"/>
                    </a:ext>
                  </a:extLst>
                </p14:cNvPr>
                <p14:cNvContentPartPr/>
                <p14:nvPr/>
              </p14:nvContentPartPr>
              <p14:xfrm>
                <a:off x="9428867" y="389947"/>
                <a:ext cx="274320" cy="40320"/>
              </p14:xfrm>
            </p:contentPart>
          </mc:Choice>
          <mc:Fallback xmlns=""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6A040F12-7B4D-48D6-951D-665BA8C699E8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9424547" y="385627"/>
                  <a:ext cx="2829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0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B0319E75-C903-48D1-ACDE-997101AAA949}"/>
                    </a:ext>
                  </a:extLst>
                </p14:cNvPr>
                <p14:cNvContentPartPr/>
                <p14:nvPr/>
              </p14:nvContentPartPr>
              <p14:xfrm>
                <a:off x="9465587" y="457627"/>
                <a:ext cx="210600" cy="38160"/>
              </p14:xfrm>
            </p:contentPart>
          </mc:Choice>
          <mc:Fallback xmlns=""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B0319E75-C903-48D1-ACDE-997101AAA949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9461267" y="453307"/>
                  <a:ext cx="21924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2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16347886-E1E5-4D7C-B5D3-ADD77420F328}"/>
                    </a:ext>
                  </a:extLst>
                </p14:cNvPr>
                <p14:cNvContentPartPr/>
                <p14:nvPr/>
              </p14:nvContentPartPr>
              <p14:xfrm>
                <a:off x="9803627" y="280147"/>
                <a:ext cx="220680" cy="298080"/>
              </p14:xfrm>
            </p:contentPart>
          </mc:Choice>
          <mc:Fallback xmlns=""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16347886-E1E5-4D7C-B5D3-ADD77420F328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9799307" y="275827"/>
                  <a:ext cx="229320" cy="30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4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827BA2D2-3B94-40E2-8906-75CCC5992635}"/>
                    </a:ext>
                  </a:extLst>
                </p14:cNvPr>
                <p14:cNvContentPartPr/>
                <p14:nvPr/>
              </p14:nvContentPartPr>
              <p14:xfrm>
                <a:off x="9900467" y="429907"/>
                <a:ext cx="183600" cy="48600"/>
              </p14:xfrm>
            </p:contentPart>
          </mc:Choice>
          <mc:Fallback xmlns=""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827BA2D2-3B94-40E2-8906-75CCC5992635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9896147" y="425587"/>
                  <a:ext cx="19224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6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73E78B13-2F17-4D31-AC93-4156AEA9F7DA}"/>
                    </a:ext>
                  </a:extLst>
                </p14:cNvPr>
                <p14:cNvContentPartPr/>
                <p14:nvPr/>
              </p14:nvContentPartPr>
              <p14:xfrm>
                <a:off x="8506907" y="973507"/>
                <a:ext cx="138960" cy="236520"/>
              </p14:xfrm>
            </p:contentPart>
          </mc:Choice>
          <mc:Fallback xmlns=""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73E78B13-2F17-4D31-AC93-4156AEA9F7DA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8502587" y="969187"/>
                  <a:ext cx="1476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8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DC560DAC-9C2C-4070-8457-2A326820C4B9}"/>
                    </a:ext>
                  </a:extLst>
                </p14:cNvPr>
                <p14:cNvContentPartPr/>
                <p14:nvPr/>
              </p14:nvContentPartPr>
              <p14:xfrm>
                <a:off x="8652347" y="909427"/>
                <a:ext cx="127440" cy="285480"/>
              </p14:xfrm>
            </p:contentPart>
          </mc:Choice>
          <mc:Fallback xmlns=""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DC560DAC-9C2C-4070-8457-2A326820C4B9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8648027" y="905107"/>
                  <a:ext cx="13608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0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1260A18C-5313-4D6E-BB83-B367D91CE6A4}"/>
                    </a:ext>
                  </a:extLst>
                </p14:cNvPr>
                <p14:cNvContentPartPr/>
                <p14:nvPr/>
              </p14:nvContentPartPr>
              <p14:xfrm>
                <a:off x="8564147" y="1147387"/>
                <a:ext cx="257040" cy="21600"/>
              </p14:xfrm>
            </p:contentPart>
          </mc:Choice>
          <mc:Fallback xmlns=""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1260A18C-5313-4D6E-BB83-B367D91CE6A4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8559827" y="1143067"/>
                  <a:ext cx="2656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2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6A143E4D-A287-4868-9BB8-F45DA065530E}"/>
                    </a:ext>
                  </a:extLst>
                </p14:cNvPr>
                <p14:cNvContentPartPr/>
                <p14:nvPr/>
              </p14:nvContentPartPr>
              <p14:xfrm>
                <a:off x="8887067" y="925627"/>
                <a:ext cx="137160" cy="141120"/>
              </p14:xfrm>
            </p:contentPart>
          </mc:Choice>
          <mc:Fallback xmlns=""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6A143E4D-A287-4868-9BB8-F45DA065530E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8882747" y="921307"/>
                  <a:ext cx="14580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4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9AFDDCC3-F0BA-4EB6-810A-765EA6D39F6E}"/>
                    </a:ext>
                  </a:extLst>
                </p14:cNvPr>
                <p14:cNvContentPartPr/>
                <p14:nvPr/>
              </p14:nvContentPartPr>
              <p14:xfrm>
                <a:off x="9088667" y="886027"/>
                <a:ext cx="150840" cy="173520"/>
              </p14:xfrm>
            </p:contentPart>
          </mc:Choice>
          <mc:Fallback xmlns=""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9AFDDCC3-F0BA-4EB6-810A-765EA6D39F6E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9084347" y="881707"/>
                  <a:ext cx="15948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6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FFBF3705-1A3C-49B1-B4E5-CCBE9734D713}"/>
                    </a:ext>
                  </a:extLst>
                </p14:cNvPr>
                <p14:cNvContentPartPr/>
                <p14:nvPr/>
              </p14:nvContentPartPr>
              <p14:xfrm>
                <a:off x="9445787" y="928147"/>
                <a:ext cx="159840" cy="11160"/>
              </p14:xfrm>
            </p:contentPart>
          </mc:Choice>
          <mc:Fallback xmlns=""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FFBF3705-1A3C-49B1-B4E5-CCBE9734D713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9441467" y="923827"/>
                  <a:ext cx="1684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8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B376FF1B-915E-4453-A8A5-B8C8096EFA31}"/>
                    </a:ext>
                  </a:extLst>
                </p14:cNvPr>
                <p14:cNvContentPartPr/>
                <p14:nvPr/>
              </p14:nvContentPartPr>
              <p14:xfrm>
                <a:off x="9401507" y="967387"/>
                <a:ext cx="195840" cy="28080"/>
              </p14:xfrm>
            </p:contentPart>
          </mc:Choice>
          <mc:Fallback xmlns=""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B376FF1B-915E-4453-A8A5-B8C8096EFA31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9397187" y="963067"/>
                  <a:ext cx="2044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0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1C849B34-9D0F-4F9A-BAF6-73BB381B277F}"/>
                    </a:ext>
                  </a:extLst>
                </p14:cNvPr>
                <p14:cNvContentPartPr/>
                <p14:nvPr/>
              </p14:nvContentPartPr>
              <p14:xfrm>
                <a:off x="9752147" y="806467"/>
                <a:ext cx="218520" cy="232200"/>
              </p14:xfrm>
            </p:contentPart>
          </mc:Choice>
          <mc:Fallback xmlns=""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1C849B34-9D0F-4F9A-BAF6-73BB381B277F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9747827" y="802147"/>
                  <a:ext cx="22716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2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9823A795-61B7-4A37-AB02-754D42194E62}"/>
                    </a:ext>
                  </a:extLst>
                </p14:cNvPr>
                <p14:cNvContentPartPr/>
                <p14:nvPr/>
              </p14:nvContentPartPr>
              <p14:xfrm>
                <a:off x="9829547" y="856867"/>
                <a:ext cx="320760" cy="131760"/>
              </p14:xfrm>
            </p:contentPart>
          </mc:Choice>
          <mc:Fallback xmlns=""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9823A795-61B7-4A37-AB02-754D42194E62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9825227" y="852547"/>
                  <a:ext cx="32940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4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C37058A3-B8D9-4A04-B083-50F111FD96CC}"/>
                    </a:ext>
                  </a:extLst>
                </p14:cNvPr>
                <p14:cNvContentPartPr/>
                <p14:nvPr/>
              </p14:nvContentPartPr>
              <p14:xfrm>
                <a:off x="10048067" y="930307"/>
                <a:ext cx="133920" cy="2160"/>
              </p14:xfrm>
            </p:contentPart>
          </mc:Choice>
          <mc:Fallback xmlns=""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C37058A3-B8D9-4A04-B083-50F111FD96CC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10043747" y="925987"/>
                  <a:ext cx="14256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6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828D1606-2A96-4BD7-BCF5-C3857D628169}"/>
                    </a:ext>
                  </a:extLst>
                </p14:cNvPr>
                <p14:cNvContentPartPr/>
                <p14:nvPr/>
              </p14:nvContentPartPr>
              <p14:xfrm>
                <a:off x="10368107" y="803227"/>
                <a:ext cx="36720" cy="171000"/>
              </p14:xfrm>
            </p:contentPart>
          </mc:Choice>
          <mc:Fallback xmlns=""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828D1606-2A96-4BD7-BCF5-C3857D628169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10363787" y="798907"/>
                  <a:ext cx="4536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8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0B8EFB14-97E3-4BF8-BD85-71F460E68E64}"/>
                    </a:ext>
                  </a:extLst>
                </p14:cNvPr>
                <p14:cNvContentPartPr/>
                <p14:nvPr/>
              </p14:nvContentPartPr>
              <p14:xfrm>
                <a:off x="10242467" y="766867"/>
                <a:ext cx="227160" cy="232560"/>
              </p14:xfrm>
            </p:contentPart>
          </mc:Choice>
          <mc:Fallback xmlns=""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0B8EFB14-97E3-4BF8-BD85-71F460E68E64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0238147" y="762547"/>
                  <a:ext cx="235800" cy="24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0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ED36770C-266A-4087-AD8E-C92EAC71897D}"/>
                    </a:ext>
                  </a:extLst>
                </p14:cNvPr>
                <p14:cNvContentPartPr/>
                <p14:nvPr/>
              </p14:nvContentPartPr>
              <p14:xfrm>
                <a:off x="10627667" y="815467"/>
                <a:ext cx="11160" cy="142200"/>
              </p14:xfrm>
            </p:contentPart>
          </mc:Choice>
          <mc:Fallback xmlns=""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ED36770C-266A-4087-AD8E-C92EAC71897D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10623347" y="811147"/>
                  <a:ext cx="1980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2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7A6121D8-A02D-4755-B57F-0C7FAF28DC72}"/>
                    </a:ext>
                  </a:extLst>
                </p14:cNvPr>
                <p14:cNvContentPartPr/>
                <p14:nvPr/>
              </p14:nvContentPartPr>
              <p14:xfrm>
                <a:off x="10562147" y="849307"/>
                <a:ext cx="147960" cy="41760"/>
              </p14:xfrm>
            </p:contentPart>
          </mc:Choice>
          <mc:Fallback xmlns=""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7A6121D8-A02D-4755-B57F-0C7FAF28DC72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0557827" y="844987"/>
                  <a:ext cx="15660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4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9ADF6CC0-5B21-4D70-8AD7-C2E3C862C284}"/>
                    </a:ext>
                  </a:extLst>
                </p14:cNvPr>
                <p14:cNvContentPartPr/>
                <p14:nvPr/>
              </p14:nvContentPartPr>
              <p14:xfrm>
                <a:off x="10767707" y="790627"/>
                <a:ext cx="158400" cy="122040"/>
              </p14:xfrm>
            </p:contentPart>
          </mc:Choice>
          <mc:Fallback xmlns=""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9ADF6CC0-5B21-4D70-8AD7-C2E3C862C284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10763387" y="786307"/>
                  <a:ext cx="16704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6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ED5DC2B0-17EA-4A31-9DF7-CA886ED94159}"/>
                    </a:ext>
                  </a:extLst>
                </p14:cNvPr>
                <p14:cNvContentPartPr/>
                <p14:nvPr/>
              </p14:nvContentPartPr>
              <p14:xfrm>
                <a:off x="10990547" y="675787"/>
                <a:ext cx="6840" cy="140400"/>
              </p14:xfrm>
            </p:contentPart>
          </mc:Choice>
          <mc:Fallback xmlns=""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ED5DC2B0-17EA-4A31-9DF7-CA886ED94159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10986227" y="671467"/>
                  <a:ext cx="154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8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41F988BB-BEF7-4572-8653-501214C06AB7}"/>
                    </a:ext>
                  </a:extLst>
                </p14:cNvPr>
                <p14:cNvContentPartPr/>
                <p14:nvPr/>
              </p14:nvContentPartPr>
              <p14:xfrm>
                <a:off x="11093507" y="829507"/>
                <a:ext cx="12960" cy="121680"/>
              </p14:xfrm>
            </p:contentPart>
          </mc:Choice>
          <mc:Fallback xmlns=""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41F988BB-BEF7-4572-8653-501214C06AB7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11089187" y="825187"/>
                  <a:ext cx="2160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0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8FED1F6E-CFD9-4C37-AF59-38AC3C6681CF}"/>
                    </a:ext>
                  </a:extLst>
                </p14:cNvPr>
                <p14:cNvContentPartPr/>
                <p14:nvPr/>
              </p14:nvContentPartPr>
              <p14:xfrm>
                <a:off x="11040947" y="853267"/>
                <a:ext cx="114840" cy="18000"/>
              </p14:xfrm>
            </p:contentPart>
          </mc:Choice>
          <mc:Fallback xmlns=""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8FED1F6E-CFD9-4C37-AF59-38AC3C6681CF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11036627" y="848947"/>
                  <a:ext cx="12348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2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507B9BE7-EC39-43B2-B045-A40B90F51650}"/>
                    </a:ext>
                  </a:extLst>
                </p14:cNvPr>
                <p14:cNvContentPartPr/>
                <p14:nvPr/>
              </p14:nvContentPartPr>
              <p14:xfrm>
                <a:off x="11211227" y="801787"/>
                <a:ext cx="120600" cy="104040"/>
              </p14:xfrm>
            </p:contentPart>
          </mc:Choice>
          <mc:Fallback xmlns=""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507B9BE7-EC39-43B2-B045-A40B90F51650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11206907" y="797467"/>
                  <a:ext cx="12924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4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8E8DC2EF-D608-45C5-9170-97AAFEF565C9}"/>
                    </a:ext>
                  </a:extLst>
                </p14:cNvPr>
                <p14:cNvContentPartPr/>
                <p14:nvPr/>
              </p14:nvContentPartPr>
              <p14:xfrm>
                <a:off x="11336507" y="687667"/>
                <a:ext cx="78480" cy="77400"/>
              </p14:xfrm>
            </p:contentPart>
          </mc:Choice>
          <mc:Fallback xmlns=""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8E8DC2EF-D608-45C5-9170-97AAFEF565C9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11332187" y="683347"/>
                  <a:ext cx="8712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6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6C0CA9FC-F0B8-449C-B7C5-68C3B88795A3}"/>
                    </a:ext>
                  </a:extLst>
                </p14:cNvPr>
                <p14:cNvContentPartPr/>
                <p14:nvPr/>
              </p14:nvContentPartPr>
              <p14:xfrm>
                <a:off x="11528387" y="806827"/>
                <a:ext cx="25560" cy="142920"/>
              </p14:xfrm>
            </p:contentPart>
          </mc:Choice>
          <mc:Fallback xmlns=""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6C0CA9FC-F0B8-449C-B7C5-68C3B88795A3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11524067" y="802507"/>
                  <a:ext cx="3420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8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AAC5BD7C-C9FD-40DC-B186-B74279A240BA}"/>
                    </a:ext>
                  </a:extLst>
                </p14:cNvPr>
                <p14:cNvContentPartPr/>
                <p14:nvPr/>
              </p14:nvContentPartPr>
              <p14:xfrm>
                <a:off x="11488067" y="847147"/>
                <a:ext cx="174240" cy="11160"/>
              </p14:xfrm>
            </p:contentPart>
          </mc:Choice>
          <mc:Fallback xmlns=""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AAC5BD7C-C9FD-40DC-B186-B74279A240BA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11483747" y="842827"/>
                  <a:ext cx="1828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0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68B17CDD-0854-478B-9512-9F3557C02844}"/>
                    </a:ext>
                  </a:extLst>
                </p14:cNvPr>
                <p14:cNvContentPartPr/>
                <p14:nvPr/>
              </p14:nvContentPartPr>
              <p14:xfrm>
                <a:off x="11759867" y="787027"/>
                <a:ext cx="26640" cy="143640"/>
              </p14:xfrm>
            </p:contentPart>
          </mc:Choice>
          <mc:Fallback xmlns=""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68B17CDD-0854-478B-9512-9F3557C02844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11755547" y="782707"/>
                  <a:ext cx="3528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2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5ED7B288-FAF3-4E23-AC74-897C65BDBBF6}"/>
                    </a:ext>
                  </a:extLst>
                </p14:cNvPr>
                <p14:cNvContentPartPr/>
                <p14:nvPr/>
              </p14:nvContentPartPr>
              <p14:xfrm>
                <a:off x="11632067" y="754627"/>
                <a:ext cx="291960" cy="205560"/>
              </p14:xfrm>
            </p:contentPart>
          </mc:Choice>
          <mc:Fallback xmlns=""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5ED7B288-FAF3-4E23-AC74-897C65BDBBF6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11627747" y="750307"/>
                  <a:ext cx="30060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4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5D35B071-A829-49C6-9A4A-54DE71F5F8EE}"/>
                    </a:ext>
                  </a:extLst>
                </p14:cNvPr>
                <p14:cNvContentPartPr/>
                <p14:nvPr/>
              </p14:nvContentPartPr>
              <p14:xfrm>
                <a:off x="9693827" y="994747"/>
                <a:ext cx="2183400" cy="77040"/>
              </p14:xfrm>
            </p:contentPart>
          </mc:Choice>
          <mc:Fallback xmlns=""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5D35B071-A829-49C6-9A4A-54DE71F5F8EE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9689507" y="990427"/>
                  <a:ext cx="219204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6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B8405B9A-D1E0-4D9B-8D5F-EAF51577238F}"/>
                    </a:ext>
                  </a:extLst>
                </p14:cNvPr>
                <p14:cNvContentPartPr/>
                <p14:nvPr/>
              </p14:nvContentPartPr>
              <p14:xfrm>
                <a:off x="11850947" y="639787"/>
                <a:ext cx="123480" cy="15840"/>
              </p14:xfrm>
            </p:contentPart>
          </mc:Choice>
          <mc:Fallback xmlns=""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B8405B9A-D1E0-4D9B-8D5F-EAF51577238F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11846627" y="635467"/>
                  <a:ext cx="1321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8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5DC21700-11A2-4962-A8B1-3F21FE47AEBE}"/>
                    </a:ext>
                  </a:extLst>
                </p14:cNvPr>
                <p14:cNvContentPartPr/>
                <p14:nvPr/>
              </p14:nvContentPartPr>
              <p14:xfrm>
                <a:off x="11765987" y="477787"/>
                <a:ext cx="309600" cy="256320"/>
              </p14:xfrm>
            </p:contentPart>
          </mc:Choice>
          <mc:Fallback xmlns=""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5DC21700-11A2-4962-A8B1-3F21FE47AEBE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11761667" y="473467"/>
                  <a:ext cx="31824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0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6772A47B-21C1-485B-99CD-3A0280B163FE}"/>
                    </a:ext>
                  </a:extLst>
                </p14:cNvPr>
                <p14:cNvContentPartPr/>
                <p14:nvPr/>
              </p14:nvContentPartPr>
              <p14:xfrm>
                <a:off x="10417067" y="256387"/>
                <a:ext cx="50400" cy="173520"/>
              </p14:xfrm>
            </p:contentPart>
          </mc:Choice>
          <mc:Fallback xmlns=""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6772A47B-21C1-485B-99CD-3A0280B163FE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10412747" y="252067"/>
                  <a:ext cx="5904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2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A7387AB6-95EB-4A36-AD6A-7634BD1881A9}"/>
                    </a:ext>
                  </a:extLst>
                </p14:cNvPr>
                <p14:cNvContentPartPr/>
                <p14:nvPr/>
              </p14:nvContentPartPr>
              <p14:xfrm>
                <a:off x="10287827" y="306427"/>
                <a:ext cx="250200" cy="25200"/>
              </p14:xfrm>
            </p:contentPart>
          </mc:Choice>
          <mc:Fallback xmlns=""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A7387AB6-95EB-4A36-AD6A-7634BD1881A9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10283507" y="302107"/>
                  <a:ext cx="25884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4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26E36E3B-6965-4F02-BABF-3C8696DEF802}"/>
                    </a:ext>
                  </a:extLst>
                </p14:cNvPr>
                <p14:cNvContentPartPr/>
                <p14:nvPr/>
              </p14:nvContentPartPr>
              <p14:xfrm>
                <a:off x="10195667" y="127507"/>
                <a:ext cx="471240" cy="419400"/>
              </p14:xfrm>
            </p:contentPart>
          </mc:Choice>
          <mc:Fallback xmlns=""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26E36E3B-6965-4F02-BABF-3C8696DEF802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10191347" y="123187"/>
                  <a:ext cx="479880" cy="42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6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35774A1B-4DF4-4A7C-9831-F86FD9AEE6B8}"/>
                    </a:ext>
                  </a:extLst>
                </p14:cNvPr>
                <p14:cNvContentPartPr/>
                <p14:nvPr/>
              </p14:nvContentPartPr>
              <p14:xfrm>
                <a:off x="9559547" y="-31253"/>
                <a:ext cx="1255320" cy="754560"/>
              </p14:xfrm>
            </p:contentPart>
          </mc:Choice>
          <mc:Fallback xmlns=""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35774A1B-4DF4-4A7C-9831-F86FD9AEE6B8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9555227" y="-35573"/>
                  <a:ext cx="1263960" cy="763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5" name="Gruppieren 324">
            <a:extLst>
              <a:ext uri="{FF2B5EF4-FFF2-40B4-BE49-F238E27FC236}">
                <a16:creationId xmlns:a16="http://schemas.microsoft.com/office/drawing/2014/main" id="{8EE4938B-76FB-4DFC-81CF-B590C1E7F076}"/>
              </a:ext>
            </a:extLst>
          </p:cNvPr>
          <p:cNvGrpSpPr/>
          <p:nvPr/>
        </p:nvGrpSpPr>
        <p:grpSpPr>
          <a:xfrm>
            <a:off x="8231867" y="1360867"/>
            <a:ext cx="3405600" cy="2507040"/>
            <a:chOff x="8231867" y="1360867"/>
            <a:chExt cx="3405600" cy="2507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8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BD4684EC-77F0-4115-9F84-DB0AFB0B3504}"/>
                    </a:ext>
                  </a:extLst>
                </p14:cNvPr>
                <p14:cNvContentPartPr/>
                <p14:nvPr/>
              </p14:nvContentPartPr>
              <p14:xfrm>
                <a:off x="8362187" y="1534747"/>
                <a:ext cx="24120" cy="168480"/>
              </p14:xfrm>
            </p:contentPart>
          </mc:Choice>
          <mc:Fallback xmlns=""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BD4684EC-77F0-4115-9F84-DB0AFB0B3504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8357867" y="1530427"/>
                  <a:ext cx="3276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0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61EC0C25-623A-49B7-B027-37FE0CFDC8F7}"/>
                    </a:ext>
                  </a:extLst>
                </p14:cNvPr>
                <p14:cNvContentPartPr/>
                <p14:nvPr/>
              </p14:nvContentPartPr>
              <p14:xfrm>
                <a:off x="8231867" y="1481467"/>
                <a:ext cx="324360" cy="23040"/>
              </p14:xfrm>
            </p:contentPart>
          </mc:Choice>
          <mc:Fallback xmlns=""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61EC0C25-623A-49B7-B027-37FE0CFDC8F7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8227547" y="1477147"/>
                  <a:ext cx="33300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2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B4C9F6EA-0BDD-455E-AB8D-CA226E669BB5}"/>
                    </a:ext>
                  </a:extLst>
                </p14:cNvPr>
                <p14:cNvContentPartPr/>
                <p14:nvPr/>
              </p14:nvContentPartPr>
              <p14:xfrm>
                <a:off x="8577107" y="1424227"/>
                <a:ext cx="140760" cy="236520"/>
              </p14:xfrm>
            </p:contentPart>
          </mc:Choice>
          <mc:Fallback xmlns=""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B4C9F6EA-0BDD-455E-AB8D-CA226E669BB5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8572787" y="1419907"/>
                  <a:ext cx="1494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4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002D0DE9-CF0A-48A0-B4A9-9EC6AB1BC8E4}"/>
                    </a:ext>
                  </a:extLst>
                </p14:cNvPr>
                <p14:cNvContentPartPr/>
                <p14:nvPr/>
              </p14:nvContentPartPr>
              <p14:xfrm>
                <a:off x="8783387" y="1503427"/>
                <a:ext cx="100440" cy="129600"/>
              </p14:xfrm>
            </p:contentPart>
          </mc:Choice>
          <mc:Fallback xmlns=""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002D0DE9-CF0A-48A0-B4A9-9EC6AB1BC8E4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8779067" y="1499107"/>
                  <a:ext cx="1090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6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9AB2D6B4-E15D-433E-A8B3-B86D884EA2B5}"/>
                    </a:ext>
                  </a:extLst>
                </p14:cNvPr>
                <p14:cNvContentPartPr/>
                <p14:nvPr/>
              </p14:nvContentPartPr>
              <p14:xfrm>
                <a:off x="9246347" y="1448347"/>
                <a:ext cx="17280" cy="222120"/>
              </p14:xfrm>
            </p:contentPart>
          </mc:Choice>
          <mc:Fallback xmlns=""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9AB2D6B4-E15D-433E-A8B3-B86D884EA2B5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9242027" y="1444027"/>
                  <a:ext cx="2592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8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28CAAA08-02B0-4A0A-A3A9-A1D41D79BE9C}"/>
                    </a:ext>
                  </a:extLst>
                </p14:cNvPr>
                <p14:cNvContentPartPr/>
                <p14:nvPr/>
              </p14:nvContentPartPr>
              <p14:xfrm>
                <a:off x="9105947" y="1599907"/>
                <a:ext cx="274680" cy="65160"/>
              </p14:xfrm>
            </p:contentPart>
          </mc:Choice>
          <mc:Fallback xmlns=""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28CAAA08-02B0-4A0A-A3A9-A1D41D79BE9C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9101627" y="1595587"/>
                  <a:ext cx="28332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0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3219FD56-E21A-4CBE-9C91-6364EBA1E929}"/>
                    </a:ext>
                  </a:extLst>
                </p14:cNvPr>
                <p14:cNvContentPartPr/>
                <p14:nvPr/>
              </p14:nvContentPartPr>
              <p14:xfrm>
                <a:off x="9174347" y="1381747"/>
                <a:ext cx="223560" cy="50040"/>
              </p14:xfrm>
            </p:contentPart>
          </mc:Choice>
          <mc:Fallback xmlns=""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3219FD56-E21A-4CBE-9C91-6364EBA1E929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9170027" y="1377427"/>
                  <a:ext cx="23220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2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5EACA254-95AF-41AF-B20D-9CB370F2C35A}"/>
                    </a:ext>
                  </a:extLst>
                </p14:cNvPr>
                <p14:cNvContentPartPr/>
                <p14:nvPr/>
              </p14:nvContentPartPr>
              <p14:xfrm>
                <a:off x="9409427" y="1499467"/>
                <a:ext cx="232920" cy="102240"/>
              </p14:xfrm>
            </p:contentPart>
          </mc:Choice>
          <mc:Fallback xmlns=""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5EACA254-95AF-41AF-B20D-9CB370F2C35A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9405107" y="1495147"/>
                  <a:ext cx="2415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4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674F393F-4160-4FE7-ADB5-2E1FF68A80EC}"/>
                    </a:ext>
                  </a:extLst>
                </p14:cNvPr>
                <p14:cNvContentPartPr/>
                <p14:nvPr/>
              </p14:nvContentPartPr>
              <p14:xfrm>
                <a:off x="9735227" y="1501267"/>
                <a:ext cx="115920" cy="252360"/>
              </p14:xfrm>
            </p:contentPart>
          </mc:Choice>
          <mc:Fallback xmlns=""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674F393F-4160-4FE7-ADB5-2E1FF68A80EC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9730907" y="1496947"/>
                  <a:ext cx="12456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6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C93FA882-CDB2-4123-A5D1-09E70C518227}"/>
                    </a:ext>
                  </a:extLst>
                </p14:cNvPr>
                <p14:cNvContentPartPr/>
                <p14:nvPr/>
              </p14:nvContentPartPr>
              <p14:xfrm>
                <a:off x="9885707" y="1482907"/>
                <a:ext cx="173160" cy="107280"/>
              </p14:xfrm>
            </p:contentPart>
          </mc:Choice>
          <mc:Fallback xmlns=""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C93FA882-CDB2-4123-A5D1-09E70C518227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9881387" y="1478587"/>
                  <a:ext cx="18180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8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2CE0DD43-1A0F-421A-844E-74E4C52459A1}"/>
                    </a:ext>
                  </a:extLst>
                </p14:cNvPr>
                <p14:cNvContentPartPr/>
                <p14:nvPr/>
              </p14:nvContentPartPr>
              <p14:xfrm>
                <a:off x="10064987" y="1360867"/>
                <a:ext cx="88560" cy="210600"/>
              </p14:xfrm>
            </p:contentPart>
          </mc:Choice>
          <mc:Fallback xmlns=""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2CE0DD43-1A0F-421A-844E-74E4C52459A1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10060667" y="1356547"/>
                  <a:ext cx="9720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0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57CCF4D5-4AA0-4835-B7A3-E06E810EFF5C}"/>
                    </a:ext>
                  </a:extLst>
                </p14:cNvPr>
                <p14:cNvContentPartPr/>
                <p14:nvPr/>
              </p14:nvContentPartPr>
              <p14:xfrm>
                <a:off x="10184867" y="1458787"/>
                <a:ext cx="150480" cy="90360"/>
              </p14:xfrm>
            </p:contentPart>
          </mc:Choice>
          <mc:Fallback xmlns=""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57CCF4D5-4AA0-4835-B7A3-E06E810EFF5C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10180547" y="1454467"/>
                  <a:ext cx="15912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2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140FBC00-9668-4895-B391-B98176110CB2}"/>
                    </a:ext>
                  </a:extLst>
                </p14:cNvPr>
                <p14:cNvContentPartPr/>
                <p14:nvPr/>
              </p14:nvContentPartPr>
              <p14:xfrm>
                <a:off x="10503827" y="1425667"/>
                <a:ext cx="365760" cy="112320"/>
              </p14:xfrm>
            </p:contentPart>
          </mc:Choice>
          <mc:Fallback xmlns=""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140FBC00-9668-4895-B391-B98176110CB2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10499507" y="1421347"/>
                  <a:ext cx="37440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4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F0C6F5BA-F7D2-4313-BD57-3AD750F2E768}"/>
                    </a:ext>
                  </a:extLst>
                </p14:cNvPr>
                <p14:cNvContentPartPr/>
                <p14:nvPr/>
              </p14:nvContentPartPr>
              <p14:xfrm>
                <a:off x="8356787" y="1834987"/>
                <a:ext cx="142920" cy="206280"/>
              </p14:xfrm>
            </p:contentPart>
          </mc:Choice>
          <mc:Fallback xmlns=""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F0C6F5BA-F7D2-4313-BD57-3AD750F2E768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8352467" y="1830667"/>
                  <a:ext cx="15156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6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AB8199FB-F3AC-4E68-ADCE-0C41F844BECC}"/>
                    </a:ext>
                  </a:extLst>
                </p14:cNvPr>
                <p14:cNvContentPartPr/>
                <p14:nvPr/>
              </p14:nvContentPartPr>
              <p14:xfrm>
                <a:off x="8550827" y="1884667"/>
                <a:ext cx="126000" cy="126000"/>
              </p14:xfrm>
            </p:contentPart>
          </mc:Choice>
          <mc:Fallback xmlns=""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AB8199FB-F3AC-4E68-ADCE-0C41F844BECC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8546507" y="1880347"/>
                  <a:ext cx="1346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8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EF077C64-EEEF-41B2-91E3-8A4D07380A1E}"/>
                    </a:ext>
                  </a:extLst>
                </p14:cNvPr>
                <p14:cNvContentPartPr/>
                <p14:nvPr/>
              </p14:nvContentPartPr>
              <p14:xfrm>
                <a:off x="8726147" y="1873867"/>
                <a:ext cx="114480" cy="141120"/>
              </p14:xfrm>
            </p:contentPart>
          </mc:Choice>
          <mc:Fallback xmlns=""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EF077C64-EEEF-41B2-91E3-8A4D07380A1E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8721827" y="1869547"/>
                  <a:ext cx="1231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0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86CEF18A-80BD-4A36-B8E5-A4A741E669CC}"/>
                    </a:ext>
                  </a:extLst>
                </p14:cNvPr>
                <p14:cNvContentPartPr/>
                <p14:nvPr/>
              </p14:nvContentPartPr>
              <p14:xfrm>
                <a:off x="8873747" y="1783867"/>
                <a:ext cx="153720" cy="178200"/>
              </p14:xfrm>
            </p:contentPart>
          </mc:Choice>
          <mc:Fallback xmlns=""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86CEF18A-80BD-4A36-B8E5-A4A741E669CC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8869427" y="1779547"/>
                  <a:ext cx="16236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2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E4921360-FCF3-407B-9374-BCF9DD4484FF}"/>
                    </a:ext>
                  </a:extLst>
                </p14:cNvPr>
                <p14:cNvContentPartPr/>
                <p14:nvPr/>
              </p14:nvContentPartPr>
              <p14:xfrm>
                <a:off x="8880227" y="1748227"/>
                <a:ext cx="475200" cy="345240"/>
              </p14:xfrm>
            </p:contentPart>
          </mc:Choice>
          <mc:Fallback xmlns=""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E4921360-FCF3-407B-9374-BCF9DD4484FF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8875907" y="1743907"/>
                  <a:ext cx="483840" cy="35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4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362905A8-7579-4AB4-A7B6-ED4D6CD73176}"/>
                    </a:ext>
                  </a:extLst>
                </p14:cNvPr>
                <p14:cNvContentPartPr/>
                <p14:nvPr/>
              </p14:nvContentPartPr>
              <p14:xfrm>
                <a:off x="9392147" y="1761907"/>
                <a:ext cx="266040" cy="156240"/>
              </p14:xfrm>
            </p:contentPart>
          </mc:Choice>
          <mc:Fallback xmlns=""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362905A8-7579-4AB4-A7B6-ED4D6CD73176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9387827" y="1757587"/>
                  <a:ext cx="2746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6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05C8C43E-B5DD-407F-B72C-FA3BB561D034}"/>
                    </a:ext>
                  </a:extLst>
                </p14:cNvPr>
                <p14:cNvContentPartPr/>
                <p14:nvPr/>
              </p14:nvContentPartPr>
              <p14:xfrm>
                <a:off x="9644507" y="1885387"/>
                <a:ext cx="115200" cy="238320"/>
              </p14:xfrm>
            </p:contentPart>
          </mc:Choice>
          <mc:Fallback xmlns=""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05C8C43E-B5DD-407F-B72C-FA3BB561D034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9640187" y="1881067"/>
                  <a:ext cx="12384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8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F1E0719F-0D73-4829-AFE5-186DA6153188}"/>
                    </a:ext>
                  </a:extLst>
                </p14:cNvPr>
                <p14:cNvContentPartPr/>
                <p14:nvPr/>
              </p14:nvContentPartPr>
              <p14:xfrm>
                <a:off x="9880307" y="1878187"/>
                <a:ext cx="34560" cy="156240"/>
              </p14:xfrm>
            </p:contentPart>
          </mc:Choice>
          <mc:Fallback xmlns=""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F1E0719F-0D73-4829-AFE5-186DA6153188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9875987" y="1873867"/>
                  <a:ext cx="432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0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F2B480E2-AB10-4A8F-9698-1820836124A7}"/>
                    </a:ext>
                  </a:extLst>
                </p14:cNvPr>
                <p14:cNvContentPartPr/>
                <p14:nvPr/>
              </p14:nvContentPartPr>
              <p14:xfrm>
                <a:off x="9985067" y="1812307"/>
                <a:ext cx="113400" cy="123480"/>
              </p14:xfrm>
            </p:contentPart>
          </mc:Choice>
          <mc:Fallback xmlns=""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F2B480E2-AB10-4A8F-9698-1820836124A7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9980747" y="1807987"/>
                  <a:ext cx="12204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2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4C0886EA-98E0-4990-91E7-638849919AE7}"/>
                    </a:ext>
                  </a:extLst>
                </p14:cNvPr>
                <p14:cNvContentPartPr/>
                <p14:nvPr/>
              </p14:nvContentPartPr>
              <p14:xfrm>
                <a:off x="10125107" y="1843267"/>
                <a:ext cx="296280" cy="56160"/>
              </p14:xfrm>
            </p:contentPart>
          </mc:Choice>
          <mc:Fallback xmlns=""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4C0886EA-98E0-4990-91E7-638849919AE7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10120787" y="1838947"/>
                  <a:ext cx="30492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4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3C7FE188-76EE-40A3-BB5D-55ED1FDC2FDB}"/>
                    </a:ext>
                  </a:extLst>
                </p14:cNvPr>
                <p14:cNvContentPartPr/>
                <p14:nvPr/>
              </p14:nvContentPartPr>
              <p14:xfrm>
                <a:off x="10411307" y="1791787"/>
                <a:ext cx="18720" cy="2880"/>
              </p14:xfrm>
            </p:contentPart>
          </mc:Choice>
          <mc:Fallback xmlns=""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3C7FE188-76EE-40A3-BB5D-55ED1FDC2FDB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10406987" y="1787467"/>
                  <a:ext cx="273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6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02D5343A-18F1-4A72-86EC-83CDB738D007}"/>
                    </a:ext>
                  </a:extLst>
                </p14:cNvPr>
                <p14:cNvContentPartPr/>
                <p14:nvPr/>
              </p14:nvContentPartPr>
              <p14:xfrm>
                <a:off x="10493747" y="1821307"/>
                <a:ext cx="208080" cy="97920"/>
              </p14:xfrm>
            </p:contentPart>
          </mc:Choice>
          <mc:Fallback xmlns=""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02D5343A-18F1-4A72-86EC-83CDB738D007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10489427" y="1816987"/>
                  <a:ext cx="2167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8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105E5734-8E0D-4158-A162-DA656F54EBD4}"/>
                    </a:ext>
                  </a:extLst>
                </p14:cNvPr>
                <p14:cNvContentPartPr/>
                <p14:nvPr/>
              </p14:nvContentPartPr>
              <p14:xfrm>
                <a:off x="10940507" y="1696747"/>
                <a:ext cx="239400" cy="174960"/>
              </p14:xfrm>
            </p:contentPart>
          </mc:Choice>
          <mc:Fallback xmlns=""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105E5734-8E0D-4158-A162-DA656F54EBD4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10936187" y="1692427"/>
                  <a:ext cx="24804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0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B9BC61CE-0369-4BCD-830B-292B83809067}"/>
                    </a:ext>
                  </a:extLst>
                </p14:cNvPr>
                <p14:cNvContentPartPr/>
                <p14:nvPr/>
              </p14:nvContentPartPr>
              <p14:xfrm>
                <a:off x="11232107" y="1757587"/>
                <a:ext cx="244800" cy="257760"/>
              </p14:xfrm>
            </p:contentPart>
          </mc:Choice>
          <mc:Fallback xmlns=""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B9BC61CE-0369-4BCD-830B-292B83809067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11227787" y="1753267"/>
                  <a:ext cx="25344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2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F918FACA-3237-41EB-9F4A-7E3A6003947D}"/>
                    </a:ext>
                  </a:extLst>
                </p14:cNvPr>
                <p14:cNvContentPartPr/>
                <p14:nvPr/>
              </p14:nvContentPartPr>
              <p14:xfrm>
                <a:off x="8331947" y="2191747"/>
                <a:ext cx="137520" cy="131040"/>
              </p14:xfrm>
            </p:contentPart>
          </mc:Choice>
          <mc:Fallback xmlns=""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F918FACA-3237-41EB-9F4A-7E3A6003947D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8327627" y="2187427"/>
                  <a:ext cx="1461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4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A25E97B9-E606-429B-852A-6C7C9847E421}"/>
                    </a:ext>
                  </a:extLst>
                </p14:cNvPr>
                <p14:cNvContentPartPr/>
                <p14:nvPr/>
              </p14:nvContentPartPr>
              <p14:xfrm>
                <a:off x="8477747" y="2213347"/>
                <a:ext cx="137160" cy="89280"/>
              </p14:xfrm>
            </p:contentPart>
          </mc:Choice>
          <mc:Fallback xmlns=""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A25E97B9-E606-429B-852A-6C7C9847E421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8473427" y="2209027"/>
                  <a:ext cx="14580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6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0062CF33-7882-42D4-B0EC-61A6BF8184C4}"/>
                    </a:ext>
                  </a:extLst>
                </p14:cNvPr>
                <p14:cNvContentPartPr/>
                <p14:nvPr/>
              </p14:nvContentPartPr>
              <p14:xfrm>
                <a:off x="8662067" y="2224507"/>
                <a:ext cx="106560" cy="76680"/>
              </p14:xfrm>
            </p:contentPart>
          </mc:Choice>
          <mc:Fallback xmlns=""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0062CF33-7882-42D4-B0EC-61A6BF8184C4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8657747" y="2220187"/>
                  <a:ext cx="11520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8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A571DED5-D088-4ABE-8723-2D10E3B53816}"/>
                    </a:ext>
                  </a:extLst>
                </p14:cNvPr>
                <p14:cNvContentPartPr/>
                <p14:nvPr/>
              </p14:nvContentPartPr>
              <p14:xfrm>
                <a:off x="8983547" y="2189227"/>
                <a:ext cx="141120" cy="153360"/>
              </p14:xfrm>
            </p:contentPart>
          </mc:Choice>
          <mc:Fallback xmlns=""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A571DED5-D088-4ABE-8723-2D10E3B53816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8979227" y="2184907"/>
                  <a:ext cx="14976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0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CF4176CF-70B9-49CE-80AE-ABC4DE5CF5A9}"/>
                    </a:ext>
                  </a:extLst>
                </p14:cNvPr>
                <p14:cNvContentPartPr/>
                <p14:nvPr/>
              </p14:nvContentPartPr>
              <p14:xfrm>
                <a:off x="9178307" y="2180587"/>
                <a:ext cx="133200" cy="111240"/>
              </p14:xfrm>
            </p:contentPart>
          </mc:Choice>
          <mc:Fallback xmlns=""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CF4176CF-70B9-49CE-80AE-ABC4DE5CF5A9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9173987" y="2176267"/>
                  <a:ext cx="14184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2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BE36F361-01AC-446D-BF18-DF82F14E44DC}"/>
                    </a:ext>
                  </a:extLst>
                </p14:cNvPr>
                <p14:cNvContentPartPr/>
                <p14:nvPr/>
              </p14:nvContentPartPr>
              <p14:xfrm>
                <a:off x="9244187" y="2090947"/>
                <a:ext cx="70920" cy="235440"/>
              </p14:xfrm>
            </p:contentPart>
          </mc:Choice>
          <mc:Fallback xmlns=""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BE36F361-01AC-446D-BF18-DF82F14E44DC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9239867" y="2086627"/>
                  <a:ext cx="7956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4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1BE895C7-142B-466B-AC56-DF0C479A00BE}"/>
                    </a:ext>
                  </a:extLst>
                </p14:cNvPr>
                <p14:cNvContentPartPr/>
                <p14:nvPr/>
              </p14:nvContentPartPr>
              <p14:xfrm>
                <a:off x="9330587" y="2062147"/>
                <a:ext cx="30240" cy="207720"/>
              </p14:xfrm>
            </p:contentPart>
          </mc:Choice>
          <mc:Fallback xmlns=""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1BE895C7-142B-466B-AC56-DF0C479A00BE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9326267" y="2057827"/>
                  <a:ext cx="3888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6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82356980-6CBA-41D0-86D2-0EA2662CCE87}"/>
                    </a:ext>
                  </a:extLst>
                </p14:cNvPr>
                <p14:cNvContentPartPr/>
                <p14:nvPr/>
              </p14:nvContentPartPr>
              <p14:xfrm>
                <a:off x="9544787" y="2085547"/>
                <a:ext cx="65160" cy="294120"/>
              </p14:xfrm>
            </p:contentPart>
          </mc:Choice>
          <mc:Fallback xmlns=""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82356980-6CBA-41D0-86D2-0EA2662CCE87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9540467" y="2081227"/>
                  <a:ext cx="7380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8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90CA25AF-8185-4FB8-BA3C-D5788EB3E129}"/>
                    </a:ext>
                  </a:extLst>
                </p14:cNvPr>
                <p14:cNvContentPartPr/>
                <p14:nvPr/>
              </p14:nvContentPartPr>
              <p14:xfrm>
                <a:off x="9690227" y="2129467"/>
                <a:ext cx="96120" cy="105840"/>
              </p14:xfrm>
            </p:contentPart>
          </mc:Choice>
          <mc:Fallback xmlns=""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90CA25AF-8185-4FB8-BA3C-D5788EB3E129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9685907" y="2125147"/>
                  <a:ext cx="10476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0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8EDAC6B2-D357-4CCC-9B23-FE89E1F55779}"/>
                    </a:ext>
                  </a:extLst>
                </p14:cNvPr>
                <p14:cNvContentPartPr/>
                <p14:nvPr/>
              </p14:nvContentPartPr>
              <p14:xfrm>
                <a:off x="10010267" y="2083027"/>
                <a:ext cx="141120" cy="298080"/>
              </p14:xfrm>
            </p:contentPart>
          </mc:Choice>
          <mc:Fallback xmlns=""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8EDAC6B2-D357-4CCC-9B23-FE89E1F55779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10005947" y="2078707"/>
                  <a:ext cx="149760" cy="30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2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5A9ACD32-9E8B-4781-B624-25716844944F}"/>
                    </a:ext>
                  </a:extLst>
                </p14:cNvPr>
                <p14:cNvContentPartPr/>
                <p14:nvPr/>
              </p14:nvContentPartPr>
              <p14:xfrm>
                <a:off x="10197107" y="1997347"/>
                <a:ext cx="123120" cy="104760"/>
              </p14:xfrm>
            </p:contentPart>
          </mc:Choice>
          <mc:Fallback xmlns=""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5A9ACD32-9E8B-4781-B624-25716844944F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10192787" y="1993027"/>
                  <a:ext cx="13176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4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775B44F7-B04C-44D9-9087-8630BF8C11E6}"/>
                    </a:ext>
                  </a:extLst>
                </p14:cNvPr>
                <p14:cNvContentPartPr/>
                <p14:nvPr/>
              </p14:nvContentPartPr>
              <p14:xfrm>
                <a:off x="10256867" y="2057107"/>
                <a:ext cx="54000" cy="69480"/>
              </p14:xfrm>
            </p:contentPart>
          </mc:Choice>
          <mc:Fallback xmlns=""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775B44F7-B04C-44D9-9087-8630BF8C11E6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10252547" y="2052787"/>
                  <a:ext cx="6264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6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7AB88B77-6156-414A-A75D-31F91AFAAFBF}"/>
                    </a:ext>
                  </a:extLst>
                </p14:cNvPr>
                <p14:cNvContentPartPr/>
                <p14:nvPr/>
              </p14:nvContentPartPr>
              <p14:xfrm>
                <a:off x="10493747" y="2141347"/>
                <a:ext cx="162360" cy="158760"/>
              </p14:xfrm>
            </p:contentPart>
          </mc:Choice>
          <mc:Fallback xmlns=""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7AB88B77-6156-414A-A75D-31F91AFAAFBF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10489427" y="2137027"/>
                  <a:ext cx="17100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8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FF0CAFAD-5208-4FD1-AAC8-B6943985DBA7}"/>
                    </a:ext>
                  </a:extLst>
                </p14:cNvPr>
                <p14:cNvContentPartPr/>
                <p14:nvPr/>
              </p14:nvContentPartPr>
              <p14:xfrm>
                <a:off x="10845827" y="2145307"/>
                <a:ext cx="153360" cy="311040"/>
              </p14:xfrm>
            </p:contentPart>
          </mc:Choice>
          <mc:Fallback xmlns=""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FF0CAFAD-5208-4FD1-AAC8-B6943985DBA7}"/>
                    </a:ext>
                  </a:extLst>
                </p:cNvPr>
                <p:cNvPicPr/>
                <p:nvPr/>
              </p:nvPicPr>
              <p:blipFill>
                <a:blip r:embed="rId349"/>
                <a:stretch>
                  <a:fillRect/>
                </a:stretch>
              </p:blipFill>
              <p:spPr>
                <a:xfrm>
                  <a:off x="10841507" y="2140987"/>
                  <a:ext cx="162000" cy="31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0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A2A4F13D-E5E1-404F-A3EF-A31CC3C463EE}"/>
                    </a:ext>
                  </a:extLst>
                </p14:cNvPr>
                <p14:cNvContentPartPr/>
                <p14:nvPr/>
              </p14:nvContentPartPr>
              <p14:xfrm>
                <a:off x="11024387" y="2194267"/>
                <a:ext cx="158400" cy="116280"/>
              </p14:xfrm>
            </p:contentPart>
          </mc:Choice>
          <mc:Fallback xmlns=""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A2A4F13D-E5E1-404F-A3EF-A31CC3C463EE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11020067" y="2189947"/>
                  <a:ext cx="1670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2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51591561-B12B-48AF-B89F-43C6AEB2A99E}"/>
                    </a:ext>
                  </a:extLst>
                </p14:cNvPr>
                <p14:cNvContentPartPr/>
                <p14:nvPr/>
              </p14:nvContentPartPr>
              <p14:xfrm>
                <a:off x="8302067" y="2588107"/>
                <a:ext cx="295560" cy="24480"/>
              </p14:xfrm>
            </p:contentPart>
          </mc:Choice>
          <mc:Fallback xmlns=""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51591561-B12B-48AF-B89F-43C6AEB2A99E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8297747" y="2583787"/>
                  <a:ext cx="30420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4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6F89A02B-DB22-4E0F-8DFC-651D4C9B0757}"/>
                    </a:ext>
                  </a:extLst>
                </p14:cNvPr>
                <p14:cNvContentPartPr/>
                <p14:nvPr/>
              </p14:nvContentPartPr>
              <p14:xfrm>
                <a:off x="8312507" y="2659027"/>
                <a:ext cx="282600" cy="10080"/>
              </p14:xfrm>
            </p:contentPart>
          </mc:Choice>
          <mc:Fallback xmlns=""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6F89A02B-DB22-4E0F-8DFC-651D4C9B0757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8308187" y="2654707"/>
                  <a:ext cx="2912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6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AAACDFA8-0CB0-45E7-9FAD-DF235D96D229}"/>
                    </a:ext>
                  </a:extLst>
                </p14:cNvPr>
                <p14:cNvContentPartPr/>
                <p14:nvPr/>
              </p14:nvContentPartPr>
              <p14:xfrm>
                <a:off x="8519507" y="2517907"/>
                <a:ext cx="232560" cy="256320"/>
              </p14:xfrm>
            </p:contentPart>
          </mc:Choice>
          <mc:Fallback xmlns=""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AAACDFA8-0CB0-45E7-9FAD-DF235D96D229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8515187" y="2513587"/>
                  <a:ext cx="24120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8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C40D9EE9-9C06-4700-B65A-5305FE468563}"/>
                    </a:ext>
                  </a:extLst>
                </p14:cNvPr>
                <p14:cNvContentPartPr/>
                <p14:nvPr/>
              </p14:nvContentPartPr>
              <p14:xfrm>
                <a:off x="8997947" y="2534467"/>
                <a:ext cx="3600" cy="178920"/>
              </p14:xfrm>
            </p:contentPart>
          </mc:Choice>
          <mc:Fallback xmlns=""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C40D9EE9-9C06-4700-B65A-5305FE468563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8993627" y="2530147"/>
                  <a:ext cx="1224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0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556F26DB-D6BD-409A-B311-327B14A04D6E}"/>
                    </a:ext>
                  </a:extLst>
                </p14:cNvPr>
                <p14:cNvContentPartPr/>
                <p14:nvPr/>
              </p14:nvContentPartPr>
              <p14:xfrm>
                <a:off x="8848187" y="2506387"/>
                <a:ext cx="228240" cy="34560"/>
              </p14:xfrm>
            </p:contentPart>
          </mc:Choice>
          <mc:Fallback xmlns=""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556F26DB-D6BD-409A-B311-327B14A04D6E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8843867" y="2502067"/>
                  <a:ext cx="23688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2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160D15CE-0FC4-42CD-851A-9F5DBB6C7A24}"/>
                    </a:ext>
                  </a:extLst>
                </p14:cNvPr>
                <p14:cNvContentPartPr/>
                <p14:nvPr/>
              </p14:nvContentPartPr>
              <p14:xfrm>
                <a:off x="9091907" y="2467867"/>
                <a:ext cx="100800" cy="230760"/>
              </p14:xfrm>
            </p:contentPart>
          </mc:Choice>
          <mc:Fallback xmlns=""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160D15CE-0FC4-42CD-851A-9F5DBB6C7A24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9087587" y="2463547"/>
                  <a:ext cx="10944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4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702D9040-4C3D-4169-AA08-CD4CB201EA7D}"/>
                    </a:ext>
                  </a:extLst>
                </p14:cNvPr>
                <p14:cNvContentPartPr/>
                <p14:nvPr/>
              </p14:nvContentPartPr>
              <p14:xfrm>
                <a:off x="9243467" y="2544907"/>
                <a:ext cx="90360" cy="113040"/>
              </p14:xfrm>
            </p:contentPart>
          </mc:Choice>
          <mc:Fallback xmlns=""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702D9040-4C3D-4169-AA08-CD4CB201EA7D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9239147" y="2540587"/>
                  <a:ext cx="990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6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B6ABB8AF-7825-4385-8CCB-6E3ADCD0E532}"/>
                    </a:ext>
                  </a:extLst>
                </p14:cNvPr>
                <p14:cNvContentPartPr/>
                <p14:nvPr/>
              </p14:nvContentPartPr>
              <p14:xfrm>
                <a:off x="9535427" y="2421427"/>
                <a:ext cx="126000" cy="198720"/>
              </p14:xfrm>
            </p:contentPart>
          </mc:Choice>
          <mc:Fallback xmlns=""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B6ABB8AF-7825-4385-8CCB-6E3ADCD0E532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9531107" y="2417107"/>
                  <a:ext cx="13464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8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BCB43F49-428F-4632-9952-8A0BF25B191C}"/>
                    </a:ext>
                  </a:extLst>
                </p14:cNvPr>
                <p14:cNvContentPartPr/>
                <p14:nvPr/>
              </p14:nvContentPartPr>
              <p14:xfrm>
                <a:off x="9665387" y="2529427"/>
                <a:ext cx="463320" cy="64080"/>
              </p14:xfrm>
            </p:contentPart>
          </mc:Choice>
          <mc:Fallback xmlns=""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BCB43F49-428F-4632-9952-8A0BF25B191C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9661067" y="2525107"/>
                  <a:ext cx="47196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0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456ED55A-27BE-4E8B-9F72-C3E5B5D5CC73}"/>
                    </a:ext>
                  </a:extLst>
                </p14:cNvPr>
                <p14:cNvContentPartPr/>
                <p14:nvPr/>
              </p14:nvContentPartPr>
              <p14:xfrm>
                <a:off x="10354427" y="2487307"/>
                <a:ext cx="126000" cy="110880"/>
              </p14:xfrm>
            </p:contentPart>
          </mc:Choice>
          <mc:Fallback xmlns=""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456ED55A-27BE-4E8B-9F72-C3E5B5D5CC73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10350107" y="2482987"/>
                  <a:ext cx="13464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2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B1A6D628-563B-4906-85C2-4A203AC24524}"/>
                    </a:ext>
                  </a:extLst>
                </p14:cNvPr>
                <p14:cNvContentPartPr/>
                <p14:nvPr/>
              </p14:nvContentPartPr>
              <p14:xfrm>
                <a:off x="10484387" y="2504947"/>
                <a:ext cx="387360" cy="78120"/>
              </p14:xfrm>
            </p:contentPart>
          </mc:Choice>
          <mc:Fallback xmlns=""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B1A6D628-563B-4906-85C2-4A203AC24524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10480067" y="2500627"/>
                  <a:ext cx="39600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4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1C8CBC99-C90B-4B05-B7C0-0D4A20009E50}"/>
                    </a:ext>
                  </a:extLst>
                </p14:cNvPr>
                <p14:cNvContentPartPr/>
                <p14:nvPr/>
              </p14:nvContentPartPr>
              <p14:xfrm>
                <a:off x="10874627" y="2435467"/>
                <a:ext cx="241920" cy="307800"/>
              </p14:xfrm>
            </p:contentPart>
          </mc:Choice>
          <mc:Fallback xmlns=""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1C8CBC99-C90B-4B05-B7C0-0D4A20009E50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10870307" y="2431147"/>
                  <a:ext cx="250560" cy="31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6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49C06FF1-DA98-471F-86BB-4ECD702EC9D1}"/>
                    </a:ext>
                  </a:extLst>
                </p14:cNvPr>
                <p14:cNvContentPartPr/>
                <p14:nvPr/>
              </p14:nvContentPartPr>
              <p14:xfrm>
                <a:off x="11303387" y="2433667"/>
                <a:ext cx="81360" cy="97200"/>
              </p14:xfrm>
            </p:contentPart>
          </mc:Choice>
          <mc:Fallback xmlns=""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49C06FF1-DA98-471F-86BB-4ECD702EC9D1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11299067" y="2429347"/>
                  <a:ext cx="9000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8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3EECEED4-0C20-4067-9984-FC6B4405628E}"/>
                    </a:ext>
                  </a:extLst>
                </p14:cNvPr>
                <p14:cNvContentPartPr/>
                <p14:nvPr/>
              </p14:nvContentPartPr>
              <p14:xfrm>
                <a:off x="11408867" y="2446627"/>
                <a:ext cx="228600" cy="69840"/>
              </p14:xfrm>
            </p:contentPart>
          </mc:Choice>
          <mc:Fallback xmlns=""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3EECEED4-0C20-4067-9984-FC6B4405628E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11404547" y="2442307"/>
                  <a:ext cx="23724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0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31735E09-D973-4C93-9450-A03AD3BE9E68}"/>
                    </a:ext>
                  </a:extLst>
                </p14:cNvPr>
                <p14:cNvContentPartPr/>
                <p14:nvPr/>
              </p14:nvContentPartPr>
              <p14:xfrm>
                <a:off x="8940347" y="2830027"/>
                <a:ext cx="113400" cy="131400"/>
              </p14:xfrm>
            </p:contentPart>
          </mc:Choice>
          <mc:Fallback xmlns=""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31735E09-D973-4C93-9450-A03AD3BE9E68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8936027" y="2825707"/>
                  <a:ext cx="12204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2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DB24AC16-2CA5-45CD-A636-7049F81E9943}"/>
                    </a:ext>
                  </a:extLst>
                </p14:cNvPr>
                <p14:cNvContentPartPr/>
                <p14:nvPr/>
              </p14:nvContentPartPr>
              <p14:xfrm>
                <a:off x="9050867" y="2770627"/>
                <a:ext cx="132840" cy="163080"/>
              </p14:xfrm>
            </p:contentPart>
          </mc:Choice>
          <mc:Fallback xmlns=""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DB24AC16-2CA5-45CD-A636-7049F81E9943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9046547" y="2766307"/>
                  <a:ext cx="14148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4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D41004BD-B6F4-4FF4-A0C0-94511BF57CD0}"/>
                    </a:ext>
                  </a:extLst>
                </p14:cNvPr>
                <p14:cNvContentPartPr/>
                <p14:nvPr/>
              </p14:nvContentPartPr>
              <p14:xfrm>
                <a:off x="9220787" y="2858827"/>
                <a:ext cx="166320" cy="66240"/>
              </p14:xfrm>
            </p:contentPart>
          </mc:Choice>
          <mc:Fallback xmlns=""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D41004BD-B6F4-4FF4-A0C0-94511BF57CD0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9216467" y="2854507"/>
                  <a:ext cx="1749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6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1B3F042F-0A47-4529-ADAE-07E67EA1EA86}"/>
                    </a:ext>
                  </a:extLst>
                </p14:cNvPr>
                <p14:cNvContentPartPr/>
                <p14:nvPr/>
              </p14:nvContentPartPr>
              <p14:xfrm>
                <a:off x="9372707" y="2854507"/>
                <a:ext cx="159480" cy="209520"/>
              </p14:xfrm>
            </p:contentPart>
          </mc:Choice>
          <mc:Fallback xmlns=""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1B3F042F-0A47-4529-ADAE-07E67EA1EA86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9368387" y="2850187"/>
                  <a:ext cx="16812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8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705EF80A-5787-46CC-893B-F5B75A6B1C2B}"/>
                    </a:ext>
                  </a:extLst>
                </p14:cNvPr>
                <p14:cNvContentPartPr/>
                <p14:nvPr/>
              </p14:nvContentPartPr>
              <p14:xfrm>
                <a:off x="9742067" y="2682067"/>
                <a:ext cx="185400" cy="243720"/>
              </p14:xfrm>
            </p:contentPart>
          </mc:Choice>
          <mc:Fallback xmlns=""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705EF80A-5787-46CC-893B-F5B75A6B1C2B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9737747" y="2677747"/>
                  <a:ext cx="19404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0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9E58C0BA-8719-4C51-8A7C-37817CB7FB46}"/>
                    </a:ext>
                  </a:extLst>
                </p14:cNvPr>
                <p14:cNvContentPartPr/>
                <p14:nvPr/>
              </p14:nvContentPartPr>
              <p14:xfrm>
                <a:off x="9957347" y="2767027"/>
                <a:ext cx="115560" cy="109080"/>
              </p14:xfrm>
            </p:contentPart>
          </mc:Choice>
          <mc:Fallback xmlns=""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9E58C0BA-8719-4C51-8A7C-37817CB7FB46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9953027" y="2762707"/>
                  <a:ext cx="12420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2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0D16F3B0-2E14-4627-A872-71ABA96C7E75}"/>
                    </a:ext>
                  </a:extLst>
                </p14:cNvPr>
                <p14:cNvContentPartPr/>
                <p14:nvPr/>
              </p14:nvContentPartPr>
              <p14:xfrm>
                <a:off x="10182707" y="2791867"/>
                <a:ext cx="218880" cy="82800"/>
              </p14:xfrm>
            </p:contentPart>
          </mc:Choice>
          <mc:Fallback xmlns=""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0D16F3B0-2E14-4627-A872-71ABA96C7E75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10178387" y="2787547"/>
                  <a:ext cx="2275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4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DA40302C-B2EB-4A22-B049-181555F5181D}"/>
                    </a:ext>
                  </a:extLst>
                </p14:cNvPr>
                <p14:cNvContentPartPr/>
                <p14:nvPr/>
              </p14:nvContentPartPr>
              <p14:xfrm>
                <a:off x="10380347" y="2799787"/>
                <a:ext cx="96480" cy="58680"/>
              </p14:xfrm>
            </p:contentPart>
          </mc:Choice>
          <mc:Fallback xmlns=""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DA40302C-B2EB-4A22-B049-181555F5181D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10376027" y="2795467"/>
                  <a:ext cx="10512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6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52C3CF73-DF0C-466E-AE78-88D72EEC65A0}"/>
                    </a:ext>
                  </a:extLst>
                </p14:cNvPr>
                <p14:cNvContentPartPr/>
                <p14:nvPr/>
              </p14:nvContentPartPr>
              <p14:xfrm>
                <a:off x="10496267" y="2761987"/>
                <a:ext cx="142920" cy="226080"/>
              </p14:xfrm>
            </p:contentPart>
          </mc:Choice>
          <mc:Fallback xmlns=""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52C3CF73-DF0C-466E-AE78-88D72EEC65A0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10491947" y="2757667"/>
                  <a:ext cx="15156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8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E154F350-97F0-4674-A183-FE0ADCBA261B}"/>
                    </a:ext>
                  </a:extLst>
                </p14:cNvPr>
                <p14:cNvContentPartPr/>
                <p14:nvPr/>
              </p14:nvContentPartPr>
              <p14:xfrm>
                <a:off x="10661867" y="2681347"/>
                <a:ext cx="340560" cy="185040"/>
              </p14:xfrm>
            </p:contentPart>
          </mc:Choice>
          <mc:Fallback xmlns=""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E154F350-97F0-4674-A183-FE0ADCBA261B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10657547" y="2677027"/>
                  <a:ext cx="34920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0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066921A5-12F5-4DA8-AFA2-DE4C269D9CD7}"/>
                    </a:ext>
                  </a:extLst>
                </p14:cNvPr>
                <p14:cNvContentPartPr/>
                <p14:nvPr/>
              </p14:nvContentPartPr>
              <p14:xfrm>
                <a:off x="11011787" y="2733547"/>
                <a:ext cx="116280" cy="115920"/>
              </p14:xfrm>
            </p:contentPart>
          </mc:Choice>
          <mc:Fallback xmlns=""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066921A5-12F5-4DA8-AFA2-DE4C269D9CD7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11007467" y="2729227"/>
                  <a:ext cx="12492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2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9AB12F40-7FA5-4DFD-A9AD-C9396FFD7034}"/>
                    </a:ext>
                  </a:extLst>
                </p14:cNvPr>
                <p14:cNvContentPartPr/>
                <p14:nvPr/>
              </p14:nvContentPartPr>
              <p14:xfrm>
                <a:off x="11266667" y="2709427"/>
                <a:ext cx="188640" cy="125640"/>
              </p14:xfrm>
            </p:contentPart>
          </mc:Choice>
          <mc:Fallback xmlns=""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9AB12F40-7FA5-4DFD-A9AD-C9396FFD7034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11262347" y="2705107"/>
                  <a:ext cx="19728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4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8E7180C3-E95B-4FB8-B3FD-DB42467F34C2}"/>
                    </a:ext>
                  </a:extLst>
                </p14:cNvPr>
                <p14:cNvContentPartPr/>
                <p14:nvPr/>
              </p14:nvContentPartPr>
              <p14:xfrm>
                <a:off x="11396627" y="2707987"/>
                <a:ext cx="170280" cy="237240"/>
              </p14:xfrm>
            </p:contentPart>
          </mc:Choice>
          <mc:Fallback xmlns=""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8E7180C3-E95B-4FB8-B3FD-DB42467F34C2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11392307" y="2703667"/>
                  <a:ext cx="17892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6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823753CC-D66D-42FF-A0B3-3EDC30554B90}"/>
                    </a:ext>
                  </a:extLst>
                </p14:cNvPr>
                <p14:cNvContentPartPr/>
                <p14:nvPr/>
              </p14:nvContentPartPr>
              <p14:xfrm>
                <a:off x="9000467" y="3093907"/>
                <a:ext cx="148680" cy="209880"/>
              </p14:xfrm>
            </p:contentPart>
          </mc:Choice>
          <mc:Fallback xmlns=""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823753CC-D66D-42FF-A0B3-3EDC30554B90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8996147" y="3089587"/>
                  <a:ext cx="15732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8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AD841DA1-D0B1-420E-8EA6-7CCBE1923F2B}"/>
                    </a:ext>
                  </a:extLst>
                </p14:cNvPr>
                <p14:cNvContentPartPr/>
                <p14:nvPr/>
              </p14:nvContentPartPr>
              <p14:xfrm>
                <a:off x="9152387" y="3164107"/>
                <a:ext cx="70920" cy="117720"/>
              </p14:xfrm>
            </p:contentPart>
          </mc:Choice>
          <mc:Fallback xmlns=""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AD841DA1-D0B1-420E-8EA6-7CCBE1923F2B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9148067" y="3159787"/>
                  <a:ext cx="795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0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F8167B25-7E5D-47F4-AB75-A8DDB782F780}"/>
                    </a:ext>
                  </a:extLst>
                </p14:cNvPr>
                <p14:cNvContentPartPr/>
                <p14:nvPr/>
              </p14:nvContentPartPr>
              <p14:xfrm>
                <a:off x="9448667" y="3148987"/>
                <a:ext cx="154800" cy="118440"/>
              </p14:xfrm>
            </p:contentPart>
          </mc:Choice>
          <mc:Fallback xmlns=""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F8167B25-7E5D-47F4-AB75-A8DDB782F780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9444347" y="3144667"/>
                  <a:ext cx="16344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2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F574B4C2-0427-40D3-B23A-A6C3968EC660}"/>
                    </a:ext>
                  </a:extLst>
                </p14:cNvPr>
                <p14:cNvContentPartPr/>
                <p14:nvPr/>
              </p14:nvContentPartPr>
              <p14:xfrm>
                <a:off x="9794267" y="3031987"/>
                <a:ext cx="165600" cy="200160"/>
              </p14:xfrm>
            </p:contentPart>
          </mc:Choice>
          <mc:Fallback xmlns=""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F574B4C2-0427-40D3-B23A-A6C3968EC660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9789947" y="3027667"/>
                  <a:ext cx="17424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4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60A23ACA-1DA6-46C8-B508-49A3D1A815C2}"/>
                    </a:ext>
                  </a:extLst>
                </p14:cNvPr>
                <p14:cNvContentPartPr/>
                <p14:nvPr/>
              </p14:nvContentPartPr>
              <p14:xfrm>
                <a:off x="9914867" y="3009307"/>
                <a:ext cx="196200" cy="201960"/>
              </p14:xfrm>
            </p:contentPart>
          </mc:Choice>
          <mc:Fallback xmlns=""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60A23ACA-1DA6-46C8-B508-49A3D1A815C2}"/>
                    </a:ext>
                  </a:extLst>
                </p:cNvPr>
                <p:cNvPicPr/>
                <p:nvPr/>
              </p:nvPicPr>
              <p:blipFill>
                <a:blip r:embed="rId415"/>
                <a:stretch>
                  <a:fillRect/>
                </a:stretch>
              </p:blipFill>
              <p:spPr>
                <a:xfrm>
                  <a:off x="9910547" y="3004987"/>
                  <a:ext cx="20484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6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B8514434-07C0-44B7-843B-C2FC69359544}"/>
                    </a:ext>
                  </a:extLst>
                </p14:cNvPr>
                <p14:cNvContentPartPr/>
                <p14:nvPr/>
              </p14:nvContentPartPr>
              <p14:xfrm>
                <a:off x="10161107" y="3005347"/>
                <a:ext cx="240120" cy="179280"/>
              </p14:xfrm>
            </p:contentPart>
          </mc:Choice>
          <mc:Fallback xmlns=""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B8514434-07C0-44B7-843B-C2FC69359544}"/>
                    </a:ext>
                  </a:extLst>
                </p:cNvPr>
                <p:cNvPicPr/>
                <p:nvPr/>
              </p:nvPicPr>
              <p:blipFill>
                <a:blip r:embed="rId417"/>
                <a:stretch>
                  <a:fillRect/>
                </a:stretch>
              </p:blipFill>
              <p:spPr>
                <a:xfrm>
                  <a:off x="10156787" y="3001027"/>
                  <a:ext cx="2487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8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F3C42113-6EBA-42C9-B3AC-BD3E7015E5A0}"/>
                    </a:ext>
                  </a:extLst>
                </p14:cNvPr>
                <p14:cNvContentPartPr/>
                <p14:nvPr/>
              </p14:nvContentPartPr>
              <p14:xfrm>
                <a:off x="10605347" y="2972587"/>
                <a:ext cx="254520" cy="259560"/>
              </p14:xfrm>
            </p:contentPart>
          </mc:Choice>
          <mc:Fallback xmlns=""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F3C42113-6EBA-42C9-B3AC-BD3E7015E5A0}"/>
                    </a:ext>
                  </a:extLst>
                </p:cNvPr>
                <p:cNvPicPr/>
                <p:nvPr/>
              </p:nvPicPr>
              <p:blipFill>
                <a:blip r:embed="rId419"/>
                <a:stretch>
                  <a:fillRect/>
                </a:stretch>
              </p:blipFill>
              <p:spPr>
                <a:xfrm>
                  <a:off x="10601027" y="2968267"/>
                  <a:ext cx="26316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0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BFE86FC8-A5D6-470D-ABE3-D17DBBC3EAED}"/>
                    </a:ext>
                  </a:extLst>
                </p14:cNvPr>
                <p14:cNvContentPartPr/>
                <p14:nvPr/>
              </p14:nvContentPartPr>
              <p14:xfrm>
                <a:off x="11049947" y="2945587"/>
                <a:ext cx="291600" cy="348840"/>
              </p14:xfrm>
            </p:contentPart>
          </mc:Choice>
          <mc:Fallback xmlns=""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BFE86FC8-A5D6-470D-ABE3-D17DBBC3EAED}"/>
                    </a:ext>
                  </a:extLst>
                </p:cNvPr>
                <p:cNvPicPr/>
                <p:nvPr/>
              </p:nvPicPr>
              <p:blipFill>
                <a:blip r:embed="rId421"/>
                <a:stretch>
                  <a:fillRect/>
                </a:stretch>
              </p:blipFill>
              <p:spPr>
                <a:xfrm>
                  <a:off x="11045627" y="2941267"/>
                  <a:ext cx="300240" cy="35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2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BCF22163-600D-49D1-B4DF-7DF64B0C2896}"/>
                    </a:ext>
                  </a:extLst>
                </p14:cNvPr>
                <p14:cNvContentPartPr/>
                <p14:nvPr/>
              </p14:nvContentPartPr>
              <p14:xfrm>
                <a:off x="9200627" y="3514747"/>
                <a:ext cx="275760" cy="179640"/>
              </p14:xfrm>
            </p:contentPart>
          </mc:Choice>
          <mc:Fallback xmlns=""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BCF22163-600D-49D1-B4DF-7DF64B0C2896}"/>
                    </a:ext>
                  </a:extLst>
                </p:cNvPr>
                <p:cNvPicPr/>
                <p:nvPr/>
              </p:nvPicPr>
              <p:blipFill>
                <a:blip r:embed="rId423"/>
                <a:stretch>
                  <a:fillRect/>
                </a:stretch>
              </p:blipFill>
              <p:spPr>
                <a:xfrm>
                  <a:off x="9196307" y="3510427"/>
                  <a:ext cx="28440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4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0D6F2AEA-94FE-49A0-A3C2-C674FD9CAA3A}"/>
                    </a:ext>
                  </a:extLst>
                </p14:cNvPr>
                <p14:cNvContentPartPr/>
                <p14:nvPr/>
              </p14:nvContentPartPr>
              <p14:xfrm>
                <a:off x="9500147" y="3393427"/>
                <a:ext cx="15840" cy="137160"/>
              </p14:xfrm>
            </p:contentPart>
          </mc:Choice>
          <mc:Fallback xmlns=""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0D6F2AEA-94FE-49A0-A3C2-C674FD9CAA3A}"/>
                    </a:ext>
                  </a:extLst>
                </p:cNvPr>
                <p:cNvPicPr/>
                <p:nvPr/>
              </p:nvPicPr>
              <p:blipFill>
                <a:blip r:embed="rId425"/>
                <a:stretch>
                  <a:fillRect/>
                </a:stretch>
              </p:blipFill>
              <p:spPr>
                <a:xfrm>
                  <a:off x="9495827" y="3389107"/>
                  <a:ext cx="2448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6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0264C156-9358-40F7-BECA-D3DEB459FFFD}"/>
                    </a:ext>
                  </a:extLst>
                </p14:cNvPr>
                <p14:cNvContentPartPr/>
                <p14:nvPr/>
              </p14:nvContentPartPr>
              <p14:xfrm>
                <a:off x="9694547" y="3500347"/>
                <a:ext cx="22680" cy="150120"/>
              </p14:xfrm>
            </p:contentPart>
          </mc:Choice>
          <mc:Fallback xmlns=""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0264C156-9358-40F7-BECA-D3DEB459FFFD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9690227" y="3496027"/>
                  <a:ext cx="3132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8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392D0365-BB0B-48D3-9E04-A14074F79F35}"/>
                    </a:ext>
                  </a:extLst>
                </p14:cNvPr>
                <p14:cNvContentPartPr/>
                <p14:nvPr/>
              </p14:nvContentPartPr>
              <p14:xfrm>
                <a:off x="9614267" y="3578107"/>
                <a:ext cx="150840" cy="21600"/>
              </p14:xfrm>
            </p:contentPart>
          </mc:Choice>
          <mc:Fallback xmlns=""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392D0365-BB0B-48D3-9E04-A14074F79F35}"/>
                    </a:ext>
                  </a:extLst>
                </p:cNvPr>
                <p:cNvPicPr/>
                <p:nvPr/>
              </p:nvPicPr>
              <p:blipFill>
                <a:blip r:embed="rId429"/>
                <a:stretch>
                  <a:fillRect/>
                </a:stretch>
              </p:blipFill>
              <p:spPr>
                <a:xfrm>
                  <a:off x="9609947" y="3573787"/>
                  <a:ext cx="1594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0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B6A77752-CDA6-4B76-8AC8-BC7F8BD4F871}"/>
                    </a:ext>
                  </a:extLst>
                </p14:cNvPr>
                <p14:cNvContentPartPr/>
                <p14:nvPr/>
              </p14:nvContentPartPr>
              <p14:xfrm>
                <a:off x="9845387" y="3496027"/>
                <a:ext cx="124920" cy="155520"/>
              </p14:xfrm>
            </p:contentPart>
          </mc:Choice>
          <mc:Fallback xmlns=""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B6A77752-CDA6-4B76-8AC8-BC7F8BD4F871}"/>
                    </a:ext>
                  </a:extLst>
                </p:cNvPr>
                <p:cNvPicPr/>
                <p:nvPr/>
              </p:nvPicPr>
              <p:blipFill>
                <a:blip r:embed="rId431"/>
                <a:stretch>
                  <a:fillRect/>
                </a:stretch>
              </p:blipFill>
              <p:spPr>
                <a:xfrm>
                  <a:off x="9841067" y="3491707"/>
                  <a:ext cx="1335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2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1318DA2D-818F-446B-B2B4-FCE8503A8242}"/>
                    </a:ext>
                  </a:extLst>
                </p14:cNvPr>
                <p14:cNvContentPartPr/>
                <p14:nvPr/>
              </p14:nvContentPartPr>
              <p14:xfrm>
                <a:off x="10038707" y="3362827"/>
                <a:ext cx="87120" cy="161280"/>
              </p14:xfrm>
            </p:contentPart>
          </mc:Choice>
          <mc:Fallback xmlns=""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1318DA2D-818F-446B-B2B4-FCE8503A8242}"/>
                    </a:ext>
                  </a:extLst>
                </p:cNvPr>
                <p:cNvPicPr/>
                <p:nvPr/>
              </p:nvPicPr>
              <p:blipFill>
                <a:blip r:embed="rId433"/>
                <a:stretch>
                  <a:fillRect/>
                </a:stretch>
              </p:blipFill>
              <p:spPr>
                <a:xfrm>
                  <a:off x="10034387" y="3358507"/>
                  <a:ext cx="957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4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A6EEC614-7F80-49D1-AA2C-80B971F341EA}"/>
                    </a:ext>
                  </a:extLst>
                </p14:cNvPr>
                <p14:cNvContentPartPr/>
                <p14:nvPr/>
              </p14:nvContentPartPr>
              <p14:xfrm>
                <a:off x="8759267" y="3615547"/>
                <a:ext cx="284760" cy="14760"/>
              </p14:xfrm>
            </p:contentPart>
          </mc:Choice>
          <mc:Fallback xmlns=""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A6EEC614-7F80-49D1-AA2C-80B971F341EA}"/>
                    </a:ext>
                  </a:extLst>
                </p:cNvPr>
                <p:cNvPicPr/>
                <p:nvPr/>
              </p:nvPicPr>
              <p:blipFill>
                <a:blip r:embed="rId435"/>
                <a:stretch>
                  <a:fillRect/>
                </a:stretch>
              </p:blipFill>
              <p:spPr>
                <a:xfrm>
                  <a:off x="8754947" y="3611227"/>
                  <a:ext cx="2934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6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F7CFE804-70C6-4E0F-8B6C-A24A4F4F7B9D}"/>
                    </a:ext>
                  </a:extLst>
                </p14:cNvPr>
                <p14:cNvContentPartPr/>
                <p14:nvPr/>
              </p14:nvContentPartPr>
              <p14:xfrm>
                <a:off x="8741627" y="3677827"/>
                <a:ext cx="313200" cy="21240"/>
              </p14:xfrm>
            </p:contentPart>
          </mc:Choice>
          <mc:Fallback xmlns=""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F7CFE804-70C6-4E0F-8B6C-A24A4F4F7B9D}"/>
                    </a:ext>
                  </a:extLst>
                </p:cNvPr>
                <p:cNvPicPr/>
                <p:nvPr/>
              </p:nvPicPr>
              <p:blipFill>
                <a:blip r:embed="rId437"/>
                <a:stretch>
                  <a:fillRect/>
                </a:stretch>
              </p:blipFill>
              <p:spPr>
                <a:xfrm>
                  <a:off x="8737307" y="3673507"/>
                  <a:ext cx="32184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8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4A1F3BBE-F8A7-4ACC-BF2F-32C55961DF91}"/>
                    </a:ext>
                  </a:extLst>
                </p14:cNvPr>
                <p14:cNvContentPartPr/>
                <p14:nvPr/>
              </p14:nvContentPartPr>
              <p14:xfrm>
                <a:off x="8279387" y="3524107"/>
                <a:ext cx="238680" cy="267480"/>
              </p14:xfrm>
            </p:contentPart>
          </mc:Choice>
          <mc:Fallback xmlns=""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4A1F3BBE-F8A7-4ACC-BF2F-32C55961DF91}"/>
                    </a:ext>
                  </a:extLst>
                </p:cNvPr>
                <p:cNvPicPr/>
                <p:nvPr/>
              </p:nvPicPr>
              <p:blipFill>
                <a:blip r:embed="rId439"/>
                <a:stretch>
                  <a:fillRect/>
                </a:stretch>
              </p:blipFill>
              <p:spPr>
                <a:xfrm>
                  <a:off x="8275067" y="3519787"/>
                  <a:ext cx="247320" cy="27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0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0744D01F-9CC8-4B25-889F-DE1D5EF15157}"/>
                    </a:ext>
                  </a:extLst>
                </p14:cNvPr>
                <p14:cNvContentPartPr/>
                <p14:nvPr/>
              </p14:nvContentPartPr>
              <p14:xfrm>
                <a:off x="8572067" y="3709147"/>
                <a:ext cx="11520" cy="139320"/>
              </p14:xfrm>
            </p:contentPart>
          </mc:Choice>
          <mc:Fallback xmlns=""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0744D01F-9CC8-4B25-889F-DE1D5EF15157}"/>
                    </a:ext>
                  </a:extLst>
                </p:cNvPr>
                <p:cNvPicPr/>
                <p:nvPr/>
              </p:nvPicPr>
              <p:blipFill>
                <a:blip r:embed="rId441"/>
                <a:stretch>
                  <a:fillRect/>
                </a:stretch>
              </p:blipFill>
              <p:spPr>
                <a:xfrm>
                  <a:off x="8567747" y="3704827"/>
                  <a:ext cx="2016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2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24A8F5B3-B70A-43CC-8263-6F216E145579}"/>
                    </a:ext>
                  </a:extLst>
                </p14:cNvPr>
                <p14:cNvContentPartPr/>
                <p14:nvPr/>
              </p14:nvContentPartPr>
              <p14:xfrm>
                <a:off x="8496827" y="3697627"/>
                <a:ext cx="201600" cy="65160"/>
              </p14:xfrm>
            </p:contentPart>
          </mc:Choice>
          <mc:Fallback xmlns=""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24A8F5B3-B70A-43CC-8263-6F216E145579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8492507" y="3693307"/>
                  <a:ext cx="21024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4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844E2DB0-2CBB-4A45-944C-34BE815515C4}"/>
                    </a:ext>
                  </a:extLst>
                </p14:cNvPr>
                <p14:cNvContentPartPr/>
                <p14:nvPr/>
              </p14:nvContentPartPr>
              <p14:xfrm>
                <a:off x="10618307" y="3489907"/>
                <a:ext cx="43200" cy="142920"/>
              </p14:xfrm>
            </p:contentPart>
          </mc:Choice>
          <mc:Fallback xmlns=""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844E2DB0-2CBB-4A45-944C-34BE815515C4}"/>
                    </a:ext>
                  </a:extLst>
                </p:cNvPr>
                <p:cNvPicPr/>
                <p:nvPr/>
              </p:nvPicPr>
              <p:blipFill>
                <a:blip r:embed="rId445"/>
                <a:stretch>
                  <a:fillRect/>
                </a:stretch>
              </p:blipFill>
              <p:spPr>
                <a:xfrm>
                  <a:off x="10613987" y="3485587"/>
                  <a:ext cx="5184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6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55740064-C913-4517-B151-33090A02DE41}"/>
                    </a:ext>
                  </a:extLst>
                </p14:cNvPr>
                <p14:cNvContentPartPr/>
                <p14:nvPr/>
              </p14:nvContentPartPr>
              <p14:xfrm>
                <a:off x="10455227" y="3542467"/>
                <a:ext cx="218160" cy="49680"/>
              </p14:xfrm>
            </p:contentPart>
          </mc:Choice>
          <mc:Fallback xmlns=""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55740064-C913-4517-B151-33090A02DE41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10450907" y="3538147"/>
                  <a:ext cx="2268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8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F9D4B6D0-6A9D-4E77-88F4-9258ED354845}"/>
                    </a:ext>
                  </a:extLst>
                </p14:cNvPr>
                <p14:cNvContentPartPr/>
                <p14:nvPr/>
              </p14:nvContentPartPr>
              <p14:xfrm>
                <a:off x="10318787" y="3339067"/>
                <a:ext cx="562320" cy="463680"/>
              </p14:xfrm>
            </p:contentPart>
          </mc:Choice>
          <mc:Fallback xmlns=""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F9D4B6D0-6A9D-4E77-88F4-9258ED354845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10314467" y="3334747"/>
                  <a:ext cx="570960" cy="47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0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97ACE925-D5B1-4471-850C-9966E5F4B8DA}"/>
                    </a:ext>
                  </a:extLst>
                </p14:cNvPr>
                <p14:cNvContentPartPr/>
                <p14:nvPr/>
              </p14:nvContentPartPr>
              <p14:xfrm>
                <a:off x="9166427" y="3178507"/>
                <a:ext cx="1925280" cy="689400"/>
              </p14:xfrm>
            </p:contentPart>
          </mc:Choice>
          <mc:Fallback xmlns=""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97ACE925-D5B1-4471-850C-9966E5F4B8DA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9162107" y="3174187"/>
                  <a:ext cx="1933920" cy="698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6" name="Gruppieren 335">
            <a:extLst>
              <a:ext uri="{FF2B5EF4-FFF2-40B4-BE49-F238E27FC236}">
                <a16:creationId xmlns:a16="http://schemas.microsoft.com/office/drawing/2014/main" id="{434B3CE2-2485-454F-AE88-F6F102AD2764}"/>
              </a:ext>
            </a:extLst>
          </p:cNvPr>
          <p:cNvGrpSpPr/>
          <p:nvPr/>
        </p:nvGrpSpPr>
        <p:grpSpPr>
          <a:xfrm>
            <a:off x="4723307" y="5786707"/>
            <a:ext cx="3369960" cy="784440"/>
            <a:chOff x="4723307" y="5786707"/>
            <a:chExt cx="3369960" cy="784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52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DD600FD1-33EF-4F2A-BBCF-B33573BE4C82}"/>
                    </a:ext>
                  </a:extLst>
                </p14:cNvPr>
                <p14:cNvContentPartPr/>
                <p14:nvPr/>
              </p14:nvContentPartPr>
              <p14:xfrm>
                <a:off x="4723307" y="5919907"/>
                <a:ext cx="370080" cy="371520"/>
              </p14:xfrm>
            </p:contentPart>
          </mc:Choice>
          <mc:Fallback xmlns=""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DD600FD1-33EF-4F2A-BBCF-B33573BE4C82}"/>
                    </a:ext>
                  </a:extLst>
                </p:cNvPr>
                <p:cNvPicPr/>
                <p:nvPr/>
              </p:nvPicPr>
              <p:blipFill>
                <a:blip r:embed="rId453"/>
                <a:stretch>
                  <a:fillRect/>
                </a:stretch>
              </p:blipFill>
              <p:spPr>
                <a:xfrm>
                  <a:off x="4718987" y="5915587"/>
                  <a:ext cx="378720" cy="38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4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65450A0D-B3FD-4445-92CA-4AAC76989897}"/>
                    </a:ext>
                  </a:extLst>
                </p14:cNvPr>
                <p14:cNvContentPartPr/>
                <p14:nvPr/>
              </p14:nvContentPartPr>
              <p14:xfrm>
                <a:off x="4741667" y="6260467"/>
                <a:ext cx="343440" cy="23400"/>
              </p14:xfrm>
            </p:contentPart>
          </mc:Choice>
          <mc:Fallback xmlns=""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65450A0D-B3FD-4445-92CA-4AAC76989897}"/>
                    </a:ext>
                  </a:extLst>
                </p:cNvPr>
                <p:cNvPicPr/>
                <p:nvPr/>
              </p:nvPicPr>
              <p:blipFill>
                <a:blip r:embed="rId455"/>
                <a:stretch>
                  <a:fillRect/>
                </a:stretch>
              </p:blipFill>
              <p:spPr>
                <a:xfrm>
                  <a:off x="4737347" y="6256147"/>
                  <a:ext cx="35208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6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22E7159F-8677-4076-A53E-D65F4D3091FF}"/>
                    </a:ext>
                  </a:extLst>
                </p14:cNvPr>
                <p14:cNvContentPartPr/>
                <p14:nvPr/>
              </p14:nvContentPartPr>
              <p14:xfrm>
                <a:off x="5213267" y="5944747"/>
                <a:ext cx="357480" cy="276120"/>
              </p14:xfrm>
            </p:contentPart>
          </mc:Choice>
          <mc:Fallback xmlns=""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22E7159F-8677-4076-A53E-D65F4D3091FF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5208947" y="5940427"/>
                  <a:ext cx="366120" cy="28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8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67E4F409-954F-4D6C-94E1-E24210E03715}"/>
                    </a:ext>
                  </a:extLst>
                </p14:cNvPr>
                <p14:cNvContentPartPr/>
                <p14:nvPr/>
              </p14:nvContentPartPr>
              <p14:xfrm>
                <a:off x="5640587" y="6062467"/>
                <a:ext cx="324360" cy="16560"/>
              </p14:xfrm>
            </p:contentPart>
          </mc:Choice>
          <mc:Fallback xmlns=""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67E4F409-954F-4D6C-94E1-E24210E03715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5636267" y="6058147"/>
                  <a:ext cx="33300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0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0F6B9864-5921-4373-9A2D-1163D674F08C}"/>
                    </a:ext>
                  </a:extLst>
                </p14:cNvPr>
                <p14:cNvContentPartPr/>
                <p14:nvPr/>
              </p14:nvContentPartPr>
              <p14:xfrm>
                <a:off x="5632307" y="6132307"/>
                <a:ext cx="312480" cy="47520"/>
              </p14:xfrm>
            </p:contentPart>
          </mc:Choice>
          <mc:Fallback xmlns=""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0F6B9864-5921-4373-9A2D-1163D674F08C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5627987" y="6127987"/>
                  <a:ext cx="32112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2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6390C7EF-331C-4B99-BAED-A8D2E3F11128}"/>
                    </a:ext>
                  </a:extLst>
                </p14:cNvPr>
                <p14:cNvContentPartPr/>
                <p14:nvPr/>
              </p14:nvContentPartPr>
              <p14:xfrm>
                <a:off x="6069707" y="5948707"/>
                <a:ext cx="176760" cy="260640"/>
              </p14:xfrm>
            </p:contentPart>
          </mc:Choice>
          <mc:Fallback xmlns=""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6390C7EF-331C-4B99-BAED-A8D2E3F11128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6065387" y="5944387"/>
                  <a:ext cx="185400" cy="26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4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63D78952-58D2-40EA-893A-81A7A1D54E5B}"/>
                    </a:ext>
                  </a:extLst>
                </p14:cNvPr>
                <p14:cNvContentPartPr/>
                <p14:nvPr/>
              </p14:nvContentPartPr>
              <p14:xfrm>
                <a:off x="6141707" y="6012427"/>
                <a:ext cx="210240" cy="167040"/>
              </p14:xfrm>
            </p:contentPart>
          </mc:Choice>
          <mc:Fallback xmlns=""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63D78952-58D2-40EA-893A-81A7A1D54E5B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6137387" y="6008107"/>
                  <a:ext cx="21888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6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12F6DEA1-CFD9-47F4-8F1C-8E2926DF3041}"/>
                    </a:ext>
                  </a:extLst>
                </p14:cNvPr>
                <p14:cNvContentPartPr/>
                <p14:nvPr/>
              </p14:nvContentPartPr>
              <p14:xfrm>
                <a:off x="6254027" y="6066787"/>
                <a:ext cx="136800" cy="23760"/>
              </p14:xfrm>
            </p:contentPart>
          </mc:Choice>
          <mc:Fallback xmlns=""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12F6DEA1-CFD9-47F4-8F1C-8E2926DF3041}"/>
                    </a:ext>
                  </a:extLst>
                </p:cNvPr>
                <p:cNvPicPr/>
                <p:nvPr/>
              </p:nvPicPr>
              <p:blipFill>
                <a:blip r:embed="rId467"/>
                <a:stretch>
                  <a:fillRect/>
                </a:stretch>
              </p:blipFill>
              <p:spPr>
                <a:xfrm>
                  <a:off x="6249707" y="6062467"/>
                  <a:ext cx="14544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8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A9130F78-705F-4BD5-8877-2BCBCEA623E0}"/>
                    </a:ext>
                  </a:extLst>
                </p14:cNvPr>
                <p14:cNvContentPartPr/>
                <p14:nvPr/>
              </p14:nvContentPartPr>
              <p14:xfrm>
                <a:off x="6502787" y="5961307"/>
                <a:ext cx="14760" cy="185040"/>
              </p14:xfrm>
            </p:contentPart>
          </mc:Choice>
          <mc:Fallback xmlns=""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A9130F78-705F-4BD5-8877-2BCBCEA623E0}"/>
                    </a:ext>
                  </a:extLst>
                </p:cNvPr>
                <p:cNvPicPr/>
                <p:nvPr/>
              </p:nvPicPr>
              <p:blipFill>
                <a:blip r:embed="rId469"/>
                <a:stretch>
                  <a:fillRect/>
                </a:stretch>
              </p:blipFill>
              <p:spPr>
                <a:xfrm>
                  <a:off x="6498467" y="5956987"/>
                  <a:ext cx="2340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0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243C1ABB-2FD6-4B0C-9878-652CF01B603D}"/>
                    </a:ext>
                  </a:extLst>
                </p14:cNvPr>
                <p14:cNvContentPartPr/>
                <p14:nvPr/>
              </p14:nvContentPartPr>
              <p14:xfrm>
                <a:off x="6416027" y="5954827"/>
                <a:ext cx="292680" cy="223200"/>
              </p14:xfrm>
            </p:contentPart>
          </mc:Choice>
          <mc:Fallback xmlns=""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243C1ABB-2FD6-4B0C-9878-652CF01B603D}"/>
                    </a:ext>
                  </a:extLst>
                </p:cNvPr>
                <p:cNvPicPr/>
                <p:nvPr/>
              </p:nvPicPr>
              <p:blipFill>
                <a:blip r:embed="rId471"/>
                <a:stretch>
                  <a:fillRect/>
                </a:stretch>
              </p:blipFill>
              <p:spPr>
                <a:xfrm>
                  <a:off x="6411707" y="5950507"/>
                  <a:ext cx="30132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2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C660D498-1415-4F5A-A367-543D01393195}"/>
                    </a:ext>
                  </a:extLst>
                </p14:cNvPr>
                <p14:cNvContentPartPr/>
                <p14:nvPr/>
              </p14:nvContentPartPr>
              <p14:xfrm>
                <a:off x="6619067" y="6022147"/>
                <a:ext cx="162000" cy="21960"/>
              </p14:xfrm>
            </p:contentPart>
          </mc:Choice>
          <mc:Fallback xmlns=""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C660D498-1415-4F5A-A367-543D01393195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6614747" y="6017827"/>
                  <a:ext cx="1706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4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E089FD12-DE17-4732-B951-2102C216FA82}"/>
                    </a:ext>
                  </a:extLst>
                </p14:cNvPr>
                <p14:cNvContentPartPr/>
                <p14:nvPr/>
              </p14:nvContentPartPr>
              <p14:xfrm>
                <a:off x="6847667" y="5949067"/>
                <a:ext cx="190800" cy="149040"/>
              </p14:xfrm>
            </p:contentPart>
          </mc:Choice>
          <mc:Fallback xmlns=""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E089FD12-DE17-4732-B951-2102C216FA82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6843347" y="5944747"/>
                  <a:ext cx="19944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6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501420A5-2BFB-499A-AA1A-5C84502B3F3A}"/>
                    </a:ext>
                  </a:extLst>
                </p14:cNvPr>
                <p14:cNvContentPartPr/>
                <p14:nvPr/>
              </p14:nvContentPartPr>
              <p14:xfrm>
                <a:off x="7056107" y="5822347"/>
                <a:ext cx="44640" cy="131400"/>
              </p14:xfrm>
            </p:contentPart>
          </mc:Choice>
          <mc:Fallback xmlns=""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501420A5-2BFB-499A-AA1A-5C84502B3F3A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7051787" y="5818027"/>
                  <a:ext cx="5328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8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FF73DCB4-881A-4726-8838-C577D96148CD}"/>
                    </a:ext>
                  </a:extLst>
                </p14:cNvPr>
                <p14:cNvContentPartPr/>
                <p14:nvPr/>
              </p14:nvContentPartPr>
              <p14:xfrm>
                <a:off x="7189307" y="5952307"/>
                <a:ext cx="12240" cy="155160"/>
              </p14:xfrm>
            </p:contentPart>
          </mc:Choice>
          <mc:Fallback xmlns=""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FF73DCB4-881A-4726-8838-C577D96148CD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7184987" y="5947987"/>
                  <a:ext cx="208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0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9882200E-C064-44E7-B163-7B34DD56DB7D}"/>
                    </a:ext>
                  </a:extLst>
                </p14:cNvPr>
                <p14:cNvContentPartPr/>
                <p14:nvPr/>
              </p14:nvContentPartPr>
              <p14:xfrm>
                <a:off x="7143227" y="5999827"/>
                <a:ext cx="120600" cy="46080"/>
              </p14:xfrm>
            </p:contentPart>
          </mc:Choice>
          <mc:Fallback xmlns=""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9882200E-C064-44E7-B163-7B34DD56DB7D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7138907" y="5995507"/>
                  <a:ext cx="12924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2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395A650B-C946-4BD2-B709-9B2C76AD30FB}"/>
                    </a:ext>
                  </a:extLst>
                </p14:cNvPr>
                <p14:cNvContentPartPr/>
                <p14:nvPr/>
              </p14:nvContentPartPr>
              <p14:xfrm>
                <a:off x="7316747" y="5931787"/>
                <a:ext cx="106200" cy="115560"/>
              </p14:xfrm>
            </p:contentPart>
          </mc:Choice>
          <mc:Fallback xmlns=""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395A650B-C946-4BD2-B709-9B2C76AD30FB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7312427" y="5927467"/>
                  <a:ext cx="1148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4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B2F18D1D-AE49-4A3C-A0CC-5A930984399D}"/>
                    </a:ext>
                  </a:extLst>
                </p14:cNvPr>
                <p14:cNvContentPartPr/>
                <p14:nvPr/>
              </p14:nvContentPartPr>
              <p14:xfrm>
                <a:off x="7419347" y="5829907"/>
                <a:ext cx="114120" cy="115560"/>
              </p14:xfrm>
            </p:contentPart>
          </mc:Choice>
          <mc:Fallback xmlns=""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B2F18D1D-AE49-4A3C-A0CC-5A930984399D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7415027" y="5825587"/>
                  <a:ext cx="12276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6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C9F6849C-1FE4-46E3-BC5D-5857E164340E}"/>
                    </a:ext>
                  </a:extLst>
                </p14:cNvPr>
                <p14:cNvContentPartPr/>
                <p14:nvPr/>
              </p14:nvContentPartPr>
              <p14:xfrm>
                <a:off x="7616627" y="5958787"/>
                <a:ext cx="46440" cy="155520"/>
              </p14:xfrm>
            </p:contentPart>
          </mc:Choice>
          <mc:Fallback xmlns=""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C9F6849C-1FE4-46E3-BC5D-5857E164340E}"/>
                    </a:ext>
                  </a:extLst>
                </p:cNvPr>
                <p:cNvPicPr/>
                <p:nvPr/>
              </p:nvPicPr>
              <p:blipFill>
                <a:blip r:embed="rId487"/>
                <a:stretch>
                  <a:fillRect/>
                </a:stretch>
              </p:blipFill>
              <p:spPr>
                <a:xfrm>
                  <a:off x="7612307" y="5954467"/>
                  <a:ext cx="5508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8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0CF29611-A0DB-4B15-9A19-CC5DFB09C204}"/>
                    </a:ext>
                  </a:extLst>
                </p14:cNvPr>
                <p14:cNvContentPartPr/>
                <p14:nvPr/>
              </p14:nvContentPartPr>
              <p14:xfrm>
                <a:off x="7570187" y="6018547"/>
                <a:ext cx="161280" cy="6840"/>
              </p14:xfrm>
            </p:contentPart>
          </mc:Choice>
          <mc:Fallback xmlns=""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0CF29611-A0DB-4B15-9A19-CC5DFB09C204}"/>
                    </a:ext>
                  </a:extLst>
                </p:cNvPr>
                <p:cNvPicPr/>
                <p:nvPr/>
              </p:nvPicPr>
              <p:blipFill>
                <a:blip r:embed="rId489"/>
                <a:stretch>
                  <a:fillRect/>
                </a:stretch>
              </p:blipFill>
              <p:spPr>
                <a:xfrm>
                  <a:off x="7565867" y="6014227"/>
                  <a:ext cx="1699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0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0F265543-DD18-4C95-AD07-071B173CFEBD}"/>
                    </a:ext>
                  </a:extLst>
                </p14:cNvPr>
                <p14:cNvContentPartPr/>
                <p14:nvPr/>
              </p14:nvContentPartPr>
              <p14:xfrm>
                <a:off x="7780427" y="5937547"/>
                <a:ext cx="54360" cy="162360"/>
              </p14:xfrm>
            </p:contentPart>
          </mc:Choice>
          <mc:Fallback xmlns=""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0F265543-DD18-4C95-AD07-071B173CFEBD}"/>
                    </a:ext>
                  </a:extLst>
                </p:cNvPr>
                <p:cNvPicPr/>
                <p:nvPr/>
              </p:nvPicPr>
              <p:blipFill>
                <a:blip r:embed="rId491"/>
                <a:stretch>
                  <a:fillRect/>
                </a:stretch>
              </p:blipFill>
              <p:spPr>
                <a:xfrm>
                  <a:off x="7776107" y="5933227"/>
                  <a:ext cx="6300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2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DE39DC8C-E5DD-4952-BA5B-D48C1DC0AE50}"/>
                    </a:ext>
                  </a:extLst>
                </p14:cNvPr>
                <p14:cNvContentPartPr/>
                <p14:nvPr/>
              </p14:nvContentPartPr>
              <p14:xfrm>
                <a:off x="7683947" y="5919547"/>
                <a:ext cx="260280" cy="209160"/>
              </p14:xfrm>
            </p:contentPart>
          </mc:Choice>
          <mc:Fallback xmlns=""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DE39DC8C-E5DD-4952-BA5B-D48C1DC0AE50}"/>
                    </a:ext>
                  </a:extLst>
                </p:cNvPr>
                <p:cNvPicPr/>
                <p:nvPr/>
              </p:nvPicPr>
              <p:blipFill>
                <a:blip r:embed="rId493"/>
                <a:stretch>
                  <a:fillRect/>
                </a:stretch>
              </p:blipFill>
              <p:spPr>
                <a:xfrm>
                  <a:off x="7679627" y="5915227"/>
                  <a:ext cx="26892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4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5921EFC6-7E13-4F97-8B12-0D467031CE84}"/>
                    </a:ext>
                  </a:extLst>
                </p14:cNvPr>
                <p14:cNvContentPartPr/>
                <p14:nvPr/>
              </p14:nvContentPartPr>
              <p14:xfrm>
                <a:off x="6061787" y="6420667"/>
                <a:ext cx="330120" cy="11160"/>
              </p14:xfrm>
            </p:contentPart>
          </mc:Choice>
          <mc:Fallback xmlns=""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5921EFC6-7E13-4F97-8B12-0D467031CE84}"/>
                    </a:ext>
                  </a:extLst>
                </p:cNvPr>
                <p:cNvPicPr/>
                <p:nvPr/>
              </p:nvPicPr>
              <p:blipFill>
                <a:blip r:embed="rId495"/>
                <a:stretch>
                  <a:fillRect/>
                </a:stretch>
              </p:blipFill>
              <p:spPr>
                <a:xfrm>
                  <a:off x="6057467" y="6416347"/>
                  <a:ext cx="33876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6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5F899503-624E-463A-9639-B8BC190CFCED}"/>
                    </a:ext>
                  </a:extLst>
                </p14:cNvPr>
                <p14:cNvContentPartPr/>
                <p14:nvPr/>
              </p14:nvContentPartPr>
              <p14:xfrm>
                <a:off x="6439787" y="6245707"/>
                <a:ext cx="263880" cy="325440"/>
              </p14:xfrm>
            </p:contentPart>
          </mc:Choice>
          <mc:Fallback xmlns=""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5F899503-624E-463A-9639-B8BC190CFCED}"/>
                    </a:ext>
                  </a:extLst>
                </p:cNvPr>
                <p:cNvPicPr/>
                <p:nvPr/>
              </p:nvPicPr>
              <p:blipFill>
                <a:blip r:embed="rId497"/>
                <a:stretch>
                  <a:fillRect/>
                </a:stretch>
              </p:blipFill>
              <p:spPr>
                <a:xfrm>
                  <a:off x="6435467" y="6241387"/>
                  <a:ext cx="272520" cy="33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8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506459B3-CD76-4940-BD94-728C2EB8B979}"/>
                    </a:ext>
                  </a:extLst>
                </p14:cNvPr>
                <p14:cNvContentPartPr/>
                <p14:nvPr/>
              </p14:nvContentPartPr>
              <p14:xfrm>
                <a:off x="6579827" y="6387187"/>
                <a:ext cx="131400" cy="14760"/>
              </p14:xfrm>
            </p:contentPart>
          </mc:Choice>
          <mc:Fallback xmlns=""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506459B3-CD76-4940-BD94-728C2EB8B979}"/>
                    </a:ext>
                  </a:extLst>
                </p:cNvPr>
                <p:cNvPicPr/>
                <p:nvPr/>
              </p:nvPicPr>
              <p:blipFill>
                <a:blip r:embed="rId499"/>
                <a:stretch>
                  <a:fillRect/>
                </a:stretch>
              </p:blipFill>
              <p:spPr>
                <a:xfrm>
                  <a:off x="6575507" y="6382867"/>
                  <a:ext cx="14004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0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391A3776-9334-4390-B07A-B9CDD142D370}"/>
                    </a:ext>
                  </a:extLst>
                </p14:cNvPr>
                <p14:cNvContentPartPr/>
                <p14:nvPr/>
              </p14:nvContentPartPr>
              <p14:xfrm>
                <a:off x="6876467" y="6390067"/>
                <a:ext cx="195120" cy="12960"/>
              </p14:xfrm>
            </p:contentPart>
          </mc:Choice>
          <mc:Fallback xmlns=""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391A3776-9334-4390-B07A-B9CDD142D370}"/>
                    </a:ext>
                  </a:extLst>
                </p:cNvPr>
                <p:cNvPicPr/>
                <p:nvPr/>
              </p:nvPicPr>
              <p:blipFill>
                <a:blip r:embed="rId501"/>
                <a:stretch>
                  <a:fillRect/>
                </a:stretch>
              </p:blipFill>
              <p:spPr>
                <a:xfrm>
                  <a:off x="6872147" y="6385747"/>
                  <a:ext cx="2037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2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A024CE95-391C-4E03-9E69-3897F2E1FAAD}"/>
                    </a:ext>
                  </a:extLst>
                </p14:cNvPr>
                <p14:cNvContentPartPr/>
                <p14:nvPr/>
              </p14:nvContentPartPr>
              <p14:xfrm>
                <a:off x="7246907" y="6332827"/>
                <a:ext cx="173160" cy="113040"/>
              </p14:xfrm>
            </p:contentPart>
          </mc:Choice>
          <mc:Fallback xmlns=""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A024CE95-391C-4E03-9E69-3897F2E1FAAD}"/>
                    </a:ext>
                  </a:extLst>
                </p:cNvPr>
                <p:cNvPicPr/>
                <p:nvPr/>
              </p:nvPicPr>
              <p:blipFill>
                <a:blip r:embed="rId503"/>
                <a:stretch>
                  <a:fillRect/>
                </a:stretch>
              </p:blipFill>
              <p:spPr>
                <a:xfrm>
                  <a:off x="7242587" y="6328507"/>
                  <a:ext cx="1818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4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34DF05AE-B445-42EF-A1AB-4B6A98BA3685}"/>
                    </a:ext>
                  </a:extLst>
                </p14:cNvPr>
                <p14:cNvContentPartPr/>
                <p14:nvPr/>
              </p14:nvContentPartPr>
              <p14:xfrm>
                <a:off x="7508987" y="6212947"/>
                <a:ext cx="18360" cy="145800"/>
              </p14:xfrm>
            </p:contentPart>
          </mc:Choice>
          <mc:Fallback xmlns=""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34DF05AE-B445-42EF-A1AB-4B6A98BA3685}"/>
                    </a:ext>
                  </a:extLst>
                </p:cNvPr>
                <p:cNvPicPr/>
                <p:nvPr/>
              </p:nvPicPr>
              <p:blipFill>
                <a:blip r:embed="rId505"/>
                <a:stretch>
                  <a:fillRect/>
                </a:stretch>
              </p:blipFill>
              <p:spPr>
                <a:xfrm>
                  <a:off x="7504667" y="6208627"/>
                  <a:ext cx="2700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6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2536E260-3543-4CB6-BDEF-3DA4D3226D98}"/>
                    </a:ext>
                  </a:extLst>
                </p14:cNvPr>
                <p14:cNvContentPartPr/>
                <p14:nvPr/>
              </p14:nvContentPartPr>
              <p14:xfrm>
                <a:off x="7692227" y="6340027"/>
                <a:ext cx="20880" cy="149760"/>
              </p14:xfrm>
            </p:contentPart>
          </mc:Choice>
          <mc:Fallback xmlns=""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2536E260-3543-4CB6-BDEF-3DA4D3226D98}"/>
                    </a:ext>
                  </a:extLst>
                </p:cNvPr>
                <p:cNvPicPr/>
                <p:nvPr/>
              </p:nvPicPr>
              <p:blipFill>
                <a:blip r:embed="rId507"/>
                <a:stretch>
                  <a:fillRect/>
                </a:stretch>
              </p:blipFill>
              <p:spPr>
                <a:xfrm>
                  <a:off x="7687907" y="6335707"/>
                  <a:ext cx="2952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8">
              <p14:nvContentPartPr>
                <p14:cNvPr id="329" name="Freihand 328">
                  <a:extLst>
                    <a:ext uri="{FF2B5EF4-FFF2-40B4-BE49-F238E27FC236}">
                      <a16:creationId xmlns:a16="http://schemas.microsoft.com/office/drawing/2014/main" id="{2A9BC92C-DDAA-48E0-AD21-3C0ACB1C0C66}"/>
                    </a:ext>
                  </a:extLst>
                </p14:cNvPr>
                <p14:cNvContentPartPr/>
                <p14:nvPr/>
              </p14:nvContentPartPr>
              <p14:xfrm>
                <a:off x="7643987" y="6388267"/>
                <a:ext cx="116640" cy="5040"/>
              </p14:xfrm>
            </p:contentPart>
          </mc:Choice>
          <mc:Fallback xmlns="">
            <p:pic>
              <p:nvPicPr>
                <p:cNvPr id="329" name="Freihand 328">
                  <a:extLst>
                    <a:ext uri="{FF2B5EF4-FFF2-40B4-BE49-F238E27FC236}">
                      <a16:creationId xmlns:a16="http://schemas.microsoft.com/office/drawing/2014/main" id="{2A9BC92C-DDAA-48E0-AD21-3C0ACB1C0C66}"/>
                    </a:ext>
                  </a:extLst>
                </p:cNvPr>
                <p:cNvPicPr/>
                <p:nvPr/>
              </p:nvPicPr>
              <p:blipFill>
                <a:blip r:embed="rId509"/>
                <a:stretch>
                  <a:fillRect/>
                </a:stretch>
              </p:blipFill>
              <p:spPr>
                <a:xfrm>
                  <a:off x="7639667" y="6383947"/>
                  <a:ext cx="1252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0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173FADBD-56B5-45E0-9190-ABC3EAAC4CA7}"/>
                    </a:ext>
                  </a:extLst>
                </p14:cNvPr>
                <p14:cNvContentPartPr/>
                <p14:nvPr/>
              </p14:nvContentPartPr>
              <p14:xfrm>
                <a:off x="7837667" y="6336427"/>
                <a:ext cx="122400" cy="119880"/>
              </p14:xfrm>
            </p:contentPart>
          </mc:Choice>
          <mc:Fallback xmlns=""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173FADBD-56B5-45E0-9190-ABC3EAAC4CA7}"/>
                    </a:ext>
                  </a:extLst>
                </p:cNvPr>
                <p:cNvPicPr/>
                <p:nvPr/>
              </p:nvPicPr>
              <p:blipFill>
                <a:blip r:embed="rId511"/>
                <a:stretch>
                  <a:fillRect/>
                </a:stretch>
              </p:blipFill>
              <p:spPr>
                <a:xfrm>
                  <a:off x="7833347" y="6332107"/>
                  <a:ext cx="13104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2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ACECBE67-2453-49CA-B2D9-74DE3E7EB5FA}"/>
                    </a:ext>
                  </a:extLst>
                </p14:cNvPr>
                <p14:cNvContentPartPr/>
                <p14:nvPr/>
              </p14:nvContentPartPr>
              <p14:xfrm>
                <a:off x="7971587" y="6235987"/>
                <a:ext cx="115920" cy="112320"/>
              </p14:xfrm>
            </p:contentPart>
          </mc:Choice>
          <mc:Fallback xmlns=""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ACECBE67-2453-49CA-B2D9-74DE3E7EB5FA}"/>
                    </a:ext>
                  </a:extLst>
                </p:cNvPr>
                <p:cNvPicPr/>
                <p:nvPr/>
              </p:nvPicPr>
              <p:blipFill>
                <a:blip r:embed="rId513"/>
                <a:stretch>
                  <a:fillRect/>
                </a:stretch>
              </p:blipFill>
              <p:spPr>
                <a:xfrm>
                  <a:off x="7967267" y="6231667"/>
                  <a:ext cx="12456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4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0CCE742E-126C-4FDB-8703-60B2BF31DE6C}"/>
                    </a:ext>
                  </a:extLst>
                </p14:cNvPr>
                <p14:cNvContentPartPr/>
                <p14:nvPr/>
              </p14:nvContentPartPr>
              <p14:xfrm>
                <a:off x="7308467" y="6269827"/>
                <a:ext cx="784800" cy="273240"/>
              </p14:xfrm>
            </p:contentPart>
          </mc:Choice>
          <mc:Fallback xmlns=""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0CCE742E-126C-4FDB-8703-60B2BF31DE6C}"/>
                    </a:ext>
                  </a:extLst>
                </p:cNvPr>
                <p:cNvPicPr/>
                <p:nvPr/>
              </p:nvPicPr>
              <p:blipFill>
                <a:blip r:embed="rId515"/>
                <a:stretch>
                  <a:fillRect/>
                </a:stretch>
              </p:blipFill>
              <p:spPr>
                <a:xfrm>
                  <a:off x="7304147" y="6265507"/>
                  <a:ext cx="793440" cy="28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6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BD849EA5-6908-47F8-B9F7-687024040EC7}"/>
                    </a:ext>
                  </a:extLst>
                </p14:cNvPr>
                <p14:cNvContentPartPr/>
                <p14:nvPr/>
              </p14:nvContentPartPr>
              <p14:xfrm>
                <a:off x="6848387" y="5786707"/>
                <a:ext cx="696960" cy="375840"/>
              </p14:xfrm>
            </p:contentPart>
          </mc:Choice>
          <mc:Fallback xmlns=""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BD849EA5-6908-47F8-B9F7-687024040EC7}"/>
                    </a:ext>
                  </a:extLst>
                </p:cNvPr>
                <p:cNvPicPr/>
                <p:nvPr/>
              </p:nvPicPr>
              <p:blipFill>
                <a:blip r:embed="rId517"/>
                <a:stretch>
                  <a:fillRect/>
                </a:stretch>
              </p:blipFill>
              <p:spPr>
                <a:xfrm>
                  <a:off x="6844067" y="5782387"/>
                  <a:ext cx="705600" cy="38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8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852BE3EE-51AE-428D-9237-337FCF6FE666}"/>
                    </a:ext>
                  </a:extLst>
                </p14:cNvPr>
                <p14:cNvContentPartPr/>
                <p14:nvPr/>
              </p14:nvContentPartPr>
              <p14:xfrm>
                <a:off x="6387947" y="6197107"/>
                <a:ext cx="576720" cy="313200"/>
              </p14:xfrm>
            </p:contentPart>
          </mc:Choice>
          <mc:Fallback xmlns=""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852BE3EE-51AE-428D-9237-337FCF6FE666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6383627" y="6192787"/>
                  <a:ext cx="585360" cy="32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0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F60F5192-197A-49CD-BC92-90CDCF926DF4}"/>
                    </a:ext>
                  </a:extLst>
                </p14:cNvPr>
                <p14:cNvContentPartPr/>
                <p14:nvPr/>
              </p14:nvContentPartPr>
              <p14:xfrm>
                <a:off x="5986547" y="5969587"/>
                <a:ext cx="410400" cy="286560"/>
              </p14:xfrm>
            </p:contentPart>
          </mc:Choice>
          <mc:Fallback xmlns=""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F60F5192-197A-49CD-BC92-90CDCF926DF4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5982227" y="5965267"/>
                  <a:ext cx="419040" cy="295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4" name="Gruppieren 343">
            <a:extLst>
              <a:ext uri="{FF2B5EF4-FFF2-40B4-BE49-F238E27FC236}">
                <a16:creationId xmlns:a16="http://schemas.microsoft.com/office/drawing/2014/main" id="{63C4D515-074C-490D-9FAB-00208F85C50E}"/>
              </a:ext>
            </a:extLst>
          </p:cNvPr>
          <p:cNvGrpSpPr/>
          <p:nvPr/>
        </p:nvGrpSpPr>
        <p:grpSpPr>
          <a:xfrm>
            <a:off x="3959387" y="6431827"/>
            <a:ext cx="1413000" cy="277920"/>
            <a:chOff x="3959387" y="6431827"/>
            <a:chExt cx="1413000" cy="277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22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07EBB942-CFC3-41FF-8192-4113AF344371}"/>
                    </a:ext>
                  </a:extLst>
                </p14:cNvPr>
                <p14:cNvContentPartPr/>
                <p14:nvPr/>
              </p14:nvContentPartPr>
              <p14:xfrm>
                <a:off x="3959387" y="6561787"/>
                <a:ext cx="358200" cy="23400"/>
              </p14:xfrm>
            </p:contentPart>
          </mc:Choice>
          <mc:Fallback xmlns=""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07EBB942-CFC3-41FF-8192-4113AF344371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3955067" y="6557467"/>
                  <a:ext cx="36684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4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E4836E26-99C4-4C18-ADE1-E7E2CCA60788}"/>
                    </a:ext>
                  </a:extLst>
                </p14:cNvPr>
                <p14:cNvContentPartPr/>
                <p14:nvPr/>
              </p14:nvContentPartPr>
              <p14:xfrm>
                <a:off x="4019147" y="6612187"/>
                <a:ext cx="317880" cy="21600"/>
              </p14:xfrm>
            </p:contentPart>
          </mc:Choice>
          <mc:Fallback xmlns=""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E4836E26-99C4-4C18-ADE1-E7E2CCA60788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4014827" y="6607867"/>
                  <a:ext cx="3265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6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93312A28-D48C-4B4C-9524-530E9AD9B39D}"/>
                    </a:ext>
                  </a:extLst>
                </p14:cNvPr>
                <p14:cNvContentPartPr/>
                <p14:nvPr/>
              </p14:nvContentPartPr>
              <p14:xfrm>
                <a:off x="4727627" y="6488707"/>
                <a:ext cx="15840" cy="170640"/>
              </p14:xfrm>
            </p:contentPart>
          </mc:Choice>
          <mc:Fallback xmlns=""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93312A28-D48C-4B4C-9524-530E9AD9B39D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4723307" y="6484387"/>
                  <a:ext cx="2448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28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EB01C2B3-17FC-41C2-9F0F-3DAC92278BEA}"/>
                    </a:ext>
                  </a:extLst>
                </p14:cNvPr>
                <p14:cNvContentPartPr/>
                <p14:nvPr/>
              </p14:nvContentPartPr>
              <p14:xfrm>
                <a:off x="4585787" y="6431827"/>
                <a:ext cx="252000" cy="277920"/>
              </p14:xfrm>
            </p:contentPart>
          </mc:Choice>
          <mc:Fallback xmlns=""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EB01C2B3-17FC-41C2-9F0F-3DAC92278BEA}"/>
                    </a:ext>
                  </a:extLst>
                </p:cNvPr>
                <p:cNvPicPr/>
                <p:nvPr/>
              </p:nvPicPr>
              <p:blipFill>
                <a:blip r:embed="rId529"/>
                <a:stretch>
                  <a:fillRect/>
                </a:stretch>
              </p:blipFill>
              <p:spPr>
                <a:xfrm>
                  <a:off x="4581467" y="6427507"/>
                  <a:ext cx="26064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0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F67422FD-067C-468F-A25C-B455403BDF09}"/>
                    </a:ext>
                  </a:extLst>
                </p14:cNvPr>
                <p14:cNvContentPartPr/>
                <p14:nvPr/>
              </p14:nvContentPartPr>
              <p14:xfrm>
                <a:off x="4964147" y="6534787"/>
                <a:ext cx="54000" cy="157320"/>
              </p14:xfrm>
            </p:contentPart>
          </mc:Choice>
          <mc:Fallback xmlns=""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F67422FD-067C-468F-A25C-B455403BDF09}"/>
                    </a:ext>
                  </a:extLst>
                </p:cNvPr>
                <p:cNvPicPr/>
                <p:nvPr/>
              </p:nvPicPr>
              <p:blipFill>
                <a:blip r:embed="rId531"/>
                <a:stretch>
                  <a:fillRect/>
                </a:stretch>
              </p:blipFill>
              <p:spPr>
                <a:xfrm>
                  <a:off x="4959827" y="6530467"/>
                  <a:ext cx="626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2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53B4E7DA-3027-4C78-872F-C57943D0EF40}"/>
                    </a:ext>
                  </a:extLst>
                </p14:cNvPr>
                <p14:cNvContentPartPr/>
                <p14:nvPr/>
              </p14:nvContentPartPr>
              <p14:xfrm>
                <a:off x="4909427" y="6493027"/>
                <a:ext cx="312480" cy="178560"/>
              </p14:xfrm>
            </p:contentPart>
          </mc:Choice>
          <mc:Fallback xmlns=""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53B4E7DA-3027-4C78-872F-C57943D0EF40}"/>
                    </a:ext>
                  </a:extLst>
                </p:cNvPr>
                <p:cNvPicPr/>
                <p:nvPr/>
              </p:nvPicPr>
              <p:blipFill>
                <a:blip r:embed="rId533"/>
                <a:stretch>
                  <a:fillRect/>
                </a:stretch>
              </p:blipFill>
              <p:spPr>
                <a:xfrm>
                  <a:off x="4905107" y="6488707"/>
                  <a:ext cx="32112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4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58456020-BF7E-4C7E-8BE0-9A4388D7243A}"/>
                    </a:ext>
                  </a:extLst>
                </p14:cNvPr>
                <p14:cNvContentPartPr/>
                <p14:nvPr/>
              </p14:nvContentPartPr>
              <p14:xfrm>
                <a:off x="5049467" y="6464227"/>
                <a:ext cx="322920" cy="202680"/>
              </p14:xfrm>
            </p:contentPart>
          </mc:Choice>
          <mc:Fallback xmlns=""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58456020-BF7E-4C7E-8BE0-9A4388D7243A}"/>
                    </a:ext>
                  </a:extLst>
                </p:cNvPr>
                <p:cNvPicPr/>
                <p:nvPr/>
              </p:nvPicPr>
              <p:blipFill>
                <a:blip r:embed="rId535"/>
                <a:stretch>
                  <a:fillRect/>
                </a:stretch>
              </p:blipFill>
              <p:spPr>
                <a:xfrm>
                  <a:off x="5045147" y="6459907"/>
                  <a:ext cx="331560" cy="211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0" name="Gruppieren 359">
            <a:extLst>
              <a:ext uri="{FF2B5EF4-FFF2-40B4-BE49-F238E27FC236}">
                <a16:creationId xmlns:a16="http://schemas.microsoft.com/office/drawing/2014/main" id="{3E4DFC43-79A9-4460-A5F6-E70A1A770F99}"/>
              </a:ext>
            </a:extLst>
          </p:cNvPr>
          <p:cNvGrpSpPr/>
          <p:nvPr/>
        </p:nvGrpSpPr>
        <p:grpSpPr>
          <a:xfrm>
            <a:off x="452267" y="6324907"/>
            <a:ext cx="3074760" cy="347760"/>
            <a:chOff x="452267" y="6324907"/>
            <a:chExt cx="3074760" cy="3477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36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2C04A41A-FEA7-4630-996A-3B69E5E5EDE0}"/>
                    </a:ext>
                  </a:extLst>
                </p14:cNvPr>
                <p14:cNvContentPartPr/>
                <p14:nvPr/>
              </p14:nvContentPartPr>
              <p14:xfrm>
                <a:off x="2842307" y="6540907"/>
                <a:ext cx="348120" cy="35280"/>
              </p14:xfrm>
            </p:contentPart>
          </mc:Choice>
          <mc:Fallback xmlns=""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2C04A41A-FEA7-4630-996A-3B69E5E5EDE0}"/>
                    </a:ext>
                  </a:extLst>
                </p:cNvPr>
                <p:cNvPicPr/>
                <p:nvPr/>
              </p:nvPicPr>
              <p:blipFill>
                <a:blip r:embed="rId537"/>
                <a:stretch>
                  <a:fillRect/>
                </a:stretch>
              </p:blipFill>
              <p:spPr>
                <a:xfrm>
                  <a:off x="2837987" y="6536587"/>
                  <a:ext cx="35676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8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53C0E56F-A8B7-4E46-9B78-0A7CE77A17F4}"/>
                    </a:ext>
                  </a:extLst>
                </p14:cNvPr>
                <p14:cNvContentPartPr/>
                <p14:nvPr/>
              </p14:nvContentPartPr>
              <p14:xfrm>
                <a:off x="3264947" y="6455587"/>
                <a:ext cx="262080" cy="210600"/>
              </p14:xfrm>
            </p:contentPart>
          </mc:Choice>
          <mc:Fallback xmlns=""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53C0E56F-A8B7-4E46-9B78-0A7CE77A17F4}"/>
                    </a:ext>
                  </a:extLst>
                </p:cNvPr>
                <p:cNvPicPr/>
                <p:nvPr/>
              </p:nvPicPr>
              <p:blipFill>
                <a:blip r:embed="rId539"/>
                <a:stretch>
                  <a:fillRect/>
                </a:stretch>
              </p:blipFill>
              <p:spPr>
                <a:xfrm>
                  <a:off x="3260627" y="6451267"/>
                  <a:ext cx="27072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0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EB48953B-3C7A-421A-AD83-0079D0F4712F}"/>
                    </a:ext>
                  </a:extLst>
                </p14:cNvPr>
                <p14:cNvContentPartPr/>
                <p14:nvPr/>
              </p14:nvContentPartPr>
              <p14:xfrm>
                <a:off x="645227" y="6343267"/>
                <a:ext cx="59400" cy="222480"/>
              </p14:xfrm>
            </p:contentPart>
          </mc:Choice>
          <mc:Fallback xmlns=""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EB48953B-3C7A-421A-AD83-0079D0F4712F}"/>
                    </a:ext>
                  </a:extLst>
                </p:cNvPr>
                <p:cNvPicPr/>
                <p:nvPr/>
              </p:nvPicPr>
              <p:blipFill>
                <a:blip r:embed="rId541"/>
                <a:stretch>
                  <a:fillRect/>
                </a:stretch>
              </p:blipFill>
              <p:spPr>
                <a:xfrm>
                  <a:off x="640907" y="6338947"/>
                  <a:ext cx="68040" cy="23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2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0758C2F7-3FA8-4841-93F2-BAB2F233FA40}"/>
                    </a:ext>
                  </a:extLst>
                </p14:cNvPr>
                <p14:cNvContentPartPr/>
                <p14:nvPr/>
              </p14:nvContentPartPr>
              <p14:xfrm>
                <a:off x="452267" y="6330307"/>
                <a:ext cx="311400" cy="199080"/>
              </p14:xfrm>
            </p:contentPart>
          </mc:Choice>
          <mc:Fallback xmlns=""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0758C2F7-3FA8-4841-93F2-BAB2F233FA40}"/>
                    </a:ext>
                  </a:extLst>
                </p:cNvPr>
                <p:cNvPicPr/>
                <p:nvPr/>
              </p:nvPicPr>
              <p:blipFill>
                <a:blip r:embed="rId543"/>
                <a:stretch>
                  <a:fillRect/>
                </a:stretch>
              </p:blipFill>
              <p:spPr>
                <a:xfrm>
                  <a:off x="447947" y="6325987"/>
                  <a:ext cx="32004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4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2AF160A3-3064-4B61-87B3-72A173DC9C6F}"/>
                    </a:ext>
                  </a:extLst>
                </p14:cNvPr>
                <p14:cNvContentPartPr/>
                <p14:nvPr/>
              </p14:nvContentPartPr>
              <p14:xfrm>
                <a:off x="791387" y="6418147"/>
                <a:ext cx="137520" cy="117000"/>
              </p14:xfrm>
            </p:contentPart>
          </mc:Choice>
          <mc:Fallback xmlns=""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2AF160A3-3064-4B61-87B3-72A173DC9C6F}"/>
                    </a:ext>
                  </a:extLst>
                </p:cNvPr>
                <p:cNvPicPr/>
                <p:nvPr/>
              </p:nvPicPr>
              <p:blipFill>
                <a:blip r:embed="rId545"/>
                <a:stretch>
                  <a:fillRect/>
                </a:stretch>
              </p:blipFill>
              <p:spPr>
                <a:xfrm>
                  <a:off x="787067" y="6413827"/>
                  <a:ext cx="14616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6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C9855ECE-AE44-4BD9-8E25-D65381AE3A81}"/>
                    </a:ext>
                  </a:extLst>
                </p14:cNvPr>
                <p14:cNvContentPartPr/>
                <p14:nvPr/>
              </p14:nvContentPartPr>
              <p14:xfrm>
                <a:off x="956627" y="6438307"/>
                <a:ext cx="155880" cy="85680"/>
              </p14:xfrm>
            </p:contentPart>
          </mc:Choice>
          <mc:Fallback xmlns=""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C9855ECE-AE44-4BD9-8E25-D65381AE3A81}"/>
                    </a:ext>
                  </a:extLst>
                </p:cNvPr>
                <p:cNvPicPr/>
                <p:nvPr/>
              </p:nvPicPr>
              <p:blipFill>
                <a:blip r:embed="rId547"/>
                <a:stretch>
                  <a:fillRect/>
                </a:stretch>
              </p:blipFill>
              <p:spPr>
                <a:xfrm>
                  <a:off x="952307" y="6433987"/>
                  <a:ext cx="16452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48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21610330-7CDC-47E6-8C84-7710778A7987}"/>
                    </a:ext>
                  </a:extLst>
                </p14:cNvPr>
                <p14:cNvContentPartPr/>
                <p14:nvPr/>
              </p14:nvContentPartPr>
              <p14:xfrm>
                <a:off x="1153907" y="6363427"/>
                <a:ext cx="180360" cy="168120"/>
              </p14:xfrm>
            </p:contentPart>
          </mc:Choice>
          <mc:Fallback xmlns=""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21610330-7CDC-47E6-8C84-7710778A7987}"/>
                    </a:ext>
                  </a:extLst>
                </p:cNvPr>
                <p:cNvPicPr/>
                <p:nvPr/>
              </p:nvPicPr>
              <p:blipFill>
                <a:blip r:embed="rId549"/>
                <a:stretch>
                  <a:fillRect/>
                </a:stretch>
              </p:blipFill>
              <p:spPr>
                <a:xfrm>
                  <a:off x="1149587" y="6359107"/>
                  <a:ext cx="18900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0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070C9A8F-C0F4-442E-AD79-1E71F4F9F54E}"/>
                    </a:ext>
                  </a:extLst>
                </p14:cNvPr>
                <p14:cNvContentPartPr/>
                <p14:nvPr/>
              </p14:nvContentPartPr>
              <p14:xfrm>
                <a:off x="1412387" y="6449107"/>
                <a:ext cx="414360" cy="96840"/>
              </p14:xfrm>
            </p:contentPart>
          </mc:Choice>
          <mc:Fallback xmlns=""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070C9A8F-C0F4-442E-AD79-1E71F4F9F54E}"/>
                    </a:ext>
                  </a:extLst>
                </p:cNvPr>
                <p:cNvPicPr/>
                <p:nvPr/>
              </p:nvPicPr>
              <p:blipFill>
                <a:blip r:embed="rId551"/>
                <a:stretch>
                  <a:fillRect/>
                </a:stretch>
              </p:blipFill>
              <p:spPr>
                <a:xfrm>
                  <a:off x="1408067" y="6444787"/>
                  <a:ext cx="4230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2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3B3656EE-3F25-439B-A6B7-C4107832C994}"/>
                    </a:ext>
                  </a:extLst>
                </p14:cNvPr>
                <p14:cNvContentPartPr/>
                <p14:nvPr/>
              </p14:nvContentPartPr>
              <p14:xfrm>
                <a:off x="1817747" y="6361267"/>
                <a:ext cx="29160" cy="54720"/>
              </p14:xfrm>
            </p:contentPart>
          </mc:Choice>
          <mc:Fallback xmlns=""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3B3656EE-3F25-439B-A6B7-C4107832C994}"/>
                    </a:ext>
                  </a:extLst>
                </p:cNvPr>
                <p:cNvPicPr/>
                <p:nvPr/>
              </p:nvPicPr>
              <p:blipFill>
                <a:blip r:embed="rId553"/>
                <a:stretch>
                  <a:fillRect/>
                </a:stretch>
              </p:blipFill>
              <p:spPr>
                <a:xfrm>
                  <a:off x="1813427" y="6356947"/>
                  <a:ext cx="378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4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32249C85-DA09-42EC-A81C-0D953D43DB1C}"/>
                    </a:ext>
                  </a:extLst>
                </p14:cNvPr>
                <p14:cNvContentPartPr/>
                <p14:nvPr/>
              </p14:nvContentPartPr>
              <p14:xfrm>
                <a:off x="1837187" y="6362707"/>
                <a:ext cx="366120" cy="309960"/>
              </p14:xfrm>
            </p:contentPart>
          </mc:Choice>
          <mc:Fallback xmlns=""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32249C85-DA09-42EC-A81C-0D953D43DB1C}"/>
                    </a:ext>
                  </a:extLst>
                </p:cNvPr>
                <p:cNvPicPr/>
                <p:nvPr/>
              </p:nvPicPr>
              <p:blipFill>
                <a:blip r:embed="rId555"/>
                <a:stretch>
                  <a:fillRect/>
                </a:stretch>
              </p:blipFill>
              <p:spPr>
                <a:xfrm>
                  <a:off x="1832867" y="6358387"/>
                  <a:ext cx="374760" cy="31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6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2B009434-E28F-40A6-A480-18CE68C6356F}"/>
                    </a:ext>
                  </a:extLst>
                </p14:cNvPr>
                <p14:cNvContentPartPr/>
                <p14:nvPr/>
              </p14:nvContentPartPr>
              <p14:xfrm>
                <a:off x="2282867" y="6324907"/>
                <a:ext cx="111240" cy="209160"/>
              </p14:xfrm>
            </p:contentPart>
          </mc:Choice>
          <mc:Fallback xmlns=""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2B009434-E28F-40A6-A480-18CE68C6356F}"/>
                    </a:ext>
                  </a:extLst>
                </p:cNvPr>
                <p:cNvPicPr/>
                <p:nvPr/>
              </p:nvPicPr>
              <p:blipFill>
                <a:blip r:embed="rId557"/>
                <a:stretch>
                  <a:fillRect/>
                </a:stretch>
              </p:blipFill>
              <p:spPr>
                <a:xfrm>
                  <a:off x="2278547" y="6320587"/>
                  <a:ext cx="11988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8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13C31B42-4645-44F4-81A1-9BFEABC94387}"/>
                    </a:ext>
                  </a:extLst>
                </p14:cNvPr>
                <p14:cNvContentPartPr/>
                <p14:nvPr/>
              </p14:nvContentPartPr>
              <p14:xfrm>
                <a:off x="2350547" y="6439027"/>
                <a:ext cx="119160" cy="95760"/>
              </p14:xfrm>
            </p:contentPart>
          </mc:Choice>
          <mc:Fallback xmlns=""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13C31B42-4645-44F4-81A1-9BFEABC94387}"/>
                    </a:ext>
                  </a:extLst>
                </p:cNvPr>
                <p:cNvPicPr/>
                <p:nvPr/>
              </p:nvPicPr>
              <p:blipFill>
                <a:blip r:embed="rId559"/>
                <a:stretch>
                  <a:fillRect/>
                </a:stretch>
              </p:blipFill>
              <p:spPr>
                <a:xfrm>
                  <a:off x="2346227" y="6434707"/>
                  <a:ext cx="12780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0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F114EAF3-4C72-40D1-94C2-AE54DB19E670}"/>
                    </a:ext>
                  </a:extLst>
                </p14:cNvPr>
                <p14:cNvContentPartPr/>
                <p14:nvPr/>
              </p14:nvContentPartPr>
              <p14:xfrm>
                <a:off x="2497067" y="6424627"/>
                <a:ext cx="121320" cy="95400"/>
              </p14:xfrm>
            </p:contentPart>
          </mc:Choice>
          <mc:Fallback xmlns=""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F114EAF3-4C72-40D1-94C2-AE54DB19E670}"/>
                    </a:ext>
                  </a:extLst>
                </p:cNvPr>
                <p:cNvPicPr/>
                <p:nvPr/>
              </p:nvPicPr>
              <p:blipFill>
                <a:blip r:embed="rId561"/>
                <a:stretch>
                  <a:fillRect/>
                </a:stretch>
              </p:blipFill>
              <p:spPr>
                <a:xfrm>
                  <a:off x="2492747" y="6420307"/>
                  <a:ext cx="1299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2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7281ED9A-5894-49BA-B30A-CAB19C937F09}"/>
                    </a:ext>
                  </a:extLst>
                </p14:cNvPr>
                <p14:cNvContentPartPr/>
                <p14:nvPr/>
              </p14:nvContentPartPr>
              <p14:xfrm>
                <a:off x="2522987" y="6397987"/>
                <a:ext cx="261000" cy="187200"/>
              </p14:xfrm>
            </p:contentPart>
          </mc:Choice>
          <mc:Fallback xmlns=""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7281ED9A-5894-49BA-B30A-CAB19C937F09}"/>
                    </a:ext>
                  </a:extLst>
                </p:cNvPr>
                <p:cNvPicPr/>
                <p:nvPr/>
              </p:nvPicPr>
              <p:blipFill>
                <a:blip r:embed="rId563"/>
                <a:stretch>
                  <a:fillRect/>
                </a:stretch>
              </p:blipFill>
              <p:spPr>
                <a:xfrm>
                  <a:off x="2518667" y="6393667"/>
                  <a:ext cx="269640" cy="195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64">
            <p14:nvContentPartPr>
              <p14:cNvPr id="15" name="Freihand 14">
                <a:extLst>
                  <a:ext uri="{FF2B5EF4-FFF2-40B4-BE49-F238E27FC236}">
                    <a16:creationId xmlns:a16="http://schemas.microsoft.com/office/drawing/2014/main" id="{7E158BDB-7498-4EC1-A7BC-294318DE25EA}"/>
                  </a:ext>
                </a:extLst>
              </p14:cNvPr>
              <p14:cNvContentPartPr/>
              <p14:nvPr/>
            </p14:nvContentPartPr>
            <p14:xfrm>
              <a:off x="2565107" y="4671787"/>
              <a:ext cx="662040" cy="668160"/>
            </p14:xfrm>
          </p:contentPart>
        </mc:Choice>
        <mc:Fallback>
          <p:pic>
            <p:nvPicPr>
              <p:cNvPr id="15" name="Freihand 14">
                <a:extLst>
                  <a:ext uri="{FF2B5EF4-FFF2-40B4-BE49-F238E27FC236}">
                    <a16:creationId xmlns:a16="http://schemas.microsoft.com/office/drawing/2014/main" id="{7E158BDB-7498-4EC1-A7BC-294318DE25EA}"/>
                  </a:ext>
                </a:extLst>
              </p:cNvPr>
              <p:cNvPicPr/>
              <p:nvPr/>
            </p:nvPicPr>
            <p:blipFill>
              <a:blip r:embed="rId565"/>
              <a:stretch>
                <a:fillRect/>
              </a:stretch>
            </p:blipFill>
            <p:spPr>
              <a:xfrm>
                <a:off x="2560787" y="4667467"/>
                <a:ext cx="670680" cy="67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6">
            <p14:nvContentPartPr>
              <p14:cNvPr id="32" name="Freihand 31">
                <a:extLst>
                  <a:ext uri="{FF2B5EF4-FFF2-40B4-BE49-F238E27FC236}">
                    <a16:creationId xmlns:a16="http://schemas.microsoft.com/office/drawing/2014/main" id="{68714901-6324-4B24-990B-FDA8045AF1B7}"/>
                  </a:ext>
                </a:extLst>
              </p14:cNvPr>
              <p14:cNvContentPartPr/>
              <p14:nvPr/>
            </p14:nvContentPartPr>
            <p14:xfrm>
              <a:off x="1567187" y="3856387"/>
              <a:ext cx="8640" cy="13680"/>
            </p14:xfrm>
          </p:contentPart>
        </mc:Choice>
        <mc:Fallback>
          <p:pic>
            <p:nvPicPr>
              <p:cNvPr id="32" name="Freihand 31">
                <a:extLst>
                  <a:ext uri="{FF2B5EF4-FFF2-40B4-BE49-F238E27FC236}">
                    <a16:creationId xmlns:a16="http://schemas.microsoft.com/office/drawing/2014/main" id="{68714901-6324-4B24-990B-FDA8045AF1B7}"/>
                  </a:ext>
                </a:extLst>
              </p:cNvPr>
              <p:cNvPicPr/>
              <p:nvPr/>
            </p:nvPicPr>
            <p:blipFill>
              <a:blip r:embed="rId567"/>
              <a:stretch>
                <a:fillRect/>
              </a:stretch>
            </p:blipFill>
            <p:spPr>
              <a:xfrm>
                <a:off x="1562867" y="3852067"/>
                <a:ext cx="1728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8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E850440C-6788-4781-B2F3-50B36138D4D2}"/>
                  </a:ext>
                </a:extLst>
              </p14:cNvPr>
              <p14:cNvContentPartPr/>
              <p14:nvPr/>
            </p14:nvContentPartPr>
            <p14:xfrm>
              <a:off x="2447387" y="3237547"/>
              <a:ext cx="1566360" cy="10476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E850440C-6788-4781-B2F3-50B36138D4D2}"/>
                  </a:ext>
                </a:extLst>
              </p:cNvPr>
              <p:cNvPicPr/>
              <p:nvPr/>
            </p:nvPicPr>
            <p:blipFill>
              <a:blip r:embed="rId569"/>
              <a:stretch>
                <a:fillRect/>
              </a:stretch>
            </p:blipFill>
            <p:spPr>
              <a:xfrm>
                <a:off x="2443067" y="3233227"/>
                <a:ext cx="1575000" cy="11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0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FBA3B8D1-600C-40FA-A34E-6C07E5F897AE}"/>
                  </a:ext>
                </a:extLst>
              </p14:cNvPr>
              <p14:cNvContentPartPr/>
              <p14:nvPr/>
            </p14:nvContentPartPr>
            <p14:xfrm>
              <a:off x="512387" y="3029107"/>
              <a:ext cx="584640" cy="74952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FBA3B8D1-600C-40FA-A34E-6C07E5F897AE}"/>
                  </a:ext>
                </a:extLst>
              </p:cNvPr>
              <p:cNvPicPr/>
              <p:nvPr/>
            </p:nvPicPr>
            <p:blipFill>
              <a:blip r:embed="rId571"/>
              <a:stretch>
                <a:fillRect/>
              </a:stretch>
            </p:blipFill>
            <p:spPr>
              <a:xfrm>
                <a:off x="508067" y="3024787"/>
                <a:ext cx="593280" cy="75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2">
            <p14:nvContentPartPr>
              <p14:cNvPr id="47" name="Freihand 46">
                <a:extLst>
                  <a:ext uri="{FF2B5EF4-FFF2-40B4-BE49-F238E27FC236}">
                    <a16:creationId xmlns:a16="http://schemas.microsoft.com/office/drawing/2014/main" id="{1EB3FCA9-EF89-4CF9-9C63-E7D842A4C585}"/>
                  </a:ext>
                </a:extLst>
              </p14:cNvPr>
              <p14:cNvContentPartPr/>
              <p14:nvPr/>
            </p14:nvContentPartPr>
            <p14:xfrm>
              <a:off x="859067" y="3387667"/>
              <a:ext cx="20520" cy="11520"/>
            </p14:xfrm>
          </p:contentPart>
        </mc:Choice>
        <mc:Fallback>
          <p:pic>
            <p:nvPicPr>
              <p:cNvPr id="47" name="Freihand 46">
                <a:extLst>
                  <a:ext uri="{FF2B5EF4-FFF2-40B4-BE49-F238E27FC236}">
                    <a16:creationId xmlns:a16="http://schemas.microsoft.com/office/drawing/2014/main" id="{1EB3FCA9-EF89-4CF9-9C63-E7D842A4C585}"/>
                  </a:ext>
                </a:extLst>
              </p:cNvPr>
              <p:cNvPicPr/>
              <p:nvPr/>
            </p:nvPicPr>
            <p:blipFill>
              <a:blip r:embed="rId573"/>
              <a:stretch>
                <a:fillRect/>
              </a:stretch>
            </p:blipFill>
            <p:spPr>
              <a:xfrm>
                <a:off x="854747" y="3383347"/>
                <a:ext cx="2916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4">
            <p14:nvContentPartPr>
              <p14:cNvPr id="78" name="Freihand 77">
                <a:extLst>
                  <a:ext uri="{FF2B5EF4-FFF2-40B4-BE49-F238E27FC236}">
                    <a16:creationId xmlns:a16="http://schemas.microsoft.com/office/drawing/2014/main" id="{79398B7D-FFD0-4B96-988C-04A9A593954D}"/>
                  </a:ext>
                </a:extLst>
              </p14:cNvPr>
              <p14:cNvContentPartPr/>
              <p14:nvPr/>
            </p14:nvContentPartPr>
            <p14:xfrm>
              <a:off x="7058267" y="1234507"/>
              <a:ext cx="360" cy="360"/>
            </p14:xfrm>
          </p:contentPart>
        </mc:Choice>
        <mc:Fallback>
          <p:pic>
            <p:nvPicPr>
              <p:cNvPr id="78" name="Freihand 77">
                <a:extLst>
                  <a:ext uri="{FF2B5EF4-FFF2-40B4-BE49-F238E27FC236}">
                    <a16:creationId xmlns:a16="http://schemas.microsoft.com/office/drawing/2014/main" id="{79398B7D-FFD0-4B96-988C-04A9A593954D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7053947" y="1230187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5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AB5390DB-7438-4362-8D21-AA33345BE2D5}"/>
                  </a:ext>
                </a:extLst>
              </p14:cNvPr>
              <p14:cNvContentPartPr/>
              <p14:nvPr/>
            </p14:nvContentPartPr>
            <p14:xfrm>
              <a:off x="6765227" y="1390027"/>
              <a:ext cx="10440" cy="6840"/>
            </p14:xfrm>
          </p:contentPart>
        </mc:Choice>
        <mc:Fallback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AB5390DB-7438-4362-8D21-AA33345BE2D5}"/>
                  </a:ext>
                </a:extLst>
              </p:cNvPr>
              <p:cNvPicPr/>
              <p:nvPr/>
            </p:nvPicPr>
            <p:blipFill>
              <a:blip r:embed="rId576"/>
              <a:stretch>
                <a:fillRect/>
              </a:stretch>
            </p:blipFill>
            <p:spPr>
              <a:xfrm>
                <a:off x="6760907" y="1385707"/>
                <a:ext cx="19080" cy="1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7">
            <p14:nvContentPartPr>
              <p14:cNvPr id="101" name="Freihand 100">
                <a:extLst>
                  <a:ext uri="{FF2B5EF4-FFF2-40B4-BE49-F238E27FC236}">
                    <a16:creationId xmlns:a16="http://schemas.microsoft.com/office/drawing/2014/main" id="{CAC468EC-5380-4CD5-979F-21526931EFD7}"/>
                  </a:ext>
                </a:extLst>
              </p14:cNvPr>
              <p14:cNvContentPartPr/>
              <p14:nvPr/>
            </p14:nvContentPartPr>
            <p14:xfrm>
              <a:off x="4853627" y="2646787"/>
              <a:ext cx="45720" cy="107640"/>
            </p14:xfrm>
          </p:contentPart>
        </mc:Choice>
        <mc:Fallback>
          <p:pic>
            <p:nvPicPr>
              <p:cNvPr id="101" name="Freihand 100">
                <a:extLst>
                  <a:ext uri="{FF2B5EF4-FFF2-40B4-BE49-F238E27FC236}">
                    <a16:creationId xmlns:a16="http://schemas.microsoft.com/office/drawing/2014/main" id="{CAC468EC-5380-4CD5-979F-21526931EFD7}"/>
                  </a:ext>
                </a:extLst>
              </p:cNvPr>
              <p:cNvPicPr/>
              <p:nvPr/>
            </p:nvPicPr>
            <p:blipFill>
              <a:blip r:embed="rId578"/>
              <a:stretch>
                <a:fillRect/>
              </a:stretch>
            </p:blipFill>
            <p:spPr>
              <a:xfrm>
                <a:off x="4849307" y="2642467"/>
                <a:ext cx="5436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9">
            <p14:nvContentPartPr>
              <p14:cNvPr id="118" name="Freihand 117">
                <a:extLst>
                  <a:ext uri="{FF2B5EF4-FFF2-40B4-BE49-F238E27FC236}">
                    <a16:creationId xmlns:a16="http://schemas.microsoft.com/office/drawing/2014/main" id="{22E74B42-0EF0-423E-90AE-0538107FE6C9}"/>
                  </a:ext>
                </a:extLst>
              </p14:cNvPr>
              <p14:cNvContentPartPr/>
              <p14:nvPr/>
            </p14:nvContentPartPr>
            <p14:xfrm>
              <a:off x="575387" y="3061867"/>
              <a:ext cx="536400" cy="399240"/>
            </p14:xfrm>
          </p:contentPart>
        </mc:Choice>
        <mc:Fallback>
          <p:pic>
            <p:nvPicPr>
              <p:cNvPr id="118" name="Freihand 117">
                <a:extLst>
                  <a:ext uri="{FF2B5EF4-FFF2-40B4-BE49-F238E27FC236}">
                    <a16:creationId xmlns:a16="http://schemas.microsoft.com/office/drawing/2014/main" id="{22E74B42-0EF0-423E-90AE-0538107FE6C9}"/>
                  </a:ext>
                </a:extLst>
              </p:cNvPr>
              <p:cNvPicPr/>
              <p:nvPr/>
            </p:nvPicPr>
            <p:blipFill>
              <a:blip r:embed="rId580"/>
              <a:stretch>
                <a:fillRect/>
              </a:stretch>
            </p:blipFill>
            <p:spPr>
              <a:xfrm>
                <a:off x="571067" y="3057547"/>
                <a:ext cx="545040" cy="40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1">
            <p14:nvContentPartPr>
              <p14:cNvPr id="123" name="Freihand 122">
                <a:extLst>
                  <a:ext uri="{FF2B5EF4-FFF2-40B4-BE49-F238E27FC236}">
                    <a16:creationId xmlns:a16="http://schemas.microsoft.com/office/drawing/2014/main" id="{CEACA3D5-B9CB-49DF-A5E6-A55DE5474288}"/>
                  </a:ext>
                </a:extLst>
              </p14:cNvPr>
              <p14:cNvContentPartPr/>
              <p14:nvPr/>
            </p14:nvContentPartPr>
            <p14:xfrm>
              <a:off x="4819787" y="2672347"/>
              <a:ext cx="81720" cy="83520"/>
            </p14:xfrm>
          </p:contentPart>
        </mc:Choice>
        <mc:Fallback>
          <p:pic>
            <p:nvPicPr>
              <p:cNvPr id="123" name="Freihand 122">
                <a:extLst>
                  <a:ext uri="{FF2B5EF4-FFF2-40B4-BE49-F238E27FC236}">
                    <a16:creationId xmlns:a16="http://schemas.microsoft.com/office/drawing/2014/main" id="{CEACA3D5-B9CB-49DF-A5E6-A55DE5474288}"/>
                  </a:ext>
                </a:extLst>
              </p:cNvPr>
              <p:cNvPicPr/>
              <p:nvPr/>
            </p:nvPicPr>
            <p:blipFill>
              <a:blip r:embed="rId582"/>
              <a:stretch>
                <a:fillRect/>
              </a:stretch>
            </p:blipFill>
            <p:spPr>
              <a:xfrm>
                <a:off x="4815467" y="2668027"/>
                <a:ext cx="90360" cy="9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3">
            <p14:nvContentPartPr>
              <p14:cNvPr id="126" name="Freihand 125">
                <a:extLst>
                  <a:ext uri="{FF2B5EF4-FFF2-40B4-BE49-F238E27FC236}">
                    <a16:creationId xmlns:a16="http://schemas.microsoft.com/office/drawing/2014/main" id="{E4CBE5ED-00A8-4ED8-BB71-4505455E1B5E}"/>
                  </a:ext>
                </a:extLst>
              </p14:cNvPr>
              <p14:cNvContentPartPr/>
              <p14:nvPr/>
            </p14:nvContentPartPr>
            <p14:xfrm>
              <a:off x="2478707" y="3348067"/>
              <a:ext cx="23040" cy="9000"/>
            </p14:xfrm>
          </p:contentPart>
        </mc:Choice>
        <mc:Fallback>
          <p:pic>
            <p:nvPicPr>
              <p:cNvPr id="126" name="Freihand 125">
                <a:extLst>
                  <a:ext uri="{FF2B5EF4-FFF2-40B4-BE49-F238E27FC236}">
                    <a16:creationId xmlns:a16="http://schemas.microsoft.com/office/drawing/2014/main" id="{E4CBE5ED-00A8-4ED8-BB71-4505455E1B5E}"/>
                  </a:ext>
                </a:extLst>
              </p:cNvPr>
              <p:cNvPicPr/>
              <p:nvPr/>
            </p:nvPicPr>
            <p:blipFill>
              <a:blip r:embed="rId584"/>
              <a:stretch>
                <a:fillRect/>
              </a:stretch>
            </p:blipFill>
            <p:spPr>
              <a:xfrm>
                <a:off x="2474387" y="3343747"/>
                <a:ext cx="31680" cy="17640"/>
              </a:xfrm>
              <a:prstGeom prst="rect">
                <a:avLst/>
              </a:prstGeom>
            </p:spPr>
          </p:pic>
        </mc:Fallback>
      </mc:AlternateContent>
      <p:grpSp>
        <p:nvGrpSpPr>
          <p:cNvPr id="164" name="Gruppieren 163">
            <a:extLst>
              <a:ext uri="{FF2B5EF4-FFF2-40B4-BE49-F238E27FC236}">
                <a16:creationId xmlns:a16="http://schemas.microsoft.com/office/drawing/2014/main" id="{0A944804-BDE9-4D2B-983D-8397A481F717}"/>
              </a:ext>
            </a:extLst>
          </p:cNvPr>
          <p:cNvGrpSpPr/>
          <p:nvPr/>
        </p:nvGrpSpPr>
        <p:grpSpPr>
          <a:xfrm>
            <a:off x="191267" y="2187067"/>
            <a:ext cx="934560" cy="1012320"/>
            <a:chOff x="191267" y="2187067"/>
            <a:chExt cx="934560" cy="1012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85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608A24FA-F3A0-4A10-86E3-F965ABE30BB5}"/>
                    </a:ext>
                  </a:extLst>
                </p14:cNvPr>
                <p14:cNvContentPartPr/>
                <p14:nvPr/>
              </p14:nvContentPartPr>
              <p14:xfrm>
                <a:off x="477467" y="2187067"/>
                <a:ext cx="648360" cy="66708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608A24FA-F3A0-4A10-86E3-F965ABE30BB5}"/>
                    </a:ext>
                  </a:extLst>
                </p:cNvPr>
                <p:cNvPicPr/>
                <p:nvPr/>
              </p:nvPicPr>
              <p:blipFill>
                <a:blip r:embed="rId586"/>
                <a:stretch>
                  <a:fillRect/>
                </a:stretch>
              </p:blipFill>
              <p:spPr>
                <a:xfrm>
                  <a:off x="473147" y="2182747"/>
                  <a:ext cx="657000" cy="67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7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52A5FDEE-64D1-47CF-BDDE-F799CF9F286B}"/>
                    </a:ext>
                  </a:extLst>
                </p14:cNvPr>
                <p14:cNvContentPartPr/>
                <p14:nvPr/>
              </p14:nvContentPartPr>
              <p14:xfrm>
                <a:off x="316907" y="2924347"/>
                <a:ext cx="12240" cy="27504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52A5FDEE-64D1-47CF-BDDE-F799CF9F286B}"/>
                    </a:ext>
                  </a:extLst>
                </p:cNvPr>
                <p:cNvPicPr/>
                <p:nvPr/>
              </p:nvPicPr>
              <p:blipFill>
                <a:blip r:embed="rId588"/>
                <a:stretch>
                  <a:fillRect/>
                </a:stretch>
              </p:blipFill>
              <p:spPr>
                <a:xfrm>
                  <a:off x="312587" y="2920027"/>
                  <a:ext cx="20880" cy="28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89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2EEDD2FB-CCA3-46AD-A730-409E0CD7B66A}"/>
                    </a:ext>
                  </a:extLst>
                </p14:cNvPr>
                <p14:cNvContentPartPr/>
                <p14:nvPr/>
              </p14:nvContentPartPr>
              <p14:xfrm>
                <a:off x="191267" y="2718067"/>
                <a:ext cx="234360" cy="25956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2EEDD2FB-CCA3-46AD-A730-409E0CD7B66A}"/>
                    </a:ext>
                  </a:extLst>
                </p:cNvPr>
                <p:cNvPicPr/>
                <p:nvPr/>
              </p:nvPicPr>
              <p:blipFill>
                <a:blip r:embed="rId590"/>
                <a:stretch>
                  <a:fillRect/>
                </a:stretch>
              </p:blipFill>
              <p:spPr>
                <a:xfrm>
                  <a:off x="186947" y="2713747"/>
                  <a:ext cx="243000" cy="268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91">
            <p14:nvContentPartPr>
              <p14:cNvPr id="165" name="Freihand 164">
                <a:extLst>
                  <a:ext uri="{FF2B5EF4-FFF2-40B4-BE49-F238E27FC236}">
                    <a16:creationId xmlns:a16="http://schemas.microsoft.com/office/drawing/2014/main" id="{8074E899-4CC0-4708-B4FB-5751BC37FABE}"/>
                  </a:ext>
                </a:extLst>
              </p14:cNvPr>
              <p14:cNvContentPartPr/>
              <p14:nvPr/>
            </p14:nvContentPartPr>
            <p14:xfrm>
              <a:off x="4838147" y="2646067"/>
              <a:ext cx="45000" cy="116280"/>
            </p14:xfrm>
          </p:contentPart>
        </mc:Choice>
        <mc:Fallback>
          <p:pic>
            <p:nvPicPr>
              <p:cNvPr id="165" name="Freihand 164">
                <a:extLst>
                  <a:ext uri="{FF2B5EF4-FFF2-40B4-BE49-F238E27FC236}">
                    <a16:creationId xmlns:a16="http://schemas.microsoft.com/office/drawing/2014/main" id="{8074E899-4CC0-4708-B4FB-5751BC37FABE}"/>
                  </a:ext>
                </a:extLst>
              </p:cNvPr>
              <p:cNvPicPr/>
              <p:nvPr/>
            </p:nvPicPr>
            <p:blipFill>
              <a:blip r:embed="rId592"/>
              <a:stretch>
                <a:fillRect/>
              </a:stretch>
            </p:blipFill>
            <p:spPr>
              <a:xfrm>
                <a:off x="4833827" y="2641747"/>
                <a:ext cx="53640" cy="12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3">
            <p14:nvContentPartPr>
              <p14:cNvPr id="166" name="Freihand 165">
                <a:extLst>
                  <a:ext uri="{FF2B5EF4-FFF2-40B4-BE49-F238E27FC236}">
                    <a16:creationId xmlns:a16="http://schemas.microsoft.com/office/drawing/2014/main" id="{612E5191-A577-4EA1-840F-1284BDB74FA3}"/>
                  </a:ext>
                </a:extLst>
              </p14:cNvPr>
              <p14:cNvContentPartPr/>
              <p14:nvPr/>
            </p14:nvContentPartPr>
            <p14:xfrm>
              <a:off x="4841027" y="2707987"/>
              <a:ext cx="17280" cy="29520"/>
            </p14:xfrm>
          </p:contentPart>
        </mc:Choice>
        <mc:Fallback>
          <p:pic>
            <p:nvPicPr>
              <p:cNvPr id="166" name="Freihand 165">
                <a:extLst>
                  <a:ext uri="{FF2B5EF4-FFF2-40B4-BE49-F238E27FC236}">
                    <a16:creationId xmlns:a16="http://schemas.microsoft.com/office/drawing/2014/main" id="{612E5191-A577-4EA1-840F-1284BDB74FA3}"/>
                  </a:ext>
                </a:extLst>
              </p:cNvPr>
              <p:cNvPicPr/>
              <p:nvPr/>
            </p:nvPicPr>
            <p:blipFill>
              <a:blip r:embed="rId594"/>
              <a:stretch>
                <a:fillRect/>
              </a:stretch>
            </p:blipFill>
            <p:spPr>
              <a:xfrm>
                <a:off x="4836707" y="2703667"/>
                <a:ext cx="2592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5">
            <p14:nvContentPartPr>
              <p14:cNvPr id="187" name="Freihand 186">
                <a:extLst>
                  <a:ext uri="{FF2B5EF4-FFF2-40B4-BE49-F238E27FC236}">
                    <a16:creationId xmlns:a16="http://schemas.microsoft.com/office/drawing/2014/main" id="{4814BEB6-68AB-4C43-8827-D6A05D6AEF4C}"/>
                  </a:ext>
                </a:extLst>
              </p14:cNvPr>
              <p14:cNvContentPartPr/>
              <p14:nvPr/>
            </p14:nvContentPartPr>
            <p14:xfrm>
              <a:off x="4813667" y="2764147"/>
              <a:ext cx="11880" cy="33120"/>
            </p14:xfrm>
          </p:contentPart>
        </mc:Choice>
        <mc:Fallback>
          <p:pic>
            <p:nvPicPr>
              <p:cNvPr id="187" name="Freihand 186">
                <a:extLst>
                  <a:ext uri="{FF2B5EF4-FFF2-40B4-BE49-F238E27FC236}">
                    <a16:creationId xmlns:a16="http://schemas.microsoft.com/office/drawing/2014/main" id="{4814BEB6-68AB-4C43-8827-D6A05D6AEF4C}"/>
                  </a:ext>
                </a:extLst>
              </p:cNvPr>
              <p:cNvPicPr/>
              <p:nvPr/>
            </p:nvPicPr>
            <p:blipFill>
              <a:blip r:embed="rId596"/>
              <a:stretch>
                <a:fillRect/>
              </a:stretch>
            </p:blipFill>
            <p:spPr>
              <a:xfrm>
                <a:off x="4809347" y="2759827"/>
                <a:ext cx="20520" cy="4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7">
            <p14:nvContentPartPr>
              <p14:cNvPr id="215" name="Freihand 214">
                <a:extLst>
                  <a:ext uri="{FF2B5EF4-FFF2-40B4-BE49-F238E27FC236}">
                    <a16:creationId xmlns:a16="http://schemas.microsoft.com/office/drawing/2014/main" id="{F0B4C2BF-7F86-4529-840C-DCB34BE308A2}"/>
                  </a:ext>
                </a:extLst>
              </p14:cNvPr>
              <p14:cNvContentPartPr/>
              <p14:nvPr/>
            </p14:nvContentPartPr>
            <p14:xfrm>
              <a:off x="2423267" y="4690147"/>
              <a:ext cx="650880" cy="708840"/>
            </p14:xfrm>
          </p:contentPart>
        </mc:Choice>
        <mc:Fallback>
          <p:pic>
            <p:nvPicPr>
              <p:cNvPr id="215" name="Freihand 214">
                <a:extLst>
                  <a:ext uri="{FF2B5EF4-FFF2-40B4-BE49-F238E27FC236}">
                    <a16:creationId xmlns:a16="http://schemas.microsoft.com/office/drawing/2014/main" id="{F0B4C2BF-7F86-4529-840C-DCB34BE308A2}"/>
                  </a:ext>
                </a:extLst>
              </p:cNvPr>
              <p:cNvPicPr/>
              <p:nvPr/>
            </p:nvPicPr>
            <p:blipFill>
              <a:blip r:embed="rId598"/>
              <a:stretch>
                <a:fillRect/>
              </a:stretch>
            </p:blipFill>
            <p:spPr>
              <a:xfrm>
                <a:off x="2418947" y="4685827"/>
                <a:ext cx="659520" cy="717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9">
            <p14:nvContentPartPr>
              <p14:cNvPr id="231" name="Freihand 230">
                <a:extLst>
                  <a:ext uri="{FF2B5EF4-FFF2-40B4-BE49-F238E27FC236}">
                    <a16:creationId xmlns:a16="http://schemas.microsoft.com/office/drawing/2014/main" id="{945E2AB3-9E75-4D64-B727-68FC21ADAB5B}"/>
                  </a:ext>
                </a:extLst>
              </p14:cNvPr>
              <p14:cNvContentPartPr/>
              <p14:nvPr/>
            </p14:nvContentPartPr>
            <p14:xfrm>
              <a:off x="4842467" y="2669107"/>
              <a:ext cx="45000" cy="47880"/>
            </p14:xfrm>
          </p:contentPart>
        </mc:Choice>
        <mc:Fallback>
          <p:pic>
            <p:nvPicPr>
              <p:cNvPr id="231" name="Freihand 230">
                <a:extLst>
                  <a:ext uri="{FF2B5EF4-FFF2-40B4-BE49-F238E27FC236}">
                    <a16:creationId xmlns:a16="http://schemas.microsoft.com/office/drawing/2014/main" id="{945E2AB3-9E75-4D64-B727-68FC21ADAB5B}"/>
                  </a:ext>
                </a:extLst>
              </p:cNvPr>
              <p:cNvPicPr/>
              <p:nvPr/>
            </p:nvPicPr>
            <p:blipFill>
              <a:blip r:embed="rId600"/>
              <a:stretch>
                <a:fillRect/>
              </a:stretch>
            </p:blipFill>
            <p:spPr>
              <a:xfrm>
                <a:off x="4838147" y="2664787"/>
                <a:ext cx="53640" cy="5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1">
            <p14:nvContentPartPr>
              <p14:cNvPr id="239" name="Freihand 238">
                <a:extLst>
                  <a:ext uri="{FF2B5EF4-FFF2-40B4-BE49-F238E27FC236}">
                    <a16:creationId xmlns:a16="http://schemas.microsoft.com/office/drawing/2014/main" id="{63868F35-2DF1-45B4-8B19-B59DB9B57B6F}"/>
                  </a:ext>
                </a:extLst>
              </p14:cNvPr>
              <p14:cNvContentPartPr/>
              <p14:nvPr/>
            </p14:nvContentPartPr>
            <p14:xfrm>
              <a:off x="3974147" y="3294427"/>
              <a:ext cx="14400" cy="19440"/>
            </p14:xfrm>
          </p:contentPart>
        </mc:Choice>
        <mc:Fallback>
          <p:pic>
            <p:nvPicPr>
              <p:cNvPr id="239" name="Freihand 238">
                <a:extLst>
                  <a:ext uri="{FF2B5EF4-FFF2-40B4-BE49-F238E27FC236}">
                    <a16:creationId xmlns:a16="http://schemas.microsoft.com/office/drawing/2014/main" id="{63868F35-2DF1-45B4-8B19-B59DB9B57B6F}"/>
                  </a:ext>
                </a:extLst>
              </p:cNvPr>
              <p:cNvPicPr/>
              <p:nvPr/>
            </p:nvPicPr>
            <p:blipFill>
              <a:blip r:embed="rId602"/>
              <a:stretch>
                <a:fillRect/>
              </a:stretch>
            </p:blipFill>
            <p:spPr>
              <a:xfrm>
                <a:off x="3969827" y="3290107"/>
                <a:ext cx="2304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3">
            <p14:nvContentPartPr>
              <p14:cNvPr id="242" name="Freihand 241">
                <a:extLst>
                  <a:ext uri="{FF2B5EF4-FFF2-40B4-BE49-F238E27FC236}">
                    <a16:creationId xmlns:a16="http://schemas.microsoft.com/office/drawing/2014/main" id="{FEBA2ABA-F764-47E4-B1C0-CD47C8BF312B}"/>
                  </a:ext>
                </a:extLst>
              </p14:cNvPr>
              <p14:cNvContentPartPr/>
              <p14:nvPr/>
            </p14:nvContentPartPr>
            <p14:xfrm>
              <a:off x="1503467" y="2705467"/>
              <a:ext cx="89280" cy="580680"/>
            </p14:xfrm>
          </p:contentPart>
        </mc:Choice>
        <mc:Fallback>
          <p:pic>
            <p:nvPicPr>
              <p:cNvPr id="242" name="Freihand 241">
                <a:extLst>
                  <a:ext uri="{FF2B5EF4-FFF2-40B4-BE49-F238E27FC236}">
                    <a16:creationId xmlns:a16="http://schemas.microsoft.com/office/drawing/2014/main" id="{FEBA2ABA-F764-47E4-B1C0-CD47C8BF312B}"/>
                  </a:ext>
                </a:extLst>
              </p:cNvPr>
              <p:cNvPicPr/>
              <p:nvPr/>
            </p:nvPicPr>
            <p:blipFill>
              <a:blip r:embed="rId604"/>
              <a:stretch>
                <a:fillRect/>
              </a:stretch>
            </p:blipFill>
            <p:spPr>
              <a:xfrm>
                <a:off x="1499147" y="2701147"/>
                <a:ext cx="97920" cy="58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5">
            <p14:nvContentPartPr>
              <p14:cNvPr id="251" name="Freihand 250">
                <a:extLst>
                  <a:ext uri="{FF2B5EF4-FFF2-40B4-BE49-F238E27FC236}">
                    <a16:creationId xmlns:a16="http://schemas.microsoft.com/office/drawing/2014/main" id="{EE231870-35D0-416C-B60F-AF720F870E48}"/>
                  </a:ext>
                </a:extLst>
              </p14:cNvPr>
              <p14:cNvContentPartPr/>
              <p14:nvPr/>
            </p14:nvContentPartPr>
            <p14:xfrm>
              <a:off x="3626747" y="2680627"/>
              <a:ext cx="1114560" cy="584640"/>
            </p14:xfrm>
          </p:contentPart>
        </mc:Choice>
        <mc:Fallback>
          <p:pic>
            <p:nvPicPr>
              <p:cNvPr id="251" name="Freihand 250">
                <a:extLst>
                  <a:ext uri="{FF2B5EF4-FFF2-40B4-BE49-F238E27FC236}">
                    <a16:creationId xmlns:a16="http://schemas.microsoft.com/office/drawing/2014/main" id="{EE231870-35D0-416C-B60F-AF720F870E48}"/>
                  </a:ext>
                </a:extLst>
              </p:cNvPr>
              <p:cNvPicPr/>
              <p:nvPr/>
            </p:nvPicPr>
            <p:blipFill>
              <a:blip r:embed="rId606"/>
              <a:stretch>
                <a:fillRect/>
              </a:stretch>
            </p:blipFill>
            <p:spPr>
              <a:xfrm>
                <a:off x="3622427" y="2676307"/>
                <a:ext cx="1123200" cy="593280"/>
              </a:xfrm>
              <a:prstGeom prst="rect">
                <a:avLst/>
              </a:prstGeom>
            </p:spPr>
          </p:pic>
        </mc:Fallback>
      </mc:AlternateContent>
      <p:grpSp>
        <p:nvGrpSpPr>
          <p:cNvPr id="375" name="Gruppieren 374">
            <a:extLst>
              <a:ext uri="{FF2B5EF4-FFF2-40B4-BE49-F238E27FC236}">
                <a16:creationId xmlns:a16="http://schemas.microsoft.com/office/drawing/2014/main" id="{456FBF88-704B-4F5A-90DF-C21F342B5665}"/>
              </a:ext>
            </a:extLst>
          </p:cNvPr>
          <p:cNvGrpSpPr/>
          <p:nvPr/>
        </p:nvGrpSpPr>
        <p:grpSpPr>
          <a:xfrm>
            <a:off x="1557107" y="472387"/>
            <a:ext cx="4184280" cy="3347280"/>
            <a:chOff x="1557107" y="472387"/>
            <a:chExt cx="4184280" cy="3347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07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848ADF04-9BEB-42C0-A5A1-C3C8F7621759}"/>
                    </a:ext>
                  </a:extLst>
                </p14:cNvPr>
                <p14:cNvContentPartPr/>
                <p14:nvPr/>
              </p14:nvContentPartPr>
              <p14:xfrm>
                <a:off x="3883787" y="3312427"/>
                <a:ext cx="16560" cy="147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848ADF04-9BEB-42C0-A5A1-C3C8F7621759}"/>
                    </a:ext>
                  </a:extLst>
                </p:cNvPr>
                <p:cNvPicPr/>
                <p:nvPr/>
              </p:nvPicPr>
              <p:blipFill>
                <a:blip r:embed="rId608"/>
                <a:stretch>
                  <a:fillRect/>
                </a:stretch>
              </p:blipFill>
              <p:spPr>
                <a:xfrm>
                  <a:off x="3879467" y="3308107"/>
                  <a:ext cx="252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09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35F08485-B6A7-417C-8311-48C0A2BE90B5}"/>
                    </a:ext>
                  </a:extLst>
                </p14:cNvPr>
                <p14:cNvContentPartPr/>
                <p14:nvPr/>
              </p14:nvContentPartPr>
              <p14:xfrm>
                <a:off x="5725187" y="3222787"/>
                <a:ext cx="16200" cy="3384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35F08485-B6A7-417C-8311-48C0A2BE90B5}"/>
                    </a:ext>
                  </a:extLst>
                </p:cNvPr>
                <p:cNvPicPr/>
                <p:nvPr/>
              </p:nvPicPr>
              <p:blipFill>
                <a:blip r:embed="rId610"/>
                <a:stretch>
                  <a:fillRect/>
                </a:stretch>
              </p:blipFill>
              <p:spPr>
                <a:xfrm>
                  <a:off x="5720867" y="3218467"/>
                  <a:ext cx="24840" cy="42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1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0FA5769E-D3A6-45A3-95C7-B82AE53B6565}"/>
                    </a:ext>
                  </a:extLst>
                </p14:cNvPr>
                <p14:cNvContentPartPr/>
                <p14:nvPr/>
              </p14:nvContentPartPr>
              <p14:xfrm>
                <a:off x="5405147" y="1422427"/>
                <a:ext cx="101880" cy="1548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0FA5769E-D3A6-45A3-95C7-B82AE53B6565}"/>
                    </a:ext>
                  </a:extLst>
                </p:cNvPr>
                <p:cNvPicPr/>
                <p:nvPr/>
              </p:nvPicPr>
              <p:blipFill>
                <a:blip r:embed="rId612"/>
                <a:stretch>
                  <a:fillRect/>
                </a:stretch>
              </p:blipFill>
              <p:spPr>
                <a:xfrm>
                  <a:off x="5400827" y="1418107"/>
                  <a:ext cx="11052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3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8E54C8CA-419F-402D-9628-3AC9622662D0}"/>
                    </a:ext>
                  </a:extLst>
                </p14:cNvPr>
                <p14:cNvContentPartPr/>
                <p14:nvPr/>
              </p14:nvContentPartPr>
              <p14:xfrm>
                <a:off x="4027067" y="3222427"/>
                <a:ext cx="33120" cy="972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8E54C8CA-419F-402D-9628-3AC9622662D0}"/>
                    </a:ext>
                  </a:extLst>
                </p:cNvPr>
                <p:cNvPicPr/>
                <p:nvPr/>
              </p:nvPicPr>
              <p:blipFill>
                <a:blip r:embed="rId614"/>
                <a:stretch>
                  <a:fillRect/>
                </a:stretch>
              </p:blipFill>
              <p:spPr>
                <a:xfrm>
                  <a:off x="4022747" y="3218107"/>
                  <a:ext cx="41760" cy="1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5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3ACFBB2B-F413-4E98-A903-EEC4D0C6CA34}"/>
                    </a:ext>
                  </a:extLst>
                </p14:cNvPr>
                <p14:cNvContentPartPr/>
                <p14:nvPr/>
              </p14:nvContentPartPr>
              <p14:xfrm>
                <a:off x="4218587" y="3098587"/>
                <a:ext cx="36360" cy="1908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3ACFBB2B-F413-4E98-A903-EEC4D0C6CA34}"/>
                    </a:ext>
                  </a:extLst>
                </p:cNvPr>
                <p:cNvPicPr/>
                <p:nvPr/>
              </p:nvPicPr>
              <p:blipFill>
                <a:blip r:embed="rId616"/>
                <a:stretch>
                  <a:fillRect/>
                </a:stretch>
              </p:blipFill>
              <p:spPr>
                <a:xfrm>
                  <a:off x="4214267" y="3094267"/>
                  <a:ext cx="4500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7">
              <p14:nvContentPartPr>
                <p14:cNvPr id="171" name="Freihand 170">
                  <a:extLst>
                    <a:ext uri="{FF2B5EF4-FFF2-40B4-BE49-F238E27FC236}">
                      <a16:creationId xmlns:a16="http://schemas.microsoft.com/office/drawing/2014/main" id="{FE6ABBDD-2B46-4A2D-95A3-F3168EE187D9}"/>
                    </a:ext>
                  </a:extLst>
                </p14:cNvPr>
                <p14:cNvContentPartPr/>
                <p14:nvPr/>
              </p14:nvContentPartPr>
              <p14:xfrm>
                <a:off x="2415347" y="3285427"/>
                <a:ext cx="25200" cy="14760"/>
              </p14:xfrm>
            </p:contentPart>
          </mc:Choice>
          <mc:Fallback>
            <p:pic>
              <p:nvPicPr>
                <p:cNvPr id="171" name="Freihand 170">
                  <a:extLst>
                    <a:ext uri="{FF2B5EF4-FFF2-40B4-BE49-F238E27FC236}">
                      <a16:creationId xmlns:a16="http://schemas.microsoft.com/office/drawing/2014/main" id="{FE6ABBDD-2B46-4A2D-95A3-F3168EE187D9}"/>
                    </a:ext>
                  </a:extLst>
                </p:cNvPr>
                <p:cNvPicPr/>
                <p:nvPr/>
              </p:nvPicPr>
              <p:blipFill>
                <a:blip r:embed="rId618"/>
                <a:stretch>
                  <a:fillRect/>
                </a:stretch>
              </p:blipFill>
              <p:spPr>
                <a:xfrm>
                  <a:off x="2411027" y="3281107"/>
                  <a:ext cx="3384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9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B757B1D2-2285-4DCD-B0B4-4B90C132DB27}"/>
                    </a:ext>
                  </a:extLst>
                </p14:cNvPr>
                <p14:cNvContentPartPr/>
                <p14:nvPr/>
              </p14:nvContentPartPr>
              <p14:xfrm>
                <a:off x="3250547" y="2719507"/>
                <a:ext cx="26640" cy="1872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B757B1D2-2285-4DCD-B0B4-4B90C132DB27}"/>
                    </a:ext>
                  </a:extLst>
                </p:cNvPr>
                <p:cNvPicPr/>
                <p:nvPr/>
              </p:nvPicPr>
              <p:blipFill>
                <a:blip r:embed="rId620"/>
                <a:stretch>
                  <a:fillRect/>
                </a:stretch>
              </p:blipFill>
              <p:spPr>
                <a:xfrm>
                  <a:off x="3246227" y="2715187"/>
                  <a:ext cx="352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1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869A3702-2DA9-4024-A661-FA9F67E4009A}"/>
                    </a:ext>
                  </a:extLst>
                </p14:cNvPr>
                <p14:cNvContentPartPr/>
                <p14:nvPr/>
              </p14:nvContentPartPr>
              <p14:xfrm>
                <a:off x="3456467" y="2649667"/>
                <a:ext cx="6840" cy="288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869A3702-2DA9-4024-A661-FA9F67E4009A}"/>
                    </a:ext>
                  </a:extLst>
                </p:cNvPr>
                <p:cNvPicPr/>
                <p:nvPr/>
              </p:nvPicPr>
              <p:blipFill>
                <a:blip r:embed="rId622"/>
                <a:stretch>
                  <a:fillRect/>
                </a:stretch>
              </p:blipFill>
              <p:spPr>
                <a:xfrm>
                  <a:off x="3452147" y="2645347"/>
                  <a:ext cx="1548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2E75BD2F-A957-41E1-B96A-6504C36A37EE}"/>
                    </a:ext>
                  </a:extLst>
                </p14:cNvPr>
                <p14:cNvContentPartPr/>
                <p14:nvPr/>
              </p14:nvContentPartPr>
              <p14:xfrm>
                <a:off x="1557107" y="3275707"/>
                <a:ext cx="828000" cy="54396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2E75BD2F-A957-41E1-B96A-6504C36A37EE}"/>
                    </a:ext>
                  </a:extLst>
                </p:cNvPr>
                <p:cNvPicPr/>
                <p:nvPr/>
              </p:nvPicPr>
              <p:blipFill>
                <a:blip r:embed="rId624"/>
                <a:stretch>
                  <a:fillRect/>
                </a:stretch>
              </p:blipFill>
              <p:spPr>
                <a:xfrm>
                  <a:off x="1552787" y="3271387"/>
                  <a:ext cx="836640" cy="55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5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9D41ED17-C52C-45DC-96D0-8D1FED8275AD}"/>
                    </a:ext>
                  </a:extLst>
                </p14:cNvPr>
                <p14:cNvContentPartPr/>
                <p14:nvPr/>
              </p14:nvContentPartPr>
              <p14:xfrm>
                <a:off x="2254067" y="3299107"/>
                <a:ext cx="79920" cy="2988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9D41ED17-C52C-45DC-96D0-8D1FED8275AD}"/>
                    </a:ext>
                  </a:extLst>
                </p:cNvPr>
                <p:cNvPicPr/>
                <p:nvPr/>
              </p:nvPicPr>
              <p:blipFill>
                <a:blip r:embed="rId626"/>
                <a:stretch>
                  <a:fillRect/>
                </a:stretch>
              </p:blipFill>
              <p:spPr>
                <a:xfrm>
                  <a:off x="2249747" y="3294787"/>
                  <a:ext cx="88560" cy="3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7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C282CCF1-186F-4323-930A-BC76B90540B7}"/>
                    </a:ext>
                  </a:extLst>
                </p14:cNvPr>
                <p14:cNvContentPartPr/>
                <p14:nvPr/>
              </p14:nvContentPartPr>
              <p14:xfrm>
                <a:off x="2345147" y="3304507"/>
                <a:ext cx="13320" cy="313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C282CCF1-186F-4323-930A-BC76B90540B7}"/>
                    </a:ext>
                  </a:extLst>
                </p:cNvPr>
                <p:cNvPicPr/>
                <p:nvPr/>
              </p:nvPicPr>
              <p:blipFill>
                <a:blip r:embed="rId628"/>
                <a:stretch>
                  <a:fillRect/>
                </a:stretch>
              </p:blipFill>
              <p:spPr>
                <a:xfrm>
                  <a:off x="2340827" y="3300187"/>
                  <a:ext cx="2196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29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3288E97-C01A-47F7-BFB6-3D06E1F856C6}"/>
                    </a:ext>
                  </a:extLst>
                </p14:cNvPr>
                <p14:cNvContentPartPr/>
                <p14:nvPr/>
              </p14:nvContentPartPr>
              <p14:xfrm>
                <a:off x="2337587" y="3251587"/>
                <a:ext cx="1574640" cy="5832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3288E97-C01A-47F7-BFB6-3D06E1F856C6}"/>
                    </a:ext>
                  </a:extLst>
                </p:cNvPr>
                <p:cNvPicPr/>
                <p:nvPr/>
              </p:nvPicPr>
              <p:blipFill>
                <a:blip r:embed="rId630"/>
                <a:stretch>
                  <a:fillRect/>
                </a:stretch>
              </p:blipFill>
              <p:spPr>
                <a:xfrm>
                  <a:off x="2333267" y="3247267"/>
                  <a:ext cx="1583280" cy="6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1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7D85C1EF-F8EC-453C-A0AF-0FD1B34B6B20}"/>
                    </a:ext>
                  </a:extLst>
                </p14:cNvPr>
                <p14:cNvContentPartPr/>
                <p14:nvPr/>
              </p14:nvContentPartPr>
              <p14:xfrm>
                <a:off x="2462507" y="3254467"/>
                <a:ext cx="156960" cy="684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7D85C1EF-F8EC-453C-A0AF-0FD1B34B6B20}"/>
                    </a:ext>
                  </a:extLst>
                </p:cNvPr>
                <p:cNvPicPr/>
                <p:nvPr/>
              </p:nvPicPr>
              <p:blipFill>
                <a:blip r:embed="rId632"/>
                <a:stretch>
                  <a:fillRect/>
                </a:stretch>
              </p:blipFill>
              <p:spPr>
                <a:xfrm>
                  <a:off x="2458187" y="3250147"/>
                  <a:ext cx="16560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3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6CCC815B-99D2-483D-9BA2-9545E52D974B}"/>
                    </a:ext>
                  </a:extLst>
                </p14:cNvPr>
                <p14:cNvContentPartPr/>
                <p14:nvPr/>
              </p14:nvContentPartPr>
              <p14:xfrm>
                <a:off x="4033547" y="3254467"/>
                <a:ext cx="40680" cy="3096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6CCC815B-99D2-483D-9BA2-9545E52D974B}"/>
                    </a:ext>
                  </a:extLst>
                </p:cNvPr>
                <p:cNvPicPr/>
                <p:nvPr/>
              </p:nvPicPr>
              <p:blipFill>
                <a:blip r:embed="rId634"/>
                <a:stretch>
                  <a:fillRect/>
                </a:stretch>
              </p:blipFill>
              <p:spPr>
                <a:xfrm>
                  <a:off x="4029227" y="3250147"/>
                  <a:ext cx="49320" cy="3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5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8586CD1D-EFBA-45FB-8BCB-8E695E73280A}"/>
                    </a:ext>
                  </a:extLst>
                </p14:cNvPr>
                <p14:cNvContentPartPr/>
                <p14:nvPr/>
              </p14:nvContentPartPr>
              <p14:xfrm>
                <a:off x="3347387" y="3287587"/>
                <a:ext cx="17640" cy="432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8586CD1D-EFBA-45FB-8BCB-8E695E73280A}"/>
                    </a:ext>
                  </a:extLst>
                </p:cNvPr>
                <p:cNvPicPr/>
                <p:nvPr/>
              </p:nvPicPr>
              <p:blipFill>
                <a:blip r:embed="rId636"/>
                <a:stretch>
                  <a:fillRect/>
                </a:stretch>
              </p:blipFill>
              <p:spPr>
                <a:xfrm>
                  <a:off x="3343067" y="3283267"/>
                  <a:ext cx="2628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7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7BA98811-23FA-48B6-A982-81FFB997CBE7}"/>
                    </a:ext>
                  </a:extLst>
                </p14:cNvPr>
                <p14:cNvContentPartPr/>
                <p14:nvPr/>
              </p14:nvContentPartPr>
              <p14:xfrm>
                <a:off x="2217347" y="3244747"/>
                <a:ext cx="1710720" cy="10224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7BA98811-23FA-48B6-A982-81FFB997CBE7}"/>
                    </a:ext>
                  </a:extLst>
                </p:cNvPr>
                <p:cNvPicPr/>
                <p:nvPr/>
              </p:nvPicPr>
              <p:blipFill>
                <a:blip r:embed="rId638"/>
                <a:stretch>
                  <a:fillRect/>
                </a:stretch>
              </p:blipFill>
              <p:spPr>
                <a:xfrm>
                  <a:off x="2213027" y="3240427"/>
                  <a:ext cx="17193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9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52CE35ED-9445-4F40-ABA7-28B3EAEB6B65}"/>
                    </a:ext>
                  </a:extLst>
                </p14:cNvPr>
                <p14:cNvContentPartPr/>
                <p14:nvPr/>
              </p14:nvContentPartPr>
              <p14:xfrm>
                <a:off x="4095467" y="1436107"/>
                <a:ext cx="128520" cy="131832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52CE35ED-9445-4F40-ABA7-28B3EAEB6B65}"/>
                    </a:ext>
                  </a:extLst>
                </p:cNvPr>
                <p:cNvPicPr/>
                <p:nvPr/>
              </p:nvPicPr>
              <p:blipFill>
                <a:blip r:embed="rId640"/>
                <a:stretch>
                  <a:fillRect/>
                </a:stretch>
              </p:blipFill>
              <p:spPr>
                <a:xfrm>
                  <a:off x="4091147" y="1431787"/>
                  <a:ext cx="137160" cy="132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1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BB36F60D-CF11-41EA-AD78-B93D1A2568F7}"/>
                    </a:ext>
                  </a:extLst>
                </p14:cNvPr>
                <p14:cNvContentPartPr/>
                <p14:nvPr/>
              </p14:nvContentPartPr>
              <p14:xfrm>
                <a:off x="4022387" y="2434027"/>
                <a:ext cx="182520" cy="39600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BB36F60D-CF11-41EA-AD78-B93D1A2568F7}"/>
                    </a:ext>
                  </a:extLst>
                </p:cNvPr>
                <p:cNvPicPr/>
                <p:nvPr/>
              </p:nvPicPr>
              <p:blipFill>
                <a:blip r:embed="rId642"/>
                <a:stretch>
                  <a:fillRect/>
                </a:stretch>
              </p:blipFill>
              <p:spPr>
                <a:xfrm>
                  <a:off x="4018067" y="2429707"/>
                  <a:ext cx="191160" cy="40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3">
              <p14:nvContentPartPr>
                <p14:cNvPr id="273" name="Freihand 272">
                  <a:extLst>
                    <a:ext uri="{FF2B5EF4-FFF2-40B4-BE49-F238E27FC236}">
                      <a16:creationId xmlns:a16="http://schemas.microsoft.com/office/drawing/2014/main" id="{F4C18F20-ECFD-4FD0-A967-92D3BF60E474}"/>
                    </a:ext>
                  </a:extLst>
                </p14:cNvPr>
                <p14:cNvContentPartPr/>
                <p14:nvPr/>
              </p14:nvContentPartPr>
              <p14:xfrm>
                <a:off x="3856067" y="1026787"/>
                <a:ext cx="214920" cy="156240"/>
              </p14:xfrm>
            </p:contentPart>
          </mc:Choice>
          <mc:Fallback>
            <p:pic>
              <p:nvPicPr>
                <p:cNvPr id="273" name="Freihand 272">
                  <a:extLst>
                    <a:ext uri="{FF2B5EF4-FFF2-40B4-BE49-F238E27FC236}">
                      <a16:creationId xmlns:a16="http://schemas.microsoft.com/office/drawing/2014/main" id="{F4C18F20-ECFD-4FD0-A967-92D3BF60E474}"/>
                    </a:ext>
                  </a:extLst>
                </p:cNvPr>
                <p:cNvPicPr/>
                <p:nvPr/>
              </p:nvPicPr>
              <p:blipFill>
                <a:blip r:embed="rId644"/>
                <a:stretch>
                  <a:fillRect/>
                </a:stretch>
              </p:blipFill>
              <p:spPr>
                <a:xfrm>
                  <a:off x="3851747" y="1022467"/>
                  <a:ext cx="22356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5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AC940A8B-70CB-4544-9389-8B022B7F0AC7}"/>
                    </a:ext>
                  </a:extLst>
                </p14:cNvPr>
                <p14:cNvContentPartPr/>
                <p14:nvPr/>
              </p14:nvContentPartPr>
              <p14:xfrm>
                <a:off x="4006187" y="913747"/>
                <a:ext cx="32040" cy="2628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AC940A8B-70CB-4544-9389-8B022B7F0AC7}"/>
                    </a:ext>
                  </a:extLst>
                </p:cNvPr>
                <p:cNvPicPr/>
                <p:nvPr/>
              </p:nvPicPr>
              <p:blipFill>
                <a:blip r:embed="rId646"/>
                <a:stretch>
                  <a:fillRect/>
                </a:stretch>
              </p:blipFill>
              <p:spPr>
                <a:xfrm>
                  <a:off x="4001867" y="909427"/>
                  <a:ext cx="4068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7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1ADFE00F-4075-4A84-90D2-AF61EAE8B987}"/>
                    </a:ext>
                  </a:extLst>
                </p14:cNvPr>
                <p14:cNvContentPartPr/>
                <p14:nvPr/>
              </p14:nvContentPartPr>
              <p14:xfrm>
                <a:off x="4112747" y="953347"/>
                <a:ext cx="101160" cy="94680"/>
              </p14:xfrm>
            </p:contentPart>
          </mc:Choice>
          <mc:Fallback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1ADFE00F-4075-4A84-90D2-AF61EAE8B987}"/>
                    </a:ext>
                  </a:extLst>
                </p:cNvPr>
                <p:cNvPicPr/>
                <p:nvPr/>
              </p:nvPicPr>
              <p:blipFill>
                <a:blip r:embed="rId648"/>
                <a:stretch>
                  <a:fillRect/>
                </a:stretch>
              </p:blipFill>
              <p:spPr>
                <a:xfrm>
                  <a:off x="4108427" y="949027"/>
                  <a:ext cx="109800" cy="10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49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2BDF9EBE-A83A-4166-A115-3F00E0C78188}"/>
                    </a:ext>
                  </a:extLst>
                </p14:cNvPr>
                <p14:cNvContentPartPr/>
                <p14:nvPr/>
              </p14:nvContentPartPr>
              <p14:xfrm>
                <a:off x="4212107" y="731947"/>
                <a:ext cx="414360" cy="23976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2BDF9EBE-A83A-4166-A115-3F00E0C78188}"/>
                    </a:ext>
                  </a:extLst>
                </p:cNvPr>
                <p:cNvPicPr/>
                <p:nvPr/>
              </p:nvPicPr>
              <p:blipFill>
                <a:blip r:embed="rId650"/>
                <a:stretch>
                  <a:fillRect/>
                </a:stretch>
              </p:blipFill>
              <p:spPr>
                <a:xfrm>
                  <a:off x="4207787" y="727627"/>
                  <a:ext cx="423000" cy="24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1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074AC062-957A-4A63-AF0E-53ACFFCD45ED}"/>
                    </a:ext>
                  </a:extLst>
                </p14:cNvPr>
                <p14:cNvContentPartPr/>
                <p14:nvPr/>
              </p14:nvContentPartPr>
              <p14:xfrm>
                <a:off x="4250267" y="1049467"/>
                <a:ext cx="262080" cy="277920"/>
              </p14:xfrm>
            </p:contentPart>
          </mc:Choice>
          <mc:Fallback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074AC062-957A-4A63-AF0E-53ACFFCD45ED}"/>
                    </a:ext>
                  </a:extLst>
                </p:cNvPr>
                <p:cNvPicPr/>
                <p:nvPr/>
              </p:nvPicPr>
              <p:blipFill>
                <a:blip r:embed="rId652"/>
                <a:stretch>
                  <a:fillRect/>
                </a:stretch>
              </p:blipFill>
              <p:spPr>
                <a:xfrm>
                  <a:off x="4245947" y="1045147"/>
                  <a:ext cx="27072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3">
              <p14:nvContentPartPr>
                <p14:cNvPr id="313" name="Freihand 312">
                  <a:extLst>
                    <a:ext uri="{FF2B5EF4-FFF2-40B4-BE49-F238E27FC236}">
                      <a16:creationId xmlns:a16="http://schemas.microsoft.com/office/drawing/2014/main" id="{F5BD088C-7CF5-4A59-94CC-740D2F3D0A37}"/>
                    </a:ext>
                  </a:extLst>
                </p14:cNvPr>
                <p14:cNvContentPartPr/>
                <p14:nvPr/>
              </p14:nvContentPartPr>
              <p14:xfrm>
                <a:off x="4526027" y="973867"/>
                <a:ext cx="87120" cy="65880"/>
              </p14:xfrm>
            </p:contentPart>
          </mc:Choice>
          <mc:Fallback>
            <p:pic>
              <p:nvPicPr>
                <p:cNvPr id="313" name="Freihand 312">
                  <a:extLst>
                    <a:ext uri="{FF2B5EF4-FFF2-40B4-BE49-F238E27FC236}">
                      <a16:creationId xmlns:a16="http://schemas.microsoft.com/office/drawing/2014/main" id="{F5BD088C-7CF5-4A59-94CC-740D2F3D0A37}"/>
                    </a:ext>
                  </a:extLst>
                </p:cNvPr>
                <p:cNvPicPr/>
                <p:nvPr/>
              </p:nvPicPr>
              <p:blipFill>
                <a:blip r:embed="rId654"/>
                <a:stretch>
                  <a:fillRect/>
                </a:stretch>
              </p:blipFill>
              <p:spPr>
                <a:xfrm>
                  <a:off x="4521707" y="969547"/>
                  <a:ext cx="95760" cy="7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5">
              <p14:nvContentPartPr>
                <p14:cNvPr id="316" name="Freihand 315">
                  <a:extLst>
                    <a:ext uri="{FF2B5EF4-FFF2-40B4-BE49-F238E27FC236}">
                      <a16:creationId xmlns:a16="http://schemas.microsoft.com/office/drawing/2014/main" id="{4EF12C55-8EDB-4D51-AD8F-274896E318EE}"/>
                    </a:ext>
                  </a:extLst>
                </p14:cNvPr>
                <p14:cNvContentPartPr/>
                <p14:nvPr/>
              </p14:nvContentPartPr>
              <p14:xfrm>
                <a:off x="4611707" y="808267"/>
                <a:ext cx="213480" cy="183960"/>
              </p14:xfrm>
            </p:contentPart>
          </mc:Choice>
          <mc:Fallback>
            <p:pic>
              <p:nvPicPr>
                <p:cNvPr id="316" name="Freihand 315">
                  <a:extLst>
                    <a:ext uri="{FF2B5EF4-FFF2-40B4-BE49-F238E27FC236}">
                      <a16:creationId xmlns:a16="http://schemas.microsoft.com/office/drawing/2014/main" id="{4EF12C55-8EDB-4D51-AD8F-274896E318EE}"/>
                    </a:ext>
                  </a:extLst>
                </p:cNvPr>
                <p:cNvPicPr/>
                <p:nvPr/>
              </p:nvPicPr>
              <p:blipFill>
                <a:blip r:embed="rId656"/>
                <a:stretch>
                  <a:fillRect/>
                </a:stretch>
              </p:blipFill>
              <p:spPr>
                <a:xfrm>
                  <a:off x="4607387" y="803947"/>
                  <a:ext cx="222120" cy="19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7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287E7226-E1B4-494E-8E9E-387BBA4569DA}"/>
                    </a:ext>
                  </a:extLst>
                </p14:cNvPr>
                <p14:cNvContentPartPr/>
                <p14:nvPr/>
              </p14:nvContentPartPr>
              <p14:xfrm>
                <a:off x="4800347" y="683707"/>
                <a:ext cx="145440" cy="195840"/>
              </p14:xfrm>
            </p:contentPart>
          </mc:Choice>
          <mc:Fallback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287E7226-E1B4-494E-8E9E-387BBA4569DA}"/>
                    </a:ext>
                  </a:extLst>
                </p:cNvPr>
                <p:cNvPicPr/>
                <p:nvPr/>
              </p:nvPicPr>
              <p:blipFill>
                <a:blip r:embed="rId658"/>
                <a:stretch>
                  <a:fillRect/>
                </a:stretch>
              </p:blipFill>
              <p:spPr>
                <a:xfrm>
                  <a:off x="4796027" y="679387"/>
                  <a:ext cx="154080" cy="20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9">
              <p14:nvContentPartPr>
                <p14:cNvPr id="361" name="Freihand 360">
                  <a:extLst>
                    <a:ext uri="{FF2B5EF4-FFF2-40B4-BE49-F238E27FC236}">
                      <a16:creationId xmlns:a16="http://schemas.microsoft.com/office/drawing/2014/main" id="{2F5365F1-ED35-4531-A218-37608AD4EDD3}"/>
                    </a:ext>
                  </a:extLst>
                </p14:cNvPr>
                <p14:cNvContentPartPr/>
                <p14:nvPr/>
              </p14:nvContentPartPr>
              <p14:xfrm>
                <a:off x="4536467" y="1151347"/>
                <a:ext cx="254520" cy="199080"/>
              </p14:xfrm>
            </p:contentPart>
          </mc:Choice>
          <mc:Fallback>
            <p:pic>
              <p:nvPicPr>
                <p:cNvPr id="361" name="Freihand 360">
                  <a:extLst>
                    <a:ext uri="{FF2B5EF4-FFF2-40B4-BE49-F238E27FC236}">
                      <a16:creationId xmlns:a16="http://schemas.microsoft.com/office/drawing/2014/main" id="{2F5365F1-ED35-4531-A218-37608AD4EDD3}"/>
                    </a:ext>
                  </a:extLst>
                </p:cNvPr>
                <p:cNvPicPr/>
                <p:nvPr/>
              </p:nvPicPr>
              <p:blipFill>
                <a:blip r:embed="rId660"/>
                <a:stretch>
                  <a:fillRect/>
                </a:stretch>
              </p:blipFill>
              <p:spPr>
                <a:xfrm>
                  <a:off x="4532147" y="1147027"/>
                  <a:ext cx="26316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1">
              <p14:nvContentPartPr>
                <p14:cNvPr id="362" name="Freihand 361">
                  <a:extLst>
                    <a:ext uri="{FF2B5EF4-FFF2-40B4-BE49-F238E27FC236}">
                      <a16:creationId xmlns:a16="http://schemas.microsoft.com/office/drawing/2014/main" id="{BD911067-FBF2-4DFB-9A67-BB6E6AC7268A}"/>
                    </a:ext>
                  </a:extLst>
                </p14:cNvPr>
                <p14:cNvContentPartPr/>
                <p14:nvPr/>
              </p14:nvContentPartPr>
              <p14:xfrm>
                <a:off x="4727267" y="1096627"/>
                <a:ext cx="27360" cy="8640"/>
              </p14:xfrm>
            </p:contentPart>
          </mc:Choice>
          <mc:Fallback>
            <p:pic>
              <p:nvPicPr>
                <p:cNvPr id="362" name="Freihand 361">
                  <a:extLst>
                    <a:ext uri="{FF2B5EF4-FFF2-40B4-BE49-F238E27FC236}">
                      <a16:creationId xmlns:a16="http://schemas.microsoft.com/office/drawing/2014/main" id="{BD911067-FBF2-4DFB-9A67-BB6E6AC7268A}"/>
                    </a:ext>
                  </a:extLst>
                </p:cNvPr>
                <p:cNvPicPr/>
                <p:nvPr/>
              </p:nvPicPr>
              <p:blipFill>
                <a:blip r:embed="rId662"/>
                <a:stretch>
                  <a:fillRect/>
                </a:stretch>
              </p:blipFill>
              <p:spPr>
                <a:xfrm>
                  <a:off x="4722947" y="1092307"/>
                  <a:ext cx="3600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3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7CF06A2D-D483-4A85-9F6C-6692CF1A5DB8}"/>
                    </a:ext>
                  </a:extLst>
                </p14:cNvPr>
                <p14:cNvContentPartPr/>
                <p14:nvPr/>
              </p14:nvContentPartPr>
              <p14:xfrm>
                <a:off x="4808627" y="1072507"/>
                <a:ext cx="128880" cy="117000"/>
              </p14:xfrm>
            </p:contentPart>
          </mc:Choice>
          <mc:Fallback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7CF06A2D-D483-4A85-9F6C-6692CF1A5DB8}"/>
                    </a:ext>
                  </a:extLst>
                </p:cNvPr>
                <p:cNvPicPr/>
                <p:nvPr/>
              </p:nvPicPr>
              <p:blipFill>
                <a:blip r:embed="rId664"/>
                <a:stretch>
                  <a:fillRect/>
                </a:stretch>
              </p:blipFill>
              <p:spPr>
                <a:xfrm>
                  <a:off x="4804307" y="1068187"/>
                  <a:ext cx="13752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5">
              <p14:nvContentPartPr>
                <p14:cNvPr id="365" name="Freihand 364">
                  <a:extLst>
                    <a:ext uri="{FF2B5EF4-FFF2-40B4-BE49-F238E27FC236}">
                      <a16:creationId xmlns:a16="http://schemas.microsoft.com/office/drawing/2014/main" id="{3603AEB0-F4B3-4E13-BF13-B40632BA4DB3}"/>
                    </a:ext>
                  </a:extLst>
                </p14:cNvPr>
                <p14:cNvContentPartPr/>
                <p14:nvPr/>
              </p14:nvContentPartPr>
              <p14:xfrm>
                <a:off x="4942907" y="893587"/>
                <a:ext cx="160560" cy="206280"/>
              </p14:xfrm>
            </p:contentPart>
          </mc:Choice>
          <mc:Fallback>
            <p:pic>
              <p:nvPicPr>
                <p:cNvPr id="365" name="Freihand 364">
                  <a:extLst>
                    <a:ext uri="{FF2B5EF4-FFF2-40B4-BE49-F238E27FC236}">
                      <a16:creationId xmlns:a16="http://schemas.microsoft.com/office/drawing/2014/main" id="{3603AEB0-F4B3-4E13-BF13-B40632BA4DB3}"/>
                    </a:ext>
                  </a:extLst>
                </p:cNvPr>
                <p:cNvPicPr/>
                <p:nvPr/>
              </p:nvPicPr>
              <p:blipFill>
                <a:blip r:embed="rId666"/>
                <a:stretch>
                  <a:fillRect/>
                </a:stretch>
              </p:blipFill>
              <p:spPr>
                <a:xfrm>
                  <a:off x="4938587" y="889267"/>
                  <a:ext cx="16920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7">
              <p14:nvContentPartPr>
                <p14:cNvPr id="366" name="Freihand 365">
                  <a:extLst>
                    <a:ext uri="{FF2B5EF4-FFF2-40B4-BE49-F238E27FC236}">
                      <a16:creationId xmlns:a16="http://schemas.microsoft.com/office/drawing/2014/main" id="{D613E6BB-E9C8-49CD-A88B-9629DA9651F3}"/>
                    </a:ext>
                  </a:extLst>
                </p14:cNvPr>
                <p14:cNvContentPartPr/>
                <p14:nvPr/>
              </p14:nvContentPartPr>
              <p14:xfrm>
                <a:off x="5121827" y="906547"/>
                <a:ext cx="88920" cy="98280"/>
              </p14:xfrm>
            </p:contentPart>
          </mc:Choice>
          <mc:Fallback>
            <p:pic>
              <p:nvPicPr>
                <p:cNvPr id="366" name="Freihand 365">
                  <a:extLst>
                    <a:ext uri="{FF2B5EF4-FFF2-40B4-BE49-F238E27FC236}">
                      <a16:creationId xmlns:a16="http://schemas.microsoft.com/office/drawing/2014/main" id="{D613E6BB-E9C8-49CD-A88B-9629DA9651F3}"/>
                    </a:ext>
                  </a:extLst>
                </p:cNvPr>
                <p:cNvPicPr/>
                <p:nvPr/>
              </p:nvPicPr>
              <p:blipFill>
                <a:blip r:embed="rId668"/>
                <a:stretch>
                  <a:fillRect/>
                </a:stretch>
              </p:blipFill>
              <p:spPr>
                <a:xfrm>
                  <a:off x="5117507" y="902227"/>
                  <a:ext cx="97560" cy="10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69">
              <p14:nvContentPartPr>
                <p14:cNvPr id="367" name="Freihand 366">
                  <a:extLst>
                    <a:ext uri="{FF2B5EF4-FFF2-40B4-BE49-F238E27FC236}">
                      <a16:creationId xmlns:a16="http://schemas.microsoft.com/office/drawing/2014/main" id="{B731CAA8-0BB6-43BC-9C06-A8385FB42E9E}"/>
                    </a:ext>
                  </a:extLst>
                </p14:cNvPr>
                <p14:cNvContentPartPr/>
                <p14:nvPr/>
              </p14:nvContentPartPr>
              <p14:xfrm>
                <a:off x="5254307" y="830587"/>
                <a:ext cx="70920" cy="235800"/>
              </p14:xfrm>
            </p:contentPart>
          </mc:Choice>
          <mc:Fallback>
            <p:pic>
              <p:nvPicPr>
                <p:cNvPr id="367" name="Freihand 366">
                  <a:extLst>
                    <a:ext uri="{FF2B5EF4-FFF2-40B4-BE49-F238E27FC236}">
                      <a16:creationId xmlns:a16="http://schemas.microsoft.com/office/drawing/2014/main" id="{B731CAA8-0BB6-43BC-9C06-A8385FB42E9E}"/>
                    </a:ext>
                  </a:extLst>
                </p:cNvPr>
                <p:cNvPicPr/>
                <p:nvPr/>
              </p:nvPicPr>
              <p:blipFill>
                <a:blip r:embed="rId670"/>
                <a:stretch>
                  <a:fillRect/>
                </a:stretch>
              </p:blipFill>
              <p:spPr>
                <a:xfrm>
                  <a:off x="5249987" y="826267"/>
                  <a:ext cx="79560" cy="24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1">
              <p14:nvContentPartPr>
                <p14:cNvPr id="368" name="Freihand 367">
                  <a:extLst>
                    <a:ext uri="{FF2B5EF4-FFF2-40B4-BE49-F238E27FC236}">
                      <a16:creationId xmlns:a16="http://schemas.microsoft.com/office/drawing/2014/main" id="{D6950056-97B1-4FDE-B7A4-7FD815D3A40C}"/>
                    </a:ext>
                  </a:extLst>
                </p14:cNvPr>
                <p14:cNvContentPartPr/>
                <p14:nvPr/>
              </p14:nvContentPartPr>
              <p14:xfrm>
                <a:off x="5317667" y="750667"/>
                <a:ext cx="90720" cy="136080"/>
              </p14:xfrm>
            </p:contentPart>
          </mc:Choice>
          <mc:Fallback>
            <p:pic>
              <p:nvPicPr>
                <p:cNvPr id="368" name="Freihand 367">
                  <a:extLst>
                    <a:ext uri="{FF2B5EF4-FFF2-40B4-BE49-F238E27FC236}">
                      <a16:creationId xmlns:a16="http://schemas.microsoft.com/office/drawing/2014/main" id="{D6950056-97B1-4FDE-B7A4-7FD815D3A40C}"/>
                    </a:ext>
                  </a:extLst>
                </p:cNvPr>
                <p:cNvPicPr/>
                <p:nvPr/>
              </p:nvPicPr>
              <p:blipFill>
                <a:blip r:embed="rId672"/>
                <a:stretch>
                  <a:fillRect/>
                </a:stretch>
              </p:blipFill>
              <p:spPr>
                <a:xfrm>
                  <a:off x="5313347" y="746347"/>
                  <a:ext cx="99360" cy="14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3">
              <p14:nvContentPartPr>
                <p14:cNvPr id="369" name="Freihand 368">
                  <a:extLst>
                    <a:ext uri="{FF2B5EF4-FFF2-40B4-BE49-F238E27FC236}">
                      <a16:creationId xmlns:a16="http://schemas.microsoft.com/office/drawing/2014/main" id="{AA8F723C-CAF1-4307-BADB-C49068121A80}"/>
                    </a:ext>
                  </a:extLst>
                </p14:cNvPr>
                <p14:cNvContentPartPr/>
                <p14:nvPr/>
              </p14:nvContentPartPr>
              <p14:xfrm>
                <a:off x="5403707" y="608467"/>
                <a:ext cx="95400" cy="227880"/>
              </p14:xfrm>
            </p:contentPart>
          </mc:Choice>
          <mc:Fallback>
            <p:pic>
              <p:nvPicPr>
                <p:cNvPr id="369" name="Freihand 368">
                  <a:extLst>
                    <a:ext uri="{FF2B5EF4-FFF2-40B4-BE49-F238E27FC236}">
                      <a16:creationId xmlns:a16="http://schemas.microsoft.com/office/drawing/2014/main" id="{AA8F723C-CAF1-4307-BADB-C49068121A80}"/>
                    </a:ext>
                  </a:extLst>
                </p:cNvPr>
                <p:cNvPicPr/>
                <p:nvPr/>
              </p:nvPicPr>
              <p:blipFill>
                <a:blip r:embed="rId674"/>
                <a:stretch>
                  <a:fillRect/>
                </a:stretch>
              </p:blipFill>
              <p:spPr>
                <a:xfrm>
                  <a:off x="5399387" y="604147"/>
                  <a:ext cx="10404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5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5C86DB68-00B5-4821-B687-D846D8D9D974}"/>
                    </a:ext>
                  </a:extLst>
                </p14:cNvPr>
                <p14:cNvContentPartPr/>
                <p14:nvPr/>
              </p14:nvContentPartPr>
              <p14:xfrm>
                <a:off x="5507747" y="638347"/>
                <a:ext cx="98280" cy="124560"/>
              </p14:xfrm>
            </p:contentPart>
          </mc:Choice>
          <mc:Fallback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5C86DB68-00B5-4821-B687-D846D8D9D974}"/>
                    </a:ext>
                  </a:extLst>
                </p:cNvPr>
                <p:cNvPicPr/>
                <p:nvPr/>
              </p:nvPicPr>
              <p:blipFill>
                <a:blip r:embed="rId676"/>
                <a:stretch>
                  <a:fillRect/>
                </a:stretch>
              </p:blipFill>
              <p:spPr>
                <a:xfrm>
                  <a:off x="5503427" y="634027"/>
                  <a:ext cx="1069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7">
              <p14:nvContentPartPr>
                <p14:cNvPr id="371" name="Freihand 370">
                  <a:extLst>
                    <a:ext uri="{FF2B5EF4-FFF2-40B4-BE49-F238E27FC236}">
                      <a16:creationId xmlns:a16="http://schemas.microsoft.com/office/drawing/2014/main" id="{B7DF685C-7312-408E-A492-9D291FE9552E}"/>
                    </a:ext>
                  </a:extLst>
                </p14:cNvPr>
                <p14:cNvContentPartPr/>
                <p14:nvPr/>
              </p14:nvContentPartPr>
              <p14:xfrm>
                <a:off x="5576867" y="472387"/>
                <a:ext cx="102600" cy="213120"/>
              </p14:xfrm>
            </p:contentPart>
          </mc:Choice>
          <mc:Fallback>
            <p:pic>
              <p:nvPicPr>
                <p:cNvPr id="371" name="Freihand 370">
                  <a:extLst>
                    <a:ext uri="{FF2B5EF4-FFF2-40B4-BE49-F238E27FC236}">
                      <a16:creationId xmlns:a16="http://schemas.microsoft.com/office/drawing/2014/main" id="{B7DF685C-7312-408E-A492-9D291FE9552E}"/>
                    </a:ext>
                  </a:extLst>
                </p:cNvPr>
                <p:cNvPicPr/>
                <p:nvPr/>
              </p:nvPicPr>
              <p:blipFill>
                <a:blip r:embed="rId678"/>
                <a:stretch>
                  <a:fillRect/>
                </a:stretch>
              </p:blipFill>
              <p:spPr>
                <a:xfrm>
                  <a:off x="5572547" y="468067"/>
                  <a:ext cx="11124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9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F4BACE1A-7005-4438-841A-DA651E99FC9A}"/>
                    </a:ext>
                  </a:extLst>
                </p14:cNvPr>
                <p14:cNvContentPartPr/>
                <p14:nvPr/>
              </p14:nvContentPartPr>
              <p14:xfrm>
                <a:off x="2886227" y="2723827"/>
                <a:ext cx="442080" cy="580320"/>
              </p14:xfrm>
            </p:contentPart>
          </mc:Choice>
          <mc:Fallback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F4BACE1A-7005-4438-841A-DA651E99FC9A}"/>
                    </a:ext>
                  </a:extLst>
                </p:cNvPr>
                <p:cNvPicPr/>
                <p:nvPr/>
              </p:nvPicPr>
              <p:blipFill>
                <a:blip r:embed="rId680"/>
                <a:stretch>
                  <a:fillRect/>
                </a:stretch>
              </p:blipFill>
              <p:spPr>
                <a:xfrm>
                  <a:off x="2881907" y="2719507"/>
                  <a:ext cx="450720" cy="58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81">
              <p14:nvContentPartPr>
                <p14:cNvPr id="374" name="Freihand 373">
                  <a:extLst>
                    <a:ext uri="{FF2B5EF4-FFF2-40B4-BE49-F238E27FC236}">
                      <a16:creationId xmlns:a16="http://schemas.microsoft.com/office/drawing/2014/main" id="{173707C4-3F4F-4CF0-B989-35406DDF686E}"/>
                    </a:ext>
                  </a:extLst>
                </p14:cNvPr>
                <p14:cNvContentPartPr/>
                <p14:nvPr/>
              </p14:nvContentPartPr>
              <p14:xfrm>
                <a:off x="4840307" y="2852707"/>
                <a:ext cx="454320" cy="470160"/>
              </p14:xfrm>
            </p:contentPart>
          </mc:Choice>
          <mc:Fallback>
            <p:pic>
              <p:nvPicPr>
                <p:cNvPr id="374" name="Freihand 373">
                  <a:extLst>
                    <a:ext uri="{FF2B5EF4-FFF2-40B4-BE49-F238E27FC236}">
                      <a16:creationId xmlns:a16="http://schemas.microsoft.com/office/drawing/2014/main" id="{173707C4-3F4F-4CF0-B989-35406DDF686E}"/>
                    </a:ext>
                  </a:extLst>
                </p:cNvPr>
                <p:cNvPicPr/>
                <p:nvPr/>
              </p:nvPicPr>
              <p:blipFill>
                <a:blip r:embed="rId682"/>
                <a:stretch>
                  <a:fillRect/>
                </a:stretch>
              </p:blipFill>
              <p:spPr>
                <a:xfrm>
                  <a:off x="4835987" y="2848387"/>
                  <a:ext cx="462960" cy="478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83">
            <p14:nvContentPartPr>
              <p14:cNvPr id="376" name="Freihand 375">
                <a:extLst>
                  <a:ext uri="{FF2B5EF4-FFF2-40B4-BE49-F238E27FC236}">
                    <a16:creationId xmlns:a16="http://schemas.microsoft.com/office/drawing/2014/main" id="{D25D6C2A-13C7-4F99-9CA3-16FC97C5039E}"/>
                  </a:ext>
                </a:extLst>
              </p14:cNvPr>
              <p14:cNvContentPartPr/>
              <p14:nvPr/>
            </p14:nvContentPartPr>
            <p14:xfrm>
              <a:off x="4136147" y="6323107"/>
              <a:ext cx="1704600" cy="422280"/>
            </p14:xfrm>
          </p:contentPart>
        </mc:Choice>
        <mc:Fallback>
          <p:pic>
            <p:nvPicPr>
              <p:cNvPr id="376" name="Freihand 375">
                <a:extLst>
                  <a:ext uri="{FF2B5EF4-FFF2-40B4-BE49-F238E27FC236}">
                    <a16:creationId xmlns:a16="http://schemas.microsoft.com/office/drawing/2014/main" id="{D25D6C2A-13C7-4F99-9CA3-16FC97C5039E}"/>
                  </a:ext>
                </a:extLst>
              </p:cNvPr>
              <p:cNvPicPr/>
              <p:nvPr/>
            </p:nvPicPr>
            <p:blipFill>
              <a:blip r:embed="rId684"/>
              <a:stretch>
                <a:fillRect/>
              </a:stretch>
            </p:blipFill>
            <p:spPr>
              <a:xfrm>
                <a:off x="4131827" y="6318787"/>
                <a:ext cx="1713240" cy="43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51530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96016-ACFE-885E-7D10-6E995AC2B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EFE5F58-553A-7F48-D0E9-CD31298F3B84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Import quota: Small country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7028F5F-32EE-B4C7-AAAD-6E0213103290}"/>
              </a:ext>
            </a:extLst>
          </p:cNvPr>
          <p:cNvCxnSpPr/>
          <p:nvPr/>
        </p:nvCxnSpPr>
        <p:spPr>
          <a:xfrm flipV="1">
            <a:off x="689232" y="1043664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3C85E02-829E-2907-1CEA-73F5FB28C51D}"/>
              </a:ext>
            </a:extLst>
          </p:cNvPr>
          <p:cNvCxnSpPr/>
          <p:nvPr/>
        </p:nvCxnSpPr>
        <p:spPr>
          <a:xfrm>
            <a:off x="689233" y="4898974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2">
            <a:extLst>
              <a:ext uri="{FF2B5EF4-FFF2-40B4-BE49-F238E27FC236}">
                <a16:creationId xmlns:a16="http://schemas.microsoft.com/office/drawing/2014/main" id="{03469F6C-6CCC-4916-BF84-27372A7F4D24}"/>
              </a:ext>
            </a:extLst>
          </p:cNvPr>
          <p:cNvSpPr txBox="1"/>
          <p:nvPr/>
        </p:nvSpPr>
        <p:spPr>
          <a:xfrm>
            <a:off x="20903" y="1159629"/>
            <a:ext cx="695480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9CF47A35-E20C-4D68-E8D4-727AAD5FBBF4}"/>
              </a:ext>
            </a:extLst>
          </p:cNvPr>
          <p:cNvSpPr txBox="1"/>
          <p:nvPr/>
        </p:nvSpPr>
        <p:spPr>
          <a:xfrm>
            <a:off x="5573270" y="4941377"/>
            <a:ext cx="492328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55284240-F79C-82CD-E02F-32A014C91FFB}"/>
              </a:ext>
            </a:extLst>
          </p:cNvPr>
          <p:cNvCxnSpPr/>
          <p:nvPr/>
        </p:nvCxnSpPr>
        <p:spPr>
          <a:xfrm flipV="1">
            <a:off x="689233" y="1408703"/>
            <a:ext cx="4566481" cy="3098367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9">
            <a:extLst>
              <a:ext uri="{FF2B5EF4-FFF2-40B4-BE49-F238E27FC236}">
                <a16:creationId xmlns:a16="http://schemas.microsoft.com/office/drawing/2014/main" id="{A4B86553-743D-4B80-9607-4D8EBFE8533D}"/>
              </a:ext>
            </a:extLst>
          </p:cNvPr>
          <p:cNvCxnSpPr/>
          <p:nvPr/>
        </p:nvCxnSpPr>
        <p:spPr>
          <a:xfrm>
            <a:off x="701509" y="1408702"/>
            <a:ext cx="5338014" cy="32290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0DD9B5C4-9122-2882-C004-2C0BDC3F6EBB}"/>
              </a:ext>
            </a:extLst>
          </p:cNvPr>
          <p:cNvSpPr txBox="1"/>
          <p:nvPr/>
        </p:nvSpPr>
        <p:spPr>
          <a:xfrm>
            <a:off x="5745831" y="4106816"/>
            <a:ext cx="1082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Demand D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A660FDFB-6A5A-5598-17F7-B397C27F75DE}"/>
              </a:ext>
            </a:extLst>
          </p:cNvPr>
          <p:cNvSpPr txBox="1"/>
          <p:nvPr/>
        </p:nvSpPr>
        <p:spPr>
          <a:xfrm>
            <a:off x="4766069" y="1036894"/>
            <a:ext cx="89960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Supply S</a:t>
            </a:r>
          </a:p>
        </p:txBody>
      </p:sp>
      <p:cxnSp>
        <p:nvCxnSpPr>
          <p:cNvPr id="15" name="Straight Connector 18">
            <a:extLst>
              <a:ext uri="{FF2B5EF4-FFF2-40B4-BE49-F238E27FC236}">
                <a16:creationId xmlns:a16="http://schemas.microsoft.com/office/drawing/2014/main" id="{CEAC62D4-55BF-C1E5-C681-B654D1ADEBFF}"/>
              </a:ext>
            </a:extLst>
          </p:cNvPr>
          <p:cNvCxnSpPr/>
          <p:nvPr/>
        </p:nvCxnSpPr>
        <p:spPr>
          <a:xfrm flipH="1">
            <a:off x="689233" y="3780229"/>
            <a:ext cx="4566481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>
            <a:extLst>
              <a:ext uri="{FF2B5EF4-FFF2-40B4-BE49-F238E27FC236}">
                <a16:creationId xmlns:a16="http://schemas.microsoft.com/office/drawing/2014/main" id="{8CE89A66-7994-766A-101A-F1FFBD785469}"/>
              </a:ext>
            </a:extLst>
          </p:cNvPr>
          <p:cNvSpPr txBox="1"/>
          <p:nvPr/>
        </p:nvSpPr>
        <p:spPr>
          <a:xfrm>
            <a:off x="219905" y="3625435"/>
            <a:ext cx="47659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17" name="Straight Connector 18">
            <a:extLst>
              <a:ext uri="{FF2B5EF4-FFF2-40B4-BE49-F238E27FC236}">
                <a16:creationId xmlns:a16="http://schemas.microsoft.com/office/drawing/2014/main" id="{DE7FCC30-C305-9D75-6F66-3FFEE3150ED0}"/>
              </a:ext>
            </a:extLst>
          </p:cNvPr>
          <p:cNvCxnSpPr/>
          <p:nvPr/>
        </p:nvCxnSpPr>
        <p:spPr>
          <a:xfrm flipH="1">
            <a:off x="716383" y="3192371"/>
            <a:ext cx="287397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8">
            <a:extLst>
              <a:ext uri="{FF2B5EF4-FFF2-40B4-BE49-F238E27FC236}">
                <a16:creationId xmlns:a16="http://schemas.microsoft.com/office/drawing/2014/main" id="{906415DB-847D-A942-473F-DD8365717935}"/>
              </a:ext>
            </a:extLst>
          </p:cNvPr>
          <p:cNvCxnSpPr/>
          <p:nvPr/>
        </p:nvCxnSpPr>
        <p:spPr>
          <a:xfrm>
            <a:off x="2668638" y="3192373"/>
            <a:ext cx="7271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C7E51F0-F40E-6F3B-218C-EF719E25E5BC}"/>
              </a:ext>
            </a:extLst>
          </p:cNvPr>
          <p:cNvCxnSpPr/>
          <p:nvPr/>
        </p:nvCxnSpPr>
        <p:spPr>
          <a:xfrm>
            <a:off x="3590353" y="3192373"/>
            <a:ext cx="0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85AB58E7-0BB3-9C00-D9B1-F66A7332F07C}"/>
              </a:ext>
            </a:extLst>
          </p:cNvPr>
          <p:cNvSpPr txBox="1"/>
          <p:nvPr/>
        </p:nvSpPr>
        <p:spPr>
          <a:xfrm>
            <a:off x="1277314" y="3314578"/>
            <a:ext cx="30649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14860ED6-160B-D412-E642-D0417CAEF3AC}"/>
              </a:ext>
            </a:extLst>
          </p:cNvPr>
          <p:cNvSpPr txBox="1"/>
          <p:nvPr/>
        </p:nvSpPr>
        <p:spPr>
          <a:xfrm>
            <a:off x="2387712" y="3388324"/>
            <a:ext cx="29848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B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3F1A98DD-FC68-16BB-C269-AEB57F46ECCF}"/>
              </a:ext>
            </a:extLst>
          </p:cNvPr>
          <p:cNvSpPr txBox="1"/>
          <p:nvPr/>
        </p:nvSpPr>
        <p:spPr>
          <a:xfrm>
            <a:off x="3180246" y="3445213"/>
            <a:ext cx="41870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C``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CFB97E77-457A-B700-233C-D313CB5A13F3}"/>
              </a:ext>
            </a:extLst>
          </p:cNvPr>
          <p:cNvSpPr txBox="1"/>
          <p:nvPr/>
        </p:nvSpPr>
        <p:spPr>
          <a:xfrm>
            <a:off x="3694062" y="3379895"/>
            <a:ext cx="31290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D</a:t>
            </a:r>
          </a:p>
        </p:txBody>
      </p:sp>
      <p:cxnSp>
        <p:nvCxnSpPr>
          <p:cNvPr id="24" name="Straight Connector 8">
            <a:extLst>
              <a:ext uri="{FF2B5EF4-FFF2-40B4-BE49-F238E27FC236}">
                <a16:creationId xmlns:a16="http://schemas.microsoft.com/office/drawing/2014/main" id="{43D7368F-A842-8460-9C2C-A962B72BDE18}"/>
              </a:ext>
            </a:extLst>
          </p:cNvPr>
          <p:cNvCxnSpPr/>
          <p:nvPr/>
        </p:nvCxnSpPr>
        <p:spPr>
          <a:xfrm flipV="1">
            <a:off x="2675908" y="1546943"/>
            <a:ext cx="3331192" cy="22562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3377A81A-7F9F-82AC-FF1C-E4F84AF69AC5}"/>
              </a:ext>
            </a:extLst>
          </p:cNvPr>
          <p:cNvSpPr txBox="1"/>
          <p:nvPr/>
        </p:nvSpPr>
        <p:spPr>
          <a:xfrm>
            <a:off x="2741225" y="3257689"/>
            <a:ext cx="35779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F1621C53-9AEA-1CFB-3CCB-B970BE5D48BF}"/>
              </a:ext>
            </a:extLst>
          </p:cNvPr>
          <p:cNvSpPr txBox="1"/>
          <p:nvPr/>
        </p:nvSpPr>
        <p:spPr>
          <a:xfrm>
            <a:off x="5713505" y="1167529"/>
            <a:ext cx="960519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Supply S`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36A52B7B-CDE1-EC4B-410F-CC36256BFA01}"/>
              </a:ext>
            </a:extLst>
          </p:cNvPr>
          <p:cNvSpPr txBox="1"/>
          <p:nvPr/>
        </p:nvSpPr>
        <p:spPr>
          <a:xfrm>
            <a:off x="1448984" y="5217004"/>
            <a:ext cx="1504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Import quota Q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F2F624D-DFB8-631F-9869-2918D943F5E0}"/>
              </a:ext>
            </a:extLst>
          </p:cNvPr>
          <p:cNvSpPr txBox="1"/>
          <p:nvPr/>
        </p:nvSpPr>
        <p:spPr>
          <a:xfrm rot="16200000">
            <a:off x="2119931" y="462499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cxnSp>
        <p:nvCxnSpPr>
          <p:cNvPr id="29" name="Straight Connector 18">
            <a:extLst>
              <a:ext uri="{FF2B5EF4-FFF2-40B4-BE49-F238E27FC236}">
                <a16:creationId xmlns:a16="http://schemas.microsoft.com/office/drawing/2014/main" id="{10B2931E-6A1F-D39B-0861-417A8413B9CE}"/>
              </a:ext>
            </a:extLst>
          </p:cNvPr>
          <p:cNvCxnSpPr/>
          <p:nvPr/>
        </p:nvCxnSpPr>
        <p:spPr>
          <a:xfrm flipH="1">
            <a:off x="1788018" y="3780189"/>
            <a:ext cx="17908" cy="111878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09DBC7B7-C424-B03A-0833-D67C0700A3C5}"/>
              </a:ext>
            </a:extLst>
          </p:cNvPr>
          <p:cNvCxnSpPr/>
          <p:nvPr/>
        </p:nvCxnSpPr>
        <p:spPr>
          <a:xfrm>
            <a:off x="4287078" y="2156420"/>
            <a:ext cx="62947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>
            <a:extLst>
              <a:ext uri="{FF2B5EF4-FFF2-40B4-BE49-F238E27FC236}">
                <a16:creationId xmlns:a16="http://schemas.microsoft.com/office/drawing/2014/main" id="{F65FBC36-8F98-09C0-BF65-112250A6C7DE}"/>
              </a:ext>
            </a:extLst>
          </p:cNvPr>
          <p:cNvSpPr/>
          <p:nvPr/>
        </p:nvSpPr>
        <p:spPr>
          <a:xfrm>
            <a:off x="177979" y="2962700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de-DE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922ACD2-7735-8A50-D8A7-D87958EF38C4}"/>
              </a:ext>
            </a:extLst>
          </p:cNvPr>
          <p:cNvSpPr txBox="1"/>
          <p:nvPr/>
        </p:nvSpPr>
        <p:spPr>
          <a:xfrm rot="16200000">
            <a:off x="3080714" y="461174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sp>
        <p:nvSpPr>
          <p:cNvPr id="33" name="TextBox 15">
            <a:extLst>
              <a:ext uri="{FF2B5EF4-FFF2-40B4-BE49-F238E27FC236}">
                <a16:creationId xmlns:a16="http://schemas.microsoft.com/office/drawing/2014/main" id="{075B4CCF-CDD4-8C45-A311-319F6E43585F}"/>
              </a:ext>
            </a:extLst>
          </p:cNvPr>
          <p:cNvSpPr txBox="1"/>
          <p:nvPr/>
        </p:nvSpPr>
        <p:spPr>
          <a:xfrm>
            <a:off x="2972473" y="5233812"/>
            <a:ext cx="638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2E20ADE3-7479-2E53-7038-69E35EF10FBB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CEB9059-2D33-603F-03CE-0D755EBFE130}"/>
              </a:ext>
            </a:extLst>
          </p:cNvPr>
          <p:cNvSpPr txBox="1"/>
          <p:nvPr/>
        </p:nvSpPr>
        <p:spPr>
          <a:xfrm>
            <a:off x="7397792" y="822118"/>
            <a:ext cx="4926220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u="sng" dirty="0" err="1"/>
              <a:t>Effects</a:t>
            </a:r>
            <a:r>
              <a:rPr lang="de-DE" sz="2400" u="sng" dirty="0"/>
              <a:t>:</a:t>
            </a:r>
          </a:p>
          <a:p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A: Producers Surplus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A+B+ C`+C``+D : </a:t>
            </a:r>
            <a:r>
              <a:rPr lang="de-DE" sz="2400" dirty="0" err="1"/>
              <a:t>Cosumers</a:t>
            </a:r>
            <a:r>
              <a:rPr lang="de-DE" sz="2400" dirty="0"/>
              <a:t> Surplus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C`+C``: </a:t>
            </a:r>
            <a:r>
              <a:rPr lang="de-DE" sz="2400" dirty="0" err="1"/>
              <a:t>Quota</a:t>
            </a:r>
            <a:r>
              <a:rPr lang="de-DE" sz="2400" dirty="0"/>
              <a:t> </a:t>
            </a:r>
            <a:r>
              <a:rPr lang="de-DE" sz="2400" dirty="0" err="1"/>
              <a:t>rent</a:t>
            </a:r>
            <a:r>
              <a:rPr lang="de-DE" sz="2400" dirty="0"/>
              <a:t>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B + D: Change in </a:t>
            </a:r>
            <a:r>
              <a:rPr lang="de-DE" sz="2400" dirty="0" err="1"/>
              <a:t>Welfare</a:t>
            </a:r>
            <a:r>
              <a:rPr lang="de-DE" sz="2400" dirty="0"/>
              <a:t>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AB345A50-2696-44C2-943F-0A67DF3ACCA6}"/>
              </a:ext>
            </a:extLst>
          </p:cNvPr>
          <p:cNvGrpSpPr/>
          <p:nvPr/>
        </p:nvGrpSpPr>
        <p:grpSpPr>
          <a:xfrm>
            <a:off x="60947" y="1356547"/>
            <a:ext cx="5139000" cy="3338640"/>
            <a:chOff x="60947" y="1356547"/>
            <a:chExt cx="5139000" cy="3338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1DB40EAA-1967-4880-9476-C8B84CC6EFE0}"/>
                    </a:ext>
                  </a:extLst>
                </p14:cNvPr>
                <p14:cNvContentPartPr/>
                <p14:nvPr/>
              </p14:nvContentPartPr>
              <p14:xfrm>
                <a:off x="3599027" y="3124507"/>
                <a:ext cx="47520" cy="9612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1DB40EAA-1967-4880-9476-C8B84CC6EFE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594707" y="3120187"/>
                  <a:ext cx="5616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997313E-7841-4767-B04D-239753DD49B1}"/>
                    </a:ext>
                  </a:extLst>
                </p14:cNvPr>
                <p14:cNvContentPartPr/>
                <p14:nvPr/>
              </p14:nvContentPartPr>
              <p14:xfrm>
                <a:off x="60947" y="2712307"/>
                <a:ext cx="597240" cy="1431360"/>
              </p14:xfrm>
            </p:contentPart>
          </mc:Choice>
          <mc:Fallback xmlns=""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997313E-7841-4767-B04D-239753DD49B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6627" y="2707987"/>
                  <a:ext cx="605880" cy="144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C65D706C-8A13-4443-BCE4-70E3A274F9D2}"/>
                    </a:ext>
                  </a:extLst>
                </p14:cNvPr>
                <p14:cNvContentPartPr/>
                <p14:nvPr/>
              </p14:nvContentPartPr>
              <p14:xfrm>
                <a:off x="641987" y="3704467"/>
                <a:ext cx="1047600" cy="857520"/>
              </p14:xfrm>
            </p:contentPart>
          </mc:Choice>
          <mc:Fallback xmlns=""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C65D706C-8A13-4443-BCE4-70E3A274F9D2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37667" y="3700147"/>
                  <a:ext cx="1056240" cy="86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743738D-E648-4A6F-BBD0-98F6BA73B635}"/>
                    </a:ext>
                  </a:extLst>
                </p14:cNvPr>
                <p14:cNvContentPartPr/>
                <p14:nvPr/>
              </p14:nvContentPartPr>
              <p14:xfrm>
                <a:off x="2522627" y="1476427"/>
                <a:ext cx="2548080" cy="1813320"/>
              </p14:xfrm>
            </p:contentPart>
          </mc:Choice>
          <mc:Fallback xmlns=""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743738D-E648-4A6F-BBD0-98F6BA73B63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518307" y="1472107"/>
                  <a:ext cx="2556720" cy="18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AE08AF0B-C026-480B-AE95-2A12BCAC065F}"/>
                    </a:ext>
                  </a:extLst>
                </p14:cNvPr>
                <p14:cNvContentPartPr/>
                <p14:nvPr/>
              </p14:nvContentPartPr>
              <p14:xfrm>
                <a:off x="1279187" y="3608347"/>
                <a:ext cx="788400" cy="626400"/>
              </p14:xfrm>
            </p:contentPart>
          </mc:Choice>
          <mc:Fallback xmlns=""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AE08AF0B-C026-480B-AE95-2A12BCAC065F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274867" y="3604027"/>
                  <a:ext cx="797040" cy="63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1C4B8BEF-69BD-43A4-BAB2-838A7B5D7CAD}"/>
                    </a:ext>
                  </a:extLst>
                </p14:cNvPr>
                <p14:cNvContentPartPr/>
                <p14:nvPr/>
              </p14:nvContentPartPr>
              <p14:xfrm>
                <a:off x="782027" y="1356547"/>
                <a:ext cx="4417920" cy="3338640"/>
              </p14:xfrm>
            </p:contentPart>
          </mc:Choice>
          <mc:Fallback xmlns=""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1C4B8BEF-69BD-43A4-BAB2-838A7B5D7CA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77707" y="1352227"/>
                  <a:ext cx="4426560" cy="33472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96717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76F60-A68C-2406-FE46-62FB3F64E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710ED2D-6C77-81F1-F7F7-AD82423EF0BB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Differences between tariffs and quota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E17B122-9663-890C-F8E9-75E2EA714963}"/>
              </a:ext>
            </a:extLst>
          </p:cNvPr>
          <p:cNvSpPr txBox="1"/>
          <p:nvPr/>
        </p:nvSpPr>
        <p:spPr>
          <a:xfrm>
            <a:off x="1" y="809791"/>
            <a:ext cx="12192000" cy="32632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200" dirty="0"/>
              <a:t>In general, the effects of tariffs and quotas are the same, but they differ in their practical effects:</a:t>
            </a:r>
          </a:p>
          <a:p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en-US" sz="2200" dirty="0"/>
              <a:t>Rent seeking: lobby expenditure to obtain an import quota ties up resources, whereas with a tariff all market participants can calculate directly with the surcharge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en-US" sz="2200" dirty="0"/>
              <a:t>A quota has a direct influence on the quantity, whereas with a tariff the effect can only be estimated due to a demand structure that is unknown in principle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en-US" sz="2200" dirty="0"/>
              <a:t>The tariff has a direct price effect, whereas the price is only indirectly influenced by a quota.</a:t>
            </a: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CA3F509-CD0D-C375-D363-DBD7E7512BF5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40D5D025-B88C-49C8-9442-863DEE7945DE}"/>
                  </a:ext>
                </a:extLst>
              </p14:cNvPr>
              <p14:cNvContentPartPr/>
              <p14:nvPr/>
            </p14:nvContentPartPr>
            <p14:xfrm>
              <a:off x="404747" y="1742467"/>
              <a:ext cx="1695960" cy="11232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40D5D025-B88C-49C8-9442-863DEE7945D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0427" y="1738147"/>
                <a:ext cx="1704600" cy="12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02106384-4171-40A6-9CF0-E62D3ACFF617}"/>
                  </a:ext>
                </a:extLst>
              </p14:cNvPr>
              <p14:cNvContentPartPr/>
              <p14:nvPr/>
            </p14:nvContentPartPr>
            <p14:xfrm>
              <a:off x="3890627" y="1818787"/>
              <a:ext cx="1462680" cy="480600"/>
            </p14:xfrm>
          </p:contentPart>
        </mc:Choice>
        <mc:Fallback xmlns=""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02106384-4171-40A6-9CF0-E62D3ACFF61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86307" y="1814467"/>
                <a:ext cx="1471320" cy="48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A4C49623-57C1-428A-BEFE-2B54E577ED41}"/>
                  </a:ext>
                </a:extLst>
              </p14:cNvPr>
              <p14:cNvContentPartPr/>
              <p14:nvPr/>
            </p14:nvContentPartPr>
            <p14:xfrm>
              <a:off x="3920507" y="2725987"/>
              <a:ext cx="1775520" cy="173160"/>
            </p14:xfrm>
          </p:contentPart>
        </mc:Choice>
        <mc:Fallback xmlns=""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A4C49623-57C1-428A-BEFE-2B54E577ED4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916187" y="2721667"/>
                <a:ext cx="1784160" cy="18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76214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65DE9-B3BD-82E2-D4F1-15F4B7F06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AFD36F1-9651-6DDB-E96D-9859DEF1412F}"/>
              </a:ext>
            </a:extLst>
          </p:cNvPr>
          <p:cNvSpPr txBox="1">
            <a:spLocks/>
          </p:cNvSpPr>
          <p:nvPr/>
        </p:nvSpPr>
        <p:spPr>
          <a:xfrm>
            <a:off x="1938720" y="68914"/>
            <a:ext cx="7464960" cy="640485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de-DE" sz="4000" dirty="0"/>
              <a:t>Model </a:t>
            </a:r>
            <a:r>
              <a:rPr lang="de-DE" sz="4000" dirty="0" err="1"/>
              <a:t>of</a:t>
            </a:r>
            <a:r>
              <a:rPr lang="de-DE" sz="4000" dirty="0"/>
              <a:t> </a:t>
            </a:r>
            <a:r>
              <a:rPr lang="de-DE" sz="4000" dirty="0" err="1"/>
              <a:t>general</a:t>
            </a:r>
            <a:r>
              <a:rPr lang="de-DE" sz="4000" dirty="0"/>
              <a:t> trade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E78C31-690F-3260-024D-9A8316E5F14C}"/>
              </a:ext>
            </a:extLst>
          </p:cNvPr>
          <p:cNvSpPr txBox="1">
            <a:spLocks/>
          </p:cNvSpPr>
          <p:nvPr/>
        </p:nvSpPr>
        <p:spPr>
          <a:xfrm>
            <a:off x="186461" y="709399"/>
            <a:ext cx="10254341" cy="3407502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supply and demand structure of a trading partner has a relevant size relative to the world market </a:t>
            </a: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simplify matters, only two countries A and B are considered.</a:t>
            </a: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W.o.l.g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we assume, that we have higher equilibrium price of the good in country A than in country B in the case without trade relations</a:t>
            </a:r>
            <a:endParaRPr lang="en-US" altLang="en-US" sz="2177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AC8CE93-AC16-7C05-1593-0A865070B9BA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AA7EAC92-5483-4C80-B3C4-9F8DC59B76F8}"/>
                  </a:ext>
                </a:extLst>
              </p14:cNvPr>
              <p14:cNvContentPartPr/>
              <p14:nvPr/>
            </p14:nvContentPartPr>
            <p14:xfrm>
              <a:off x="2947787" y="592973"/>
              <a:ext cx="5871600" cy="6624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AA7EAC92-5483-4C80-B3C4-9F8DC59B76F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43467" y="588653"/>
                <a:ext cx="5880240" cy="74880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706401E7-3A4E-4FE7-A4FE-A162C23CCF20}"/>
              </a:ext>
            </a:extLst>
          </p:cNvPr>
          <p:cNvGrpSpPr/>
          <p:nvPr/>
        </p:nvGrpSpPr>
        <p:grpSpPr>
          <a:xfrm>
            <a:off x="3756347" y="4110893"/>
            <a:ext cx="4236120" cy="218160"/>
            <a:chOff x="3756347" y="4110893"/>
            <a:chExt cx="4236120" cy="2181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1ECD68DD-7419-4D7A-9F54-D58599BD166C}"/>
                    </a:ext>
                  </a:extLst>
                </p14:cNvPr>
                <p14:cNvContentPartPr/>
                <p14:nvPr/>
              </p14:nvContentPartPr>
              <p14:xfrm>
                <a:off x="3756347" y="4177853"/>
                <a:ext cx="2318760" cy="151200"/>
              </p14:xfrm>
            </p:contentPart>
          </mc:Choice>
          <mc:Fallback xmlns=""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1ECD68DD-7419-4D7A-9F54-D58599BD166C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752027" y="4173533"/>
                  <a:ext cx="23274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DD7C354A-7CA3-4C37-9D48-E18AED792350}"/>
                    </a:ext>
                  </a:extLst>
                </p14:cNvPr>
                <p14:cNvContentPartPr/>
                <p14:nvPr/>
              </p14:nvContentPartPr>
              <p14:xfrm>
                <a:off x="5738867" y="4110893"/>
                <a:ext cx="2253600" cy="86400"/>
              </p14:xfrm>
            </p:contentPart>
          </mc:Choice>
          <mc:Fallback xmlns=""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DD7C354A-7CA3-4C37-9D48-E18AED792350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734547" y="4106573"/>
                  <a:ext cx="2262240" cy="950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57221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E174F76-88D6-45A3-B2B4-F8B50747D29E}">
  <we:reference id="wa200007063" version="1.2.0.0" store="de-DE" storeType="OMEX"/>
  <we:alternateReferences>
    <we:reference id="wa200007063" version="1.2.0.0" store="wa2000070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</Words>
  <Application>Microsoft Office PowerPoint</Application>
  <PresentationFormat>Breitbild</PresentationFormat>
  <Paragraphs>131</Paragraphs>
  <Slides>22</Slides>
  <Notes>22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8" baseType="lpstr">
      <vt:lpstr>Arial</vt:lpstr>
      <vt:lpstr>Arial Unicode MS</vt:lpstr>
      <vt:lpstr>Calibri</vt:lpstr>
      <vt:lpstr>Calibri Light</vt:lpstr>
      <vt:lpstr>Times New Roman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Außenwirtschaft</dc:title>
  <dc:creator>BK</dc:creator>
  <cp:lastModifiedBy>Köster, Bernhard Johannes</cp:lastModifiedBy>
  <cp:revision>658</cp:revision>
  <dcterms:created xsi:type="dcterms:W3CDTF">2019-02-11T10:45:01Z</dcterms:created>
  <dcterms:modified xsi:type="dcterms:W3CDTF">2026-04-09T11:48:20Z</dcterms:modified>
</cp:coreProperties>
</file>